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sldIdLst>
    <p:sldId id="261" r:id="rId2"/>
    <p:sldId id="256" r:id="rId3"/>
    <p:sldId id="259" r:id="rId4"/>
    <p:sldId id="300" r:id="rId5"/>
    <p:sldId id="288" r:id="rId6"/>
    <p:sldId id="257" r:id="rId7"/>
    <p:sldId id="304" r:id="rId8"/>
    <p:sldId id="316" r:id="rId9"/>
    <p:sldId id="318" r:id="rId10"/>
    <p:sldId id="317" r:id="rId11"/>
    <p:sldId id="258" r:id="rId12"/>
    <p:sldId id="303" r:id="rId13"/>
    <p:sldId id="263" r:id="rId14"/>
    <p:sldId id="264" r:id="rId15"/>
    <p:sldId id="278" r:id="rId16"/>
    <p:sldId id="275" r:id="rId17"/>
    <p:sldId id="276" r:id="rId18"/>
    <p:sldId id="277" r:id="rId19"/>
    <p:sldId id="310" r:id="rId20"/>
    <p:sldId id="312" r:id="rId21"/>
    <p:sldId id="315" r:id="rId22"/>
    <p:sldId id="313" r:id="rId23"/>
    <p:sldId id="314" r:id="rId24"/>
    <p:sldId id="267" r:id="rId25"/>
    <p:sldId id="289" r:id="rId26"/>
    <p:sldId id="305" r:id="rId27"/>
    <p:sldId id="291" r:id="rId28"/>
    <p:sldId id="292" r:id="rId29"/>
    <p:sldId id="293" r:id="rId30"/>
    <p:sldId id="306" r:id="rId31"/>
    <p:sldId id="307" r:id="rId32"/>
    <p:sldId id="319" r:id="rId33"/>
    <p:sldId id="308" r:id="rId34"/>
    <p:sldId id="295" r:id="rId35"/>
    <p:sldId id="296" r:id="rId36"/>
    <p:sldId id="297" r:id="rId37"/>
    <p:sldId id="269" r:id="rId38"/>
    <p:sldId id="298"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559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E91F1E-E219-4610-9851-FFFC9F0DE2B8}" type="doc">
      <dgm:prSet loTypeId="urn:microsoft.com/office/officeart/2005/8/layout/arrow5" loCatId="relationship" qsTypeId="urn:microsoft.com/office/officeart/2005/8/quickstyle/simple1" qsCatId="simple" csTypeId="urn:microsoft.com/office/officeart/2005/8/colors/colorful1#1" csCatId="colorful" phldr="1"/>
      <dgm:spPr/>
      <dgm:t>
        <a:bodyPr/>
        <a:lstStyle/>
        <a:p>
          <a:endParaRPr lang="en-US"/>
        </a:p>
      </dgm:t>
    </dgm:pt>
    <dgm:pt modelId="{4ECEF518-D9DD-4809-831F-E85EDC730789}">
      <dgm:prSet phldrT="[Text]" custT="1"/>
      <dgm:spPr/>
      <dgm:t>
        <a:bodyPr/>
        <a:lstStyle/>
        <a:p>
          <a:r>
            <a:rPr lang="en-US" sz="1800" b="1" dirty="0">
              <a:solidFill>
                <a:schemeClr val="bg1"/>
              </a:solidFill>
            </a:rPr>
            <a:t>Allergens</a:t>
          </a:r>
        </a:p>
      </dgm:t>
    </dgm:pt>
    <dgm:pt modelId="{529235D3-1C09-450D-B899-6960E2F05D86}" type="parTrans" cxnId="{610D5AF4-54EC-49E3-9619-F1A898EDC37F}">
      <dgm:prSet/>
      <dgm:spPr/>
      <dgm:t>
        <a:bodyPr/>
        <a:lstStyle/>
        <a:p>
          <a:endParaRPr lang="en-US"/>
        </a:p>
      </dgm:t>
    </dgm:pt>
    <dgm:pt modelId="{2E9DD771-7BFF-4C37-82FC-D3021D147282}" type="sibTrans" cxnId="{610D5AF4-54EC-49E3-9619-F1A898EDC37F}">
      <dgm:prSet/>
      <dgm:spPr/>
      <dgm:t>
        <a:bodyPr/>
        <a:lstStyle/>
        <a:p>
          <a:endParaRPr lang="en-US"/>
        </a:p>
      </dgm:t>
    </dgm:pt>
    <dgm:pt modelId="{91FD6A15-9F92-4C5F-9C68-0A240F8255AE}">
      <dgm:prSet phldrT="[Text]" custT="1"/>
      <dgm:spPr/>
      <dgm:t>
        <a:bodyPr vert="vert270"/>
        <a:lstStyle/>
        <a:p>
          <a:r>
            <a:rPr lang="en-US" sz="1800" b="1" dirty="0">
              <a:solidFill>
                <a:schemeClr val="bg1"/>
              </a:solidFill>
            </a:rPr>
            <a:t>Plant diseases </a:t>
          </a:r>
        </a:p>
      </dgm:t>
    </dgm:pt>
    <dgm:pt modelId="{484E770D-083F-4F5B-9E10-1537FE1994CA}" type="parTrans" cxnId="{91508E33-9444-490E-8A28-D1F1758382EB}">
      <dgm:prSet/>
      <dgm:spPr/>
      <dgm:t>
        <a:bodyPr/>
        <a:lstStyle/>
        <a:p>
          <a:endParaRPr lang="en-US"/>
        </a:p>
      </dgm:t>
    </dgm:pt>
    <dgm:pt modelId="{C4301B07-3527-40E8-A287-0616371E8E51}" type="sibTrans" cxnId="{91508E33-9444-490E-8A28-D1F1758382EB}">
      <dgm:prSet/>
      <dgm:spPr/>
      <dgm:t>
        <a:bodyPr/>
        <a:lstStyle/>
        <a:p>
          <a:endParaRPr lang="en-US"/>
        </a:p>
      </dgm:t>
    </dgm:pt>
    <dgm:pt modelId="{3181A100-473C-4EC0-B3BD-5E5B8AA36332}">
      <dgm:prSet phldrT="[Text]" custT="1"/>
      <dgm:spPr/>
      <dgm:t>
        <a:bodyPr/>
        <a:lstStyle/>
        <a:p>
          <a:r>
            <a:rPr lang="en-US" sz="1800" b="1" dirty="0" err="1">
              <a:solidFill>
                <a:schemeClr val="bg1"/>
              </a:solidFill>
            </a:rPr>
            <a:t>Mycotoxins</a:t>
          </a:r>
          <a:r>
            <a:rPr lang="en-US" sz="1800" b="1" dirty="0">
              <a:solidFill>
                <a:schemeClr val="bg1"/>
              </a:solidFill>
            </a:rPr>
            <a:t> </a:t>
          </a:r>
        </a:p>
      </dgm:t>
    </dgm:pt>
    <dgm:pt modelId="{A205197F-BC3C-4D0F-B948-A9E5DCD9E77D}" type="parTrans" cxnId="{1657E9CD-E743-4DB3-B95C-421A96B47F60}">
      <dgm:prSet/>
      <dgm:spPr/>
      <dgm:t>
        <a:bodyPr/>
        <a:lstStyle/>
        <a:p>
          <a:endParaRPr lang="en-US"/>
        </a:p>
      </dgm:t>
    </dgm:pt>
    <dgm:pt modelId="{5CFE20C3-E3D2-4112-9E99-13BB22B984EB}" type="sibTrans" cxnId="{1657E9CD-E743-4DB3-B95C-421A96B47F60}">
      <dgm:prSet/>
      <dgm:spPr/>
      <dgm:t>
        <a:bodyPr/>
        <a:lstStyle/>
        <a:p>
          <a:endParaRPr lang="en-US"/>
        </a:p>
      </dgm:t>
    </dgm:pt>
    <dgm:pt modelId="{DA832B73-4858-40A3-A6D8-5691C59A7189}">
      <dgm:prSet phldrT="[Text]" custT="1"/>
      <dgm:spPr/>
      <dgm:t>
        <a:bodyPr/>
        <a:lstStyle/>
        <a:p>
          <a:r>
            <a:rPr lang="en-US" sz="1800" b="1" dirty="0">
              <a:solidFill>
                <a:schemeClr val="bg1"/>
              </a:solidFill>
            </a:rPr>
            <a:t>Food born bacteria </a:t>
          </a:r>
        </a:p>
      </dgm:t>
    </dgm:pt>
    <dgm:pt modelId="{ECC8A219-1166-4214-82E8-88A1826265D6}" type="parTrans" cxnId="{87B82040-66A8-4DBC-8947-504A93CC03D1}">
      <dgm:prSet/>
      <dgm:spPr/>
      <dgm:t>
        <a:bodyPr/>
        <a:lstStyle/>
        <a:p>
          <a:endParaRPr lang="en-US"/>
        </a:p>
      </dgm:t>
    </dgm:pt>
    <dgm:pt modelId="{49F212F8-F95B-4952-933C-14B9610EB7B9}" type="sibTrans" cxnId="{87B82040-66A8-4DBC-8947-504A93CC03D1}">
      <dgm:prSet/>
      <dgm:spPr/>
      <dgm:t>
        <a:bodyPr/>
        <a:lstStyle/>
        <a:p>
          <a:endParaRPr lang="en-US"/>
        </a:p>
      </dgm:t>
    </dgm:pt>
    <dgm:pt modelId="{A5073A86-C020-4B82-98B6-9E726AE1137F}">
      <dgm:prSet custT="1"/>
      <dgm:spPr/>
      <dgm:t>
        <a:bodyPr vert="vert"/>
        <a:lstStyle/>
        <a:p>
          <a:r>
            <a:rPr lang="en-US" sz="1800" b="1" dirty="0">
              <a:solidFill>
                <a:schemeClr val="bg1"/>
              </a:solidFill>
            </a:rPr>
            <a:t>Sanitation /quality </a:t>
          </a:r>
        </a:p>
      </dgm:t>
    </dgm:pt>
    <dgm:pt modelId="{2749F36E-2A0E-4455-A111-A7BA0685B0AE}" type="parTrans" cxnId="{9EA4C9E7-5733-46B8-B4F8-36B003FF2A61}">
      <dgm:prSet/>
      <dgm:spPr/>
      <dgm:t>
        <a:bodyPr/>
        <a:lstStyle/>
        <a:p>
          <a:endParaRPr lang="en-US"/>
        </a:p>
      </dgm:t>
    </dgm:pt>
    <dgm:pt modelId="{773BA473-68E6-403A-B364-4CE57C3AF78E}" type="sibTrans" cxnId="{9EA4C9E7-5733-46B8-B4F8-36B003FF2A61}">
      <dgm:prSet/>
      <dgm:spPr/>
      <dgm:t>
        <a:bodyPr/>
        <a:lstStyle/>
        <a:p>
          <a:endParaRPr lang="en-US"/>
        </a:p>
      </dgm:t>
    </dgm:pt>
    <dgm:pt modelId="{A1C6DA97-B41D-4C57-AD2A-A068E4F6BD25}">
      <dgm:prSet custT="1"/>
      <dgm:spPr/>
      <dgm:t>
        <a:bodyPr/>
        <a:lstStyle/>
        <a:p>
          <a:r>
            <a:rPr lang="en-US" sz="1800" b="1" dirty="0">
              <a:solidFill>
                <a:schemeClr val="bg1"/>
              </a:solidFill>
            </a:rPr>
            <a:t>GMO</a:t>
          </a:r>
        </a:p>
      </dgm:t>
    </dgm:pt>
    <dgm:pt modelId="{B8CBBD02-4213-4B40-BE33-818C137F8711}" type="parTrans" cxnId="{13AFD60C-7AE3-4D49-958E-4153F7BEF157}">
      <dgm:prSet/>
      <dgm:spPr/>
      <dgm:t>
        <a:bodyPr/>
        <a:lstStyle/>
        <a:p>
          <a:endParaRPr lang="en-US"/>
        </a:p>
      </dgm:t>
    </dgm:pt>
    <dgm:pt modelId="{81F6DB23-9447-4097-A4D9-562A334CB432}" type="sibTrans" cxnId="{13AFD60C-7AE3-4D49-958E-4153F7BEF157}">
      <dgm:prSet/>
      <dgm:spPr/>
      <dgm:t>
        <a:bodyPr/>
        <a:lstStyle/>
        <a:p>
          <a:endParaRPr lang="en-US"/>
        </a:p>
      </dgm:t>
    </dgm:pt>
    <dgm:pt modelId="{C027B91E-B863-4DB3-8CE7-29AEADC1F1AF}">
      <dgm:prSet custT="1"/>
      <dgm:spPr/>
      <dgm:t>
        <a:bodyPr vert="vert"/>
        <a:lstStyle/>
        <a:p>
          <a:r>
            <a:rPr lang="en-US" sz="1800" b="1" dirty="0">
              <a:solidFill>
                <a:schemeClr val="bg1"/>
              </a:solidFill>
            </a:rPr>
            <a:t>Drug residues </a:t>
          </a:r>
        </a:p>
      </dgm:t>
    </dgm:pt>
    <dgm:pt modelId="{2CD10B4B-BE4F-4A5D-9F52-27D34B69BA32}" type="parTrans" cxnId="{9CBD710E-03F5-4D36-84EF-37F8910B75E6}">
      <dgm:prSet/>
      <dgm:spPr/>
      <dgm:t>
        <a:bodyPr/>
        <a:lstStyle/>
        <a:p>
          <a:endParaRPr lang="en-US"/>
        </a:p>
      </dgm:t>
    </dgm:pt>
    <dgm:pt modelId="{3BF82C8F-9772-40B2-B77F-20E5FB3FF6F5}" type="sibTrans" cxnId="{9CBD710E-03F5-4D36-84EF-37F8910B75E6}">
      <dgm:prSet/>
      <dgm:spPr/>
      <dgm:t>
        <a:bodyPr/>
        <a:lstStyle/>
        <a:p>
          <a:endParaRPr lang="en-US"/>
        </a:p>
      </dgm:t>
    </dgm:pt>
    <dgm:pt modelId="{03E7DFC2-9916-447B-93E2-62D4EE828094}" type="pres">
      <dgm:prSet presAssocID="{CEE91F1E-E219-4610-9851-FFFC9F0DE2B8}" presName="diagram" presStyleCnt="0">
        <dgm:presLayoutVars>
          <dgm:dir/>
          <dgm:resizeHandles val="exact"/>
        </dgm:presLayoutVars>
      </dgm:prSet>
      <dgm:spPr/>
    </dgm:pt>
    <dgm:pt modelId="{9475F901-BCA9-4865-804B-C8203575D8E7}" type="pres">
      <dgm:prSet presAssocID="{C027B91E-B863-4DB3-8CE7-29AEADC1F1AF}" presName="arrow" presStyleLbl="node1" presStyleIdx="0" presStyleCnt="7" custScaleY="133452">
        <dgm:presLayoutVars>
          <dgm:bulletEnabled val="1"/>
        </dgm:presLayoutVars>
      </dgm:prSet>
      <dgm:spPr/>
    </dgm:pt>
    <dgm:pt modelId="{45661955-26C1-42DA-8840-456CD1B91E02}" type="pres">
      <dgm:prSet presAssocID="{A1C6DA97-B41D-4C57-AD2A-A068E4F6BD25}" presName="arrow" presStyleLbl="node1" presStyleIdx="1" presStyleCnt="7" custScaleY="133452">
        <dgm:presLayoutVars>
          <dgm:bulletEnabled val="1"/>
        </dgm:presLayoutVars>
      </dgm:prSet>
      <dgm:spPr/>
    </dgm:pt>
    <dgm:pt modelId="{75D793B5-D3FE-401D-993A-4B71E414E11A}" type="pres">
      <dgm:prSet presAssocID="{4ECEF518-D9DD-4809-831F-E85EDC730789}" presName="arrow" presStyleLbl="node1" presStyleIdx="2" presStyleCnt="7" custScaleY="133452">
        <dgm:presLayoutVars>
          <dgm:bulletEnabled val="1"/>
        </dgm:presLayoutVars>
      </dgm:prSet>
      <dgm:spPr/>
    </dgm:pt>
    <dgm:pt modelId="{75261FF2-34D3-4CF0-95A6-85C36A24B83A}" type="pres">
      <dgm:prSet presAssocID="{A5073A86-C020-4B82-98B6-9E726AE1137F}" presName="arrow" presStyleLbl="node1" presStyleIdx="3" presStyleCnt="7" custScaleY="133452">
        <dgm:presLayoutVars>
          <dgm:bulletEnabled val="1"/>
        </dgm:presLayoutVars>
      </dgm:prSet>
      <dgm:spPr/>
    </dgm:pt>
    <dgm:pt modelId="{89D3290C-1209-4B6F-B83F-0FE81F4A5DBC}" type="pres">
      <dgm:prSet presAssocID="{91FD6A15-9F92-4C5F-9C68-0A240F8255AE}" presName="arrow" presStyleLbl="node1" presStyleIdx="4" presStyleCnt="7" custScaleY="133452">
        <dgm:presLayoutVars>
          <dgm:bulletEnabled val="1"/>
        </dgm:presLayoutVars>
      </dgm:prSet>
      <dgm:spPr/>
    </dgm:pt>
    <dgm:pt modelId="{DEA5AACA-C221-4EF9-B74E-F235EE1160C2}" type="pres">
      <dgm:prSet presAssocID="{3181A100-473C-4EC0-B3BD-5E5B8AA36332}" presName="arrow" presStyleLbl="node1" presStyleIdx="5" presStyleCnt="7" custScaleY="185129">
        <dgm:presLayoutVars>
          <dgm:bulletEnabled val="1"/>
        </dgm:presLayoutVars>
      </dgm:prSet>
      <dgm:spPr/>
    </dgm:pt>
    <dgm:pt modelId="{622B004C-DF38-458F-824D-82070BADF772}" type="pres">
      <dgm:prSet presAssocID="{DA832B73-4858-40A3-A6D8-5691C59A7189}" presName="arrow" presStyleLbl="node1" presStyleIdx="6" presStyleCnt="7" custScaleY="133452">
        <dgm:presLayoutVars>
          <dgm:bulletEnabled val="1"/>
        </dgm:presLayoutVars>
      </dgm:prSet>
      <dgm:spPr/>
    </dgm:pt>
  </dgm:ptLst>
  <dgm:cxnLst>
    <dgm:cxn modelId="{B5083F06-6880-4588-B0F4-A1A7C98F4680}" type="presOf" srcId="{3181A100-473C-4EC0-B3BD-5E5B8AA36332}" destId="{DEA5AACA-C221-4EF9-B74E-F235EE1160C2}" srcOrd="0" destOrd="0" presId="urn:microsoft.com/office/officeart/2005/8/layout/arrow5"/>
    <dgm:cxn modelId="{13AFD60C-7AE3-4D49-958E-4153F7BEF157}" srcId="{CEE91F1E-E219-4610-9851-FFFC9F0DE2B8}" destId="{A1C6DA97-B41D-4C57-AD2A-A068E4F6BD25}" srcOrd="1" destOrd="0" parTransId="{B8CBBD02-4213-4B40-BE33-818C137F8711}" sibTransId="{81F6DB23-9447-4097-A4D9-562A334CB432}"/>
    <dgm:cxn modelId="{9CBD710E-03F5-4D36-84EF-37F8910B75E6}" srcId="{CEE91F1E-E219-4610-9851-FFFC9F0DE2B8}" destId="{C027B91E-B863-4DB3-8CE7-29AEADC1F1AF}" srcOrd="0" destOrd="0" parTransId="{2CD10B4B-BE4F-4A5D-9F52-27D34B69BA32}" sibTransId="{3BF82C8F-9772-40B2-B77F-20E5FB3FF6F5}"/>
    <dgm:cxn modelId="{91508E33-9444-490E-8A28-D1F1758382EB}" srcId="{CEE91F1E-E219-4610-9851-FFFC9F0DE2B8}" destId="{91FD6A15-9F92-4C5F-9C68-0A240F8255AE}" srcOrd="4" destOrd="0" parTransId="{484E770D-083F-4F5B-9E10-1537FE1994CA}" sibTransId="{C4301B07-3527-40E8-A287-0616371E8E51}"/>
    <dgm:cxn modelId="{EF8AB43C-A368-4CD3-9935-E737606687CD}" type="presOf" srcId="{CEE91F1E-E219-4610-9851-FFFC9F0DE2B8}" destId="{03E7DFC2-9916-447B-93E2-62D4EE828094}" srcOrd="0" destOrd="0" presId="urn:microsoft.com/office/officeart/2005/8/layout/arrow5"/>
    <dgm:cxn modelId="{87B82040-66A8-4DBC-8947-504A93CC03D1}" srcId="{CEE91F1E-E219-4610-9851-FFFC9F0DE2B8}" destId="{DA832B73-4858-40A3-A6D8-5691C59A7189}" srcOrd="6" destOrd="0" parTransId="{ECC8A219-1166-4214-82E8-88A1826265D6}" sibTransId="{49F212F8-F95B-4952-933C-14B9610EB7B9}"/>
    <dgm:cxn modelId="{C7816445-D1DB-40FC-80F9-D25517D7707F}" type="presOf" srcId="{4ECEF518-D9DD-4809-831F-E85EDC730789}" destId="{75D793B5-D3FE-401D-993A-4B71E414E11A}" srcOrd="0" destOrd="0" presId="urn:microsoft.com/office/officeart/2005/8/layout/arrow5"/>
    <dgm:cxn modelId="{7C07624F-A1C6-4803-86CC-E4B55A9B94A3}" type="presOf" srcId="{A1C6DA97-B41D-4C57-AD2A-A068E4F6BD25}" destId="{45661955-26C1-42DA-8840-456CD1B91E02}" srcOrd="0" destOrd="0" presId="urn:microsoft.com/office/officeart/2005/8/layout/arrow5"/>
    <dgm:cxn modelId="{B22A309D-B8ED-44DF-AA2D-D94B900D43D1}" type="presOf" srcId="{A5073A86-C020-4B82-98B6-9E726AE1137F}" destId="{75261FF2-34D3-4CF0-95A6-85C36A24B83A}" srcOrd="0" destOrd="0" presId="urn:microsoft.com/office/officeart/2005/8/layout/arrow5"/>
    <dgm:cxn modelId="{1657E9CD-E743-4DB3-B95C-421A96B47F60}" srcId="{CEE91F1E-E219-4610-9851-FFFC9F0DE2B8}" destId="{3181A100-473C-4EC0-B3BD-5E5B8AA36332}" srcOrd="5" destOrd="0" parTransId="{A205197F-BC3C-4D0F-B948-A9E5DCD9E77D}" sibTransId="{5CFE20C3-E3D2-4112-9E99-13BB22B984EB}"/>
    <dgm:cxn modelId="{220EC1DA-002D-4236-8F92-F064F9683874}" type="presOf" srcId="{91FD6A15-9F92-4C5F-9C68-0A240F8255AE}" destId="{89D3290C-1209-4B6F-B83F-0FE81F4A5DBC}" srcOrd="0" destOrd="0" presId="urn:microsoft.com/office/officeart/2005/8/layout/arrow5"/>
    <dgm:cxn modelId="{9EA4C9E7-5733-46B8-B4F8-36B003FF2A61}" srcId="{CEE91F1E-E219-4610-9851-FFFC9F0DE2B8}" destId="{A5073A86-C020-4B82-98B6-9E726AE1137F}" srcOrd="3" destOrd="0" parTransId="{2749F36E-2A0E-4455-A111-A7BA0685B0AE}" sibTransId="{773BA473-68E6-403A-B364-4CE57C3AF78E}"/>
    <dgm:cxn modelId="{E3EBF3EE-4FE6-436B-91B5-119CCEF1FF93}" type="presOf" srcId="{DA832B73-4858-40A3-A6D8-5691C59A7189}" destId="{622B004C-DF38-458F-824D-82070BADF772}" srcOrd="0" destOrd="0" presId="urn:microsoft.com/office/officeart/2005/8/layout/arrow5"/>
    <dgm:cxn modelId="{763FF4EF-7840-440A-B68E-AD5B081B998F}" type="presOf" srcId="{C027B91E-B863-4DB3-8CE7-29AEADC1F1AF}" destId="{9475F901-BCA9-4865-804B-C8203575D8E7}" srcOrd="0" destOrd="0" presId="urn:microsoft.com/office/officeart/2005/8/layout/arrow5"/>
    <dgm:cxn modelId="{610D5AF4-54EC-49E3-9619-F1A898EDC37F}" srcId="{CEE91F1E-E219-4610-9851-FFFC9F0DE2B8}" destId="{4ECEF518-D9DD-4809-831F-E85EDC730789}" srcOrd="2" destOrd="0" parTransId="{529235D3-1C09-450D-B899-6960E2F05D86}" sibTransId="{2E9DD771-7BFF-4C37-82FC-D3021D147282}"/>
    <dgm:cxn modelId="{486FF4C1-0DB6-4CA2-AAF5-95B2259CEC8C}" type="presParOf" srcId="{03E7DFC2-9916-447B-93E2-62D4EE828094}" destId="{9475F901-BCA9-4865-804B-C8203575D8E7}" srcOrd="0" destOrd="0" presId="urn:microsoft.com/office/officeart/2005/8/layout/arrow5"/>
    <dgm:cxn modelId="{8D2A536E-F154-49A7-A508-0947785CD935}" type="presParOf" srcId="{03E7DFC2-9916-447B-93E2-62D4EE828094}" destId="{45661955-26C1-42DA-8840-456CD1B91E02}" srcOrd="1" destOrd="0" presId="urn:microsoft.com/office/officeart/2005/8/layout/arrow5"/>
    <dgm:cxn modelId="{8C064CB2-75EF-4AA0-B9FD-9D9C9F2D90D5}" type="presParOf" srcId="{03E7DFC2-9916-447B-93E2-62D4EE828094}" destId="{75D793B5-D3FE-401D-993A-4B71E414E11A}" srcOrd="2" destOrd="0" presId="urn:microsoft.com/office/officeart/2005/8/layout/arrow5"/>
    <dgm:cxn modelId="{F364BEDA-9E9C-477B-90A1-BA9FF620AD7B}" type="presParOf" srcId="{03E7DFC2-9916-447B-93E2-62D4EE828094}" destId="{75261FF2-34D3-4CF0-95A6-85C36A24B83A}" srcOrd="3" destOrd="0" presId="urn:microsoft.com/office/officeart/2005/8/layout/arrow5"/>
    <dgm:cxn modelId="{B97C1E05-3709-479C-82CD-8B9C4B346E72}" type="presParOf" srcId="{03E7DFC2-9916-447B-93E2-62D4EE828094}" destId="{89D3290C-1209-4B6F-B83F-0FE81F4A5DBC}" srcOrd="4" destOrd="0" presId="urn:microsoft.com/office/officeart/2005/8/layout/arrow5"/>
    <dgm:cxn modelId="{1117D95F-B7C1-41AC-BFC5-06D089C48C69}" type="presParOf" srcId="{03E7DFC2-9916-447B-93E2-62D4EE828094}" destId="{DEA5AACA-C221-4EF9-B74E-F235EE1160C2}" srcOrd="5" destOrd="0" presId="urn:microsoft.com/office/officeart/2005/8/layout/arrow5"/>
    <dgm:cxn modelId="{245DE8F2-FD5C-4DBD-9429-AE031F6F64DB}" type="presParOf" srcId="{03E7DFC2-9916-447B-93E2-62D4EE828094}" destId="{622B004C-DF38-458F-824D-82070BADF772}" srcOrd="6"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75F901-BCA9-4865-804B-C8203575D8E7}">
      <dsp:nvSpPr>
        <dsp:cNvPr id="0" name=""/>
        <dsp:cNvSpPr/>
      </dsp:nvSpPr>
      <dsp:spPr>
        <a:xfrm>
          <a:off x="4609408" y="-204375"/>
          <a:ext cx="1230961" cy="1642742"/>
        </a:xfrm>
        <a:prstGeom prst="downArrow">
          <a:avLst>
            <a:gd name="adj1" fmla="val 50000"/>
            <a:gd name="adj2" fmla="val 35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Drug residues </a:t>
          </a:r>
        </a:p>
      </dsp:txBody>
      <dsp:txXfrm>
        <a:off x="4917148" y="-204375"/>
        <a:ext cx="615481" cy="1427324"/>
      </dsp:txXfrm>
    </dsp:sp>
    <dsp:sp modelId="{45661955-26C1-42DA-8840-456CD1B91E02}">
      <dsp:nvSpPr>
        <dsp:cNvPr id="0" name=""/>
        <dsp:cNvSpPr/>
      </dsp:nvSpPr>
      <dsp:spPr>
        <a:xfrm rot="3085714">
          <a:off x="5918254" y="425930"/>
          <a:ext cx="1230961" cy="1642742"/>
        </a:xfrm>
        <a:prstGeom prst="downArrow">
          <a:avLst>
            <a:gd name="adj1" fmla="val 50000"/>
            <a:gd name="adj2" fmla="val 35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GMO</a:t>
          </a:r>
        </a:p>
      </dsp:txBody>
      <dsp:txXfrm rot="-5400000">
        <a:off x="5904283" y="872405"/>
        <a:ext cx="1427324" cy="615481"/>
      </dsp:txXfrm>
    </dsp:sp>
    <dsp:sp modelId="{75D793B5-D3FE-401D-993A-4B71E414E11A}">
      <dsp:nvSpPr>
        <dsp:cNvPr id="0" name=""/>
        <dsp:cNvSpPr/>
      </dsp:nvSpPr>
      <dsp:spPr>
        <a:xfrm rot="6171429">
          <a:off x="6241512" y="1842217"/>
          <a:ext cx="1230961" cy="1642742"/>
        </a:xfrm>
        <a:prstGeom prst="downArrow">
          <a:avLst>
            <a:gd name="adj1" fmla="val 50000"/>
            <a:gd name="adj2" fmla="val 35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Allergens</a:t>
          </a:r>
        </a:p>
      </dsp:txBody>
      <dsp:txXfrm rot="-5400000">
        <a:off x="6248340" y="2379815"/>
        <a:ext cx="1427324" cy="615481"/>
      </dsp:txXfrm>
    </dsp:sp>
    <dsp:sp modelId="{75261FF2-34D3-4CF0-95A6-85C36A24B83A}">
      <dsp:nvSpPr>
        <dsp:cNvPr id="0" name=""/>
        <dsp:cNvSpPr/>
      </dsp:nvSpPr>
      <dsp:spPr>
        <a:xfrm rot="9257143">
          <a:off x="5335763" y="2977991"/>
          <a:ext cx="1230961" cy="1642742"/>
        </a:xfrm>
        <a:prstGeom prst="downArrow">
          <a:avLst>
            <a:gd name="adj1" fmla="val 50000"/>
            <a:gd name="adj2" fmla="val 35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Sanitation /quality </a:t>
          </a:r>
        </a:p>
      </dsp:txBody>
      <dsp:txXfrm rot="10800000">
        <a:off x="5690236" y="3182742"/>
        <a:ext cx="615481" cy="1427324"/>
      </dsp:txXfrm>
    </dsp:sp>
    <dsp:sp modelId="{89D3290C-1209-4B6F-B83F-0FE81F4A5DBC}">
      <dsp:nvSpPr>
        <dsp:cNvPr id="0" name=""/>
        <dsp:cNvSpPr/>
      </dsp:nvSpPr>
      <dsp:spPr>
        <a:xfrm rot="12342857">
          <a:off x="3883054" y="2977991"/>
          <a:ext cx="1230961" cy="1642742"/>
        </a:xfrm>
        <a:prstGeom prst="downArrow">
          <a:avLst>
            <a:gd name="adj1" fmla="val 50000"/>
            <a:gd name="adj2" fmla="val 35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Plant diseases </a:t>
          </a:r>
        </a:p>
      </dsp:txBody>
      <dsp:txXfrm rot="10800000">
        <a:off x="4144061" y="3182742"/>
        <a:ext cx="615481" cy="1427324"/>
      </dsp:txXfrm>
    </dsp:sp>
    <dsp:sp modelId="{DEA5AACA-C221-4EF9-B74E-F235EE1160C2}">
      <dsp:nvSpPr>
        <dsp:cNvPr id="0" name=""/>
        <dsp:cNvSpPr/>
      </dsp:nvSpPr>
      <dsp:spPr>
        <a:xfrm rot="15428571">
          <a:off x="2977305" y="1524155"/>
          <a:ext cx="1230961" cy="2278866"/>
        </a:xfrm>
        <a:prstGeom prst="downArrow">
          <a:avLst>
            <a:gd name="adj1" fmla="val 50000"/>
            <a:gd name="adj2" fmla="val 35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err="1">
              <a:solidFill>
                <a:schemeClr val="bg1"/>
              </a:solidFill>
            </a:rPr>
            <a:t>Mycotoxins</a:t>
          </a:r>
          <a:r>
            <a:rPr lang="en-US" sz="1800" b="1" kern="1200" dirty="0">
              <a:solidFill>
                <a:schemeClr val="bg1"/>
              </a:solidFill>
            </a:rPr>
            <a:t> </a:t>
          </a:r>
        </a:p>
      </dsp:txBody>
      <dsp:txXfrm rot="5400000">
        <a:off x="2456053" y="2379815"/>
        <a:ext cx="2063448" cy="615481"/>
      </dsp:txXfrm>
    </dsp:sp>
    <dsp:sp modelId="{622B004C-DF38-458F-824D-82070BADF772}">
      <dsp:nvSpPr>
        <dsp:cNvPr id="0" name=""/>
        <dsp:cNvSpPr/>
      </dsp:nvSpPr>
      <dsp:spPr>
        <a:xfrm rot="18514286">
          <a:off x="3300563" y="425930"/>
          <a:ext cx="1230961" cy="1642742"/>
        </a:xfrm>
        <a:prstGeom prst="downArrow">
          <a:avLst>
            <a:gd name="adj1" fmla="val 50000"/>
            <a:gd name="adj2" fmla="val 35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Food born bacteria </a:t>
          </a:r>
        </a:p>
      </dsp:txBody>
      <dsp:txXfrm rot="5400000">
        <a:off x="3118172" y="872405"/>
        <a:ext cx="1427324" cy="615481"/>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C4645-A297-4096-B306-DA8D8BCE7AA9}" type="datetimeFigureOut">
              <a:rPr lang="en-IN" smtClean="0"/>
              <a:t>28-03-2020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3146CE-7595-4D3D-841D-31C4219FE59B}" type="slidenum">
              <a:rPr lang="en-IN" smtClean="0"/>
              <a:t>‹#›</a:t>
            </a:fld>
            <a:endParaRPr lang="en-IN"/>
          </a:p>
        </p:txBody>
      </p:sp>
    </p:spTree>
    <p:extLst>
      <p:ext uri="{BB962C8B-B14F-4D97-AF65-F5344CB8AC3E}">
        <p14:creationId xmlns:p14="http://schemas.microsoft.com/office/powerpoint/2010/main" val="780848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1F472F3-3056-41A9-9559-B3C94F692884}" type="datetime1">
              <a:rPr lang="en-US" smtClean="0"/>
              <a:t>3/28/2020</a:t>
            </a:fld>
            <a:endParaRPr lang="en-US"/>
          </a:p>
        </p:txBody>
      </p:sp>
      <p:sp>
        <p:nvSpPr>
          <p:cNvPr id="5" name="Footer Placeholder 4"/>
          <p:cNvSpPr>
            <a:spLocks noGrp="1"/>
          </p:cNvSpPr>
          <p:nvPr>
            <p:ph type="ftr" sz="quarter" idx="11"/>
          </p:nvPr>
        </p:nvSpPr>
        <p:spPr>
          <a:xfrm>
            <a:off x="2692397" y="5037663"/>
            <a:ext cx="5214635" cy="279400"/>
          </a:xfrm>
        </p:spPr>
        <p:txBody>
          <a:bodyPr/>
          <a:lstStyle/>
          <a:p>
            <a:r>
              <a:rPr lang="en-US"/>
              <a:t>Unit 1</a:t>
            </a:r>
          </a:p>
        </p:txBody>
      </p:sp>
      <p:sp>
        <p:nvSpPr>
          <p:cNvPr id="6" name="Slide Number Placeholder 5"/>
          <p:cNvSpPr>
            <a:spLocks noGrp="1"/>
          </p:cNvSpPr>
          <p:nvPr>
            <p:ph type="sldNum" sz="quarter" idx="12"/>
          </p:nvPr>
        </p:nvSpPr>
        <p:spPr>
          <a:xfrm>
            <a:off x="8956900" y="5037663"/>
            <a:ext cx="551167" cy="279400"/>
          </a:xfrm>
        </p:spPr>
        <p:txBody>
          <a:bodyPr/>
          <a:lstStyle/>
          <a:p>
            <a:fld id="{486341E1-0EEF-49E4-8122-F58C67C5EA9E}"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6515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43AC644-7E61-400E-9181-EEB36D5C1C98}" type="datetime1">
              <a:rPr lang="en-US" smtClean="0"/>
              <a:t>3/28/2020</a:t>
            </a:fld>
            <a:endParaRPr lang="en-US"/>
          </a:p>
        </p:txBody>
      </p:sp>
      <p:sp>
        <p:nvSpPr>
          <p:cNvPr id="6" name="Footer Placeholder 5"/>
          <p:cNvSpPr>
            <a:spLocks noGrp="1"/>
          </p:cNvSpPr>
          <p:nvPr>
            <p:ph type="ftr" sz="quarter" idx="11"/>
          </p:nvPr>
        </p:nvSpPr>
        <p:spPr/>
        <p:txBody>
          <a:bodyPr/>
          <a:lstStyle/>
          <a:p>
            <a:r>
              <a:rPr lang="en-US"/>
              <a:t>Unit 1</a:t>
            </a:r>
          </a:p>
        </p:txBody>
      </p:sp>
      <p:sp>
        <p:nvSpPr>
          <p:cNvPr id="7" name="Slide Number Placeholder 6"/>
          <p:cNvSpPr>
            <a:spLocks noGrp="1"/>
          </p:cNvSpPr>
          <p:nvPr>
            <p:ph type="sldNum" sz="quarter" idx="12"/>
          </p:nvPr>
        </p:nvSpPr>
        <p:spPr/>
        <p:txBody>
          <a:bodyPr/>
          <a:lstStyle/>
          <a:p>
            <a:fld id="{486341E1-0EEF-49E4-8122-F58C67C5EA9E}" type="slidenum">
              <a:rPr lang="en-US" smtClean="0"/>
              <a:pPr/>
              <a:t>‹#›</a:t>
            </a:fld>
            <a:endParaRPr lang="en-US"/>
          </a:p>
        </p:txBody>
      </p:sp>
    </p:spTree>
    <p:extLst>
      <p:ext uri="{BB962C8B-B14F-4D97-AF65-F5344CB8AC3E}">
        <p14:creationId xmlns:p14="http://schemas.microsoft.com/office/powerpoint/2010/main" val="4204138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D2BF3E-2F90-4076-8102-C946F597A554}"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945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F633DB-FB31-4FE0-89B6-E57167F59F06}"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1366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BBC320-D8E4-4447-8C2C-4367AF17AA97}"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spTree>
    <p:extLst>
      <p:ext uri="{BB962C8B-B14F-4D97-AF65-F5344CB8AC3E}">
        <p14:creationId xmlns:p14="http://schemas.microsoft.com/office/powerpoint/2010/main" val="21471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C1FC7A-123F-48E5-B3E5-4465110D6485}"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8320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7A896F-99AD-4F70-B185-D67D5D05B209}"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1535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EABBB1-1C85-454A-92DB-D02392E33798}"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7674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32968C-5182-42F5-A9DC-B89CF0514D9D}"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311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A3EF28-5DDF-4689-9777-727F90C59D19}"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spTree>
    <p:extLst>
      <p:ext uri="{BB962C8B-B14F-4D97-AF65-F5344CB8AC3E}">
        <p14:creationId xmlns:p14="http://schemas.microsoft.com/office/powerpoint/2010/main" val="2466510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5A8BA7-EE9F-4A77-A44E-FC554FCADD6F}" type="datetime1">
              <a:rPr lang="en-US" smtClean="0"/>
              <a:t>3/28/2020</a:t>
            </a:fld>
            <a:endParaRPr lang="en-US"/>
          </a:p>
        </p:txBody>
      </p:sp>
      <p:sp>
        <p:nvSpPr>
          <p:cNvPr id="5" name="Footer Placeholder 4"/>
          <p:cNvSpPr>
            <a:spLocks noGrp="1"/>
          </p:cNvSpPr>
          <p:nvPr>
            <p:ph type="ftr" sz="quarter" idx="11"/>
          </p:nvPr>
        </p:nvSpPr>
        <p:spPr/>
        <p:txBody>
          <a:bodyPr/>
          <a:lstStyle/>
          <a:p>
            <a:r>
              <a:rPr lang="en-US"/>
              <a:t>Unit 1</a:t>
            </a:r>
          </a:p>
        </p:txBody>
      </p:sp>
      <p:sp>
        <p:nvSpPr>
          <p:cNvPr id="6" name="Slide Number Placeholder 5"/>
          <p:cNvSpPr>
            <a:spLocks noGrp="1"/>
          </p:cNvSpPr>
          <p:nvPr>
            <p:ph type="sldNum" sz="quarter" idx="12"/>
          </p:nvPr>
        </p:nvSpPr>
        <p:spPr/>
        <p:txBody>
          <a:bodyPr/>
          <a:lstStyle/>
          <a:p>
            <a:fld id="{486341E1-0EEF-49E4-8122-F58C67C5EA9E}"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58188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8A07D1-D7D4-4995-BFAA-CF718DE4F292}" type="datetime1">
              <a:rPr lang="en-US" smtClean="0"/>
              <a:t>3/28/2020</a:t>
            </a:fld>
            <a:endParaRPr lang="en-US"/>
          </a:p>
        </p:txBody>
      </p:sp>
      <p:sp>
        <p:nvSpPr>
          <p:cNvPr id="6" name="Footer Placeholder 5"/>
          <p:cNvSpPr>
            <a:spLocks noGrp="1"/>
          </p:cNvSpPr>
          <p:nvPr>
            <p:ph type="ftr" sz="quarter" idx="11"/>
          </p:nvPr>
        </p:nvSpPr>
        <p:spPr/>
        <p:txBody>
          <a:bodyPr/>
          <a:lstStyle/>
          <a:p>
            <a:r>
              <a:rPr lang="en-US"/>
              <a:t>Unit 1</a:t>
            </a:r>
          </a:p>
        </p:txBody>
      </p:sp>
      <p:sp>
        <p:nvSpPr>
          <p:cNvPr id="7" name="Slide Number Placeholder 6"/>
          <p:cNvSpPr>
            <a:spLocks noGrp="1"/>
          </p:cNvSpPr>
          <p:nvPr>
            <p:ph type="sldNum" sz="quarter" idx="12"/>
          </p:nvPr>
        </p:nvSpPr>
        <p:spPr/>
        <p:txBody>
          <a:bodyPr/>
          <a:lstStyle/>
          <a:p>
            <a:fld id="{486341E1-0EEF-49E4-8122-F58C67C5EA9E}" type="slidenum">
              <a:rPr lang="en-US" smtClean="0"/>
              <a:pPr/>
              <a:t>‹#›</a:t>
            </a:fld>
            <a:endParaRPr lang="en-US"/>
          </a:p>
        </p:txBody>
      </p:sp>
    </p:spTree>
    <p:extLst>
      <p:ext uri="{BB962C8B-B14F-4D97-AF65-F5344CB8AC3E}">
        <p14:creationId xmlns:p14="http://schemas.microsoft.com/office/powerpoint/2010/main" val="2421845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C03815-A120-47C9-A15C-BF515DB528F3}" type="datetime1">
              <a:rPr lang="en-US" smtClean="0"/>
              <a:t>3/28/2020</a:t>
            </a:fld>
            <a:endParaRPr lang="en-US"/>
          </a:p>
        </p:txBody>
      </p:sp>
      <p:sp>
        <p:nvSpPr>
          <p:cNvPr id="8" name="Footer Placeholder 7"/>
          <p:cNvSpPr>
            <a:spLocks noGrp="1"/>
          </p:cNvSpPr>
          <p:nvPr>
            <p:ph type="ftr" sz="quarter" idx="11"/>
          </p:nvPr>
        </p:nvSpPr>
        <p:spPr/>
        <p:txBody>
          <a:bodyPr/>
          <a:lstStyle/>
          <a:p>
            <a:r>
              <a:rPr lang="en-US"/>
              <a:t>Unit 1</a:t>
            </a:r>
          </a:p>
        </p:txBody>
      </p:sp>
      <p:sp>
        <p:nvSpPr>
          <p:cNvPr id="9" name="Slide Number Placeholder 8"/>
          <p:cNvSpPr>
            <a:spLocks noGrp="1"/>
          </p:cNvSpPr>
          <p:nvPr>
            <p:ph type="sldNum" sz="quarter" idx="12"/>
          </p:nvPr>
        </p:nvSpPr>
        <p:spPr/>
        <p:txBody>
          <a:bodyPr/>
          <a:lstStyle/>
          <a:p>
            <a:fld id="{486341E1-0EEF-49E4-8122-F58C67C5EA9E}"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410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C4E61D-06DD-4B70-9FBD-01829418A3AD}" type="datetime1">
              <a:rPr lang="en-US" smtClean="0"/>
              <a:t>3/28/2020</a:t>
            </a:fld>
            <a:endParaRPr lang="en-US"/>
          </a:p>
        </p:txBody>
      </p:sp>
      <p:sp>
        <p:nvSpPr>
          <p:cNvPr id="4" name="Footer Placeholder 3"/>
          <p:cNvSpPr>
            <a:spLocks noGrp="1"/>
          </p:cNvSpPr>
          <p:nvPr>
            <p:ph type="ftr" sz="quarter" idx="11"/>
          </p:nvPr>
        </p:nvSpPr>
        <p:spPr/>
        <p:txBody>
          <a:bodyPr/>
          <a:lstStyle/>
          <a:p>
            <a:r>
              <a:rPr lang="en-US"/>
              <a:t>Unit 1</a:t>
            </a:r>
          </a:p>
        </p:txBody>
      </p:sp>
      <p:sp>
        <p:nvSpPr>
          <p:cNvPr id="5" name="Slide Number Placeholder 4"/>
          <p:cNvSpPr>
            <a:spLocks noGrp="1"/>
          </p:cNvSpPr>
          <p:nvPr>
            <p:ph type="sldNum" sz="quarter" idx="12"/>
          </p:nvPr>
        </p:nvSpPr>
        <p:spPr/>
        <p:txBody>
          <a:bodyPr/>
          <a:lstStyle/>
          <a:p>
            <a:fld id="{486341E1-0EEF-49E4-8122-F58C67C5EA9E}"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6966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2C9FDF-4285-4F4E-B857-007B76C78B1D}" type="datetime1">
              <a:rPr lang="en-US" smtClean="0"/>
              <a:t>3/28/2020</a:t>
            </a:fld>
            <a:endParaRPr lang="en-US"/>
          </a:p>
        </p:txBody>
      </p:sp>
      <p:sp>
        <p:nvSpPr>
          <p:cNvPr id="3" name="Footer Placeholder 2"/>
          <p:cNvSpPr>
            <a:spLocks noGrp="1"/>
          </p:cNvSpPr>
          <p:nvPr>
            <p:ph type="ftr" sz="quarter" idx="11"/>
          </p:nvPr>
        </p:nvSpPr>
        <p:spPr/>
        <p:txBody>
          <a:bodyPr/>
          <a:lstStyle/>
          <a:p>
            <a:r>
              <a:rPr lang="en-US"/>
              <a:t>Unit 1</a:t>
            </a:r>
          </a:p>
        </p:txBody>
      </p:sp>
      <p:sp>
        <p:nvSpPr>
          <p:cNvPr id="4" name="Slide Number Placeholder 3"/>
          <p:cNvSpPr>
            <a:spLocks noGrp="1"/>
          </p:cNvSpPr>
          <p:nvPr>
            <p:ph type="sldNum" sz="quarter" idx="12"/>
          </p:nvPr>
        </p:nvSpPr>
        <p:spPr/>
        <p:txBody>
          <a:bodyPr/>
          <a:lstStyle/>
          <a:p>
            <a:fld id="{486341E1-0EEF-49E4-8122-F58C67C5EA9E}" type="slidenum">
              <a:rPr lang="en-US" smtClean="0"/>
              <a:pPr/>
              <a:t>‹#›</a:t>
            </a:fld>
            <a:endParaRPr lang="en-US"/>
          </a:p>
        </p:txBody>
      </p:sp>
    </p:spTree>
    <p:extLst>
      <p:ext uri="{BB962C8B-B14F-4D97-AF65-F5344CB8AC3E}">
        <p14:creationId xmlns:p14="http://schemas.microsoft.com/office/powerpoint/2010/main" val="1233611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5C4D6C-2776-469D-B63C-5C312443E497}" type="datetime1">
              <a:rPr lang="en-US" smtClean="0"/>
              <a:t>3/28/2020</a:t>
            </a:fld>
            <a:endParaRPr lang="en-US"/>
          </a:p>
        </p:txBody>
      </p:sp>
      <p:sp>
        <p:nvSpPr>
          <p:cNvPr id="6" name="Footer Placeholder 5"/>
          <p:cNvSpPr>
            <a:spLocks noGrp="1"/>
          </p:cNvSpPr>
          <p:nvPr>
            <p:ph type="ftr" sz="quarter" idx="11"/>
          </p:nvPr>
        </p:nvSpPr>
        <p:spPr/>
        <p:txBody>
          <a:bodyPr/>
          <a:lstStyle/>
          <a:p>
            <a:r>
              <a:rPr lang="en-US"/>
              <a:t>Unit 1</a:t>
            </a:r>
          </a:p>
        </p:txBody>
      </p:sp>
      <p:sp>
        <p:nvSpPr>
          <p:cNvPr id="7" name="Slide Number Placeholder 6"/>
          <p:cNvSpPr>
            <a:spLocks noGrp="1"/>
          </p:cNvSpPr>
          <p:nvPr>
            <p:ph type="sldNum" sz="quarter" idx="12"/>
          </p:nvPr>
        </p:nvSpPr>
        <p:spPr/>
        <p:txBody>
          <a:bodyPr/>
          <a:lstStyle/>
          <a:p>
            <a:fld id="{486341E1-0EEF-49E4-8122-F58C67C5EA9E}"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6832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718909-CDE6-47E9-BAE6-069FD8A2DDC9}" type="datetime1">
              <a:rPr lang="en-US" smtClean="0"/>
              <a:t>3/28/2020</a:t>
            </a:fld>
            <a:endParaRPr lang="en-US"/>
          </a:p>
        </p:txBody>
      </p:sp>
      <p:sp>
        <p:nvSpPr>
          <p:cNvPr id="6" name="Footer Placeholder 5"/>
          <p:cNvSpPr>
            <a:spLocks noGrp="1"/>
          </p:cNvSpPr>
          <p:nvPr>
            <p:ph type="ftr" sz="quarter" idx="11"/>
          </p:nvPr>
        </p:nvSpPr>
        <p:spPr/>
        <p:txBody>
          <a:bodyPr/>
          <a:lstStyle/>
          <a:p>
            <a:r>
              <a:rPr lang="en-US"/>
              <a:t>Unit 1</a:t>
            </a:r>
          </a:p>
        </p:txBody>
      </p:sp>
      <p:sp>
        <p:nvSpPr>
          <p:cNvPr id="7" name="Slide Number Placeholder 6"/>
          <p:cNvSpPr>
            <a:spLocks noGrp="1"/>
          </p:cNvSpPr>
          <p:nvPr>
            <p:ph type="sldNum" sz="quarter" idx="12"/>
          </p:nvPr>
        </p:nvSpPr>
        <p:spPr/>
        <p:txBody>
          <a:bodyPr/>
          <a:lstStyle/>
          <a:p>
            <a:fld id="{486341E1-0EEF-49E4-8122-F58C67C5EA9E}" type="slidenum">
              <a:rPr lang="en-US" smtClean="0"/>
              <a:pPr/>
              <a:t>‹#›</a:t>
            </a:fld>
            <a:endParaRPr lang="en-US"/>
          </a:p>
        </p:txBody>
      </p:sp>
    </p:spTree>
    <p:extLst>
      <p:ext uri="{BB962C8B-B14F-4D97-AF65-F5344CB8AC3E}">
        <p14:creationId xmlns:p14="http://schemas.microsoft.com/office/powerpoint/2010/main" val="2962177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D7A30D1-D854-4AFD-A551-2BA58C1CAB3F}" type="datetime1">
              <a:rPr lang="en-US" smtClean="0"/>
              <a:t>3/28/2020</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a:t>Unit 1</a:t>
            </a: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6341E1-0EEF-49E4-8122-F58C67C5EA9E}" type="slidenum">
              <a:rPr lang="en-US" smtClean="0"/>
              <a:pPr/>
              <a:t>‹#›</a:t>
            </a:fld>
            <a:endParaRPr lang="en-US"/>
          </a:p>
        </p:txBody>
      </p:sp>
    </p:spTree>
    <p:extLst>
      <p:ext uri="{BB962C8B-B14F-4D97-AF65-F5344CB8AC3E}">
        <p14:creationId xmlns:p14="http://schemas.microsoft.com/office/powerpoint/2010/main" val="16057868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hf hdr="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em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em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xml"/><Relationship Id="rId7" Type="http://schemas.openxmlformats.org/officeDocument/2006/relationships/image" Target="../media/image11.jpe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gi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31630" y="2028216"/>
            <a:ext cx="10301654" cy="2883150"/>
          </a:xfrm>
          <a:prstGeom prst="rect">
            <a:avLst/>
          </a:prstGeom>
          <a:solidFill>
            <a:schemeClr val="accent5">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a:solidFill>
                  <a:srgbClr val="FF0000"/>
                </a:solidFill>
              </a:rPr>
              <a:t>Unit 1 </a:t>
            </a:r>
          </a:p>
          <a:p>
            <a:pPr marL="0" indent="0" algn="ctr">
              <a:buNone/>
            </a:pPr>
            <a:r>
              <a:rPr lang="en-US" sz="3200" dirty="0">
                <a:solidFill>
                  <a:srgbClr val="FF0000"/>
                </a:solidFill>
              </a:rPr>
              <a:t>VETERINARY PUBLIC HEALTH AND FOOD SAFETY</a:t>
            </a:r>
          </a:p>
          <a:p>
            <a:pPr marL="0" indent="0" algn="ctr">
              <a:buNone/>
            </a:pPr>
            <a:r>
              <a:rPr lang="en-US" sz="3200" dirty="0"/>
              <a:t>(Credit Hours 3+1=4)</a:t>
            </a:r>
          </a:p>
          <a:p>
            <a:pPr marL="0" indent="0" algn="ctr">
              <a:buNone/>
            </a:pPr>
            <a:endParaRPr lang="en-US" sz="3200" dirty="0">
              <a:solidFill>
                <a:srgbClr val="FF0000"/>
              </a:solidFill>
            </a:endParaRPr>
          </a:p>
        </p:txBody>
      </p:sp>
      <p:pic>
        <p:nvPicPr>
          <p:cNvPr id="5" name="Picture 4"/>
          <p:cNvPicPr>
            <a:picLocks noChangeAspect="1"/>
          </p:cNvPicPr>
          <p:nvPr/>
        </p:nvPicPr>
        <p:blipFill>
          <a:blip r:embed="rId2"/>
          <a:stretch>
            <a:fillRect/>
          </a:stretch>
        </p:blipFill>
        <p:spPr>
          <a:xfrm>
            <a:off x="120162" y="40913"/>
            <a:ext cx="1524000" cy="1620334"/>
          </a:xfrm>
          <a:prstGeom prst="rect">
            <a:avLst/>
          </a:prstGeom>
        </p:spPr>
      </p:pic>
      <p:pic>
        <p:nvPicPr>
          <p:cNvPr id="6" name="Picture 5"/>
          <p:cNvPicPr>
            <a:picLocks noChangeAspect="1"/>
          </p:cNvPicPr>
          <p:nvPr/>
        </p:nvPicPr>
        <p:blipFill>
          <a:blip r:embed="rId3"/>
          <a:stretch>
            <a:fillRect/>
          </a:stretch>
        </p:blipFill>
        <p:spPr>
          <a:xfrm>
            <a:off x="10588869" y="0"/>
            <a:ext cx="1428750" cy="1641108"/>
          </a:xfrm>
          <a:prstGeom prst="rect">
            <a:avLst/>
          </a:prstGeom>
        </p:spPr>
      </p:pic>
      <p:sp>
        <p:nvSpPr>
          <p:cNvPr id="3" name="Date Placeholder 2">
            <a:extLst>
              <a:ext uri="{FF2B5EF4-FFF2-40B4-BE49-F238E27FC236}">
                <a16:creationId xmlns:a16="http://schemas.microsoft.com/office/drawing/2014/main" id="{19FAB757-21A7-49D0-B602-B8E5EA3E4356}"/>
              </a:ext>
            </a:extLst>
          </p:cNvPr>
          <p:cNvSpPr>
            <a:spLocks noGrp="1"/>
          </p:cNvSpPr>
          <p:nvPr>
            <p:ph type="dt" sz="half" idx="10"/>
          </p:nvPr>
        </p:nvSpPr>
        <p:spPr>
          <a:xfrm>
            <a:off x="8677501" y="5969000"/>
            <a:ext cx="1600200" cy="279400"/>
          </a:xfrm>
        </p:spPr>
        <p:txBody>
          <a:bodyPr/>
          <a:lstStyle/>
          <a:p>
            <a:fld id="{3371C0D2-EEBE-4BE1-83F6-7CA2EAA94E06}" type="datetime1">
              <a:rPr lang="en-US" smtClean="0"/>
              <a:t>3/28/2020</a:t>
            </a:fld>
            <a:endParaRPr lang="en-US"/>
          </a:p>
        </p:txBody>
      </p:sp>
      <p:sp>
        <p:nvSpPr>
          <p:cNvPr id="2" name="Footer Placeholder 1"/>
          <p:cNvSpPr>
            <a:spLocks noGrp="1"/>
          </p:cNvSpPr>
          <p:nvPr>
            <p:ph type="ftr" sz="quarter" idx="11"/>
          </p:nvPr>
        </p:nvSpPr>
        <p:spPr>
          <a:xfrm>
            <a:off x="1295401" y="5969000"/>
            <a:ext cx="7305900" cy="279400"/>
          </a:xfrm>
        </p:spPr>
        <p:txBody>
          <a:bodyPr/>
          <a:lstStyle/>
          <a:p>
            <a:r>
              <a:rPr lang="en-US"/>
              <a:t>Unit 1</a:t>
            </a:r>
            <a:endParaRPr lang="en-US" dirty="0"/>
          </a:p>
        </p:txBody>
      </p:sp>
      <p:sp>
        <p:nvSpPr>
          <p:cNvPr id="7" name="Slide Number Placeholder 6">
            <a:extLst>
              <a:ext uri="{FF2B5EF4-FFF2-40B4-BE49-F238E27FC236}">
                <a16:creationId xmlns:a16="http://schemas.microsoft.com/office/drawing/2014/main" id="{92CCE204-6725-4025-81C9-55436FA85C3D}"/>
              </a:ext>
            </a:extLst>
          </p:cNvPr>
          <p:cNvSpPr>
            <a:spLocks noGrp="1"/>
          </p:cNvSpPr>
          <p:nvPr>
            <p:ph type="sldNum" sz="quarter" idx="12"/>
          </p:nvPr>
        </p:nvSpPr>
        <p:spPr>
          <a:xfrm>
            <a:off x="10353901" y="5969000"/>
            <a:ext cx="542697" cy="279400"/>
          </a:xfrm>
        </p:spPr>
        <p:txBody>
          <a:bodyPr/>
          <a:lstStyle/>
          <a:p>
            <a:fld id="{45CB8680-BD0C-4A71-8483-0A974702E6A5}" type="slidenum">
              <a:rPr lang="en-US" smtClean="0"/>
              <a:pPr/>
              <a:t>1</a:t>
            </a:fld>
            <a:endParaRPr lang="en-US"/>
          </a:p>
        </p:txBody>
      </p:sp>
    </p:spTree>
    <p:extLst>
      <p:ext uri="{BB962C8B-B14F-4D97-AF65-F5344CB8AC3E}">
        <p14:creationId xmlns:p14="http://schemas.microsoft.com/office/powerpoint/2010/main" val="2595538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E6C08-82D3-4ED4-BFF0-732E154A7E3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DF45AB5-7E4D-4A26-AA99-6990494A96DA}"/>
              </a:ext>
            </a:extLst>
          </p:cNvPr>
          <p:cNvSpPr>
            <a:spLocks noGrp="1"/>
          </p:cNvSpPr>
          <p:nvPr>
            <p:ph idx="1"/>
          </p:nvPr>
        </p:nvSpPr>
        <p:spPr>
          <a:xfrm>
            <a:off x="1060315" y="2556932"/>
            <a:ext cx="9836282" cy="3318936"/>
          </a:xfrm>
        </p:spPr>
        <p:txBody>
          <a:bodyPr>
            <a:normAutofit/>
          </a:bodyPr>
          <a:lstStyle/>
          <a:p>
            <a:r>
              <a:rPr lang="en-US" b="1" dirty="0"/>
              <a:t>Transparency</a:t>
            </a:r>
          </a:p>
          <a:p>
            <a:r>
              <a:rPr lang="en-US" b="1" dirty="0"/>
              <a:t>Scientific information</a:t>
            </a:r>
          </a:p>
          <a:p>
            <a:r>
              <a:rPr lang="en-US" b="1" dirty="0"/>
              <a:t>International solidarity</a:t>
            </a:r>
          </a:p>
          <a:p>
            <a:r>
              <a:rPr lang="en-US" b="1" dirty="0"/>
              <a:t>Sanitary safety</a:t>
            </a:r>
          </a:p>
          <a:p>
            <a:r>
              <a:rPr lang="en-US" b="1" dirty="0"/>
              <a:t>Promotion of Veterinary Services</a:t>
            </a:r>
          </a:p>
          <a:p>
            <a:r>
              <a:rPr lang="en-US" b="1" dirty="0"/>
              <a:t>Food safety and animal welfare</a:t>
            </a:r>
            <a:endParaRPr lang="en-IN" b="1" dirty="0"/>
          </a:p>
        </p:txBody>
      </p:sp>
      <p:sp>
        <p:nvSpPr>
          <p:cNvPr id="4" name="Rectangle 3">
            <a:extLst>
              <a:ext uri="{FF2B5EF4-FFF2-40B4-BE49-F238E27FC236}">
                <a16:creationId xmlns:a16="http://schemas.microsoft.com/office/drawing/2014/main" id="{992079C1-6AD4-48F8-B2AF-EB66C1E9A5B2}"/>
              </a:ext>
            </a:extLst>
          </p:cNvPr>
          <p:cNvSpPr/>
          <p:nvPr/>
        </p:nvSpPr>
        <p:spPr>
          <a:xfrm>
            <a:off x="972765" y="1623798"/>
            <a:ext cx="3122579" cy="79766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IN" sz="3600" b="1" dirty="0">
                <a:solidFill>
                  <a:srgbClr val="FF0000"/>
                </a:solidFill>
              </a:rPr>
              <a:t>Objectives</a:t>
            </a:r>
          </a:p>
        </p:txBody>
      </p:sp>
      <p:pic>
        <p:nvPicPr>
          <p:cNvPr id="5" name="Picture 4">
            <a:extLst>
              <a:ext uri="{FF2B5EF4-FFF2-40B4-BE49-F238E27FC236}">
                <a16:creationId xmlns:a16="http://schemas.microsoft.com/office/drawing/2014/main" id="{9602E489-B356-4445-AC30-7F904786C2A2}"/>
              </a:ext>
            </a:extLst>
          </p:cNvPr>
          <p:cNvPicPr>
            <a:picLocks noChangeAspect="1"/>
          </p:cNvPicPr>
          <p:nvPr/>
        </p:nvPicPr>
        <p:blipFill>
          <a:blip r:embed="rId2"/>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740E1187-7532-44C2-A2EC-25F77819623A}"/>
              </a:ext>
            </a:extLst>
          </p:cNvPr>
          <p:cNvPicPr>
            <a:picLocks noChangeAspect="1"/>
          </p:cNvPicPr>
          <p:nvPr/>
        </p:nvPicPr>
        <p:blipFill>
          <a:blip r:embed="rId3"/>
          <a:stretch>
            <a:fillRect/>
          </a:stretch>
        </p:blipFill>
        <p:spPr>
          <a:xfrm>
            <a:off x="10588869" y="0"/>
            <a:ext cx="1428750" cy="902591"/>
          </a:xfrm>
          <a:prstGeom prst="rect">
            <a:avLst/>
          </a:prstGeom>
        </p:spPr>
      </p:pic>
      <p:sp>
        <p:nvSpPr>
          <p:cNvPr id="7" name="Date Placeholder 6">
            <a:extLst>
              <a:ext uri="{FF2B5EF4-FFF2-40B4-BE49-F238E27FC236}">
                <a16:creationId xmlns:a16="http://schemas.microsoft.com/office/drawing/2014/main" id="{2B828DC6-216B-4D43-80F1-36064110A80B}"/>
              </a:ext>
            </a:extLst>
          </p:cNvPr>
          <p:cNvSpPr>
            <a:spLocks noGrp="1"/>
          </p:cNvSpPr>
          <p:nvPr>
            <p:ph type="dt" sz="half" idx="10"/>
          </p:nvPr>
        </p:nvSpPr>
        <p:spPr/>
        <p:txBody>
          <a:bodyPr/>
          <a:lstStyle/>
          <a:p>
            <a:fld id="{ED5DDEFF-EF8D-497B-BAF2-C01B7E47E37B}" type="datetime1">
              <a:rPr lang="en-US" smtClean="0"/>
              <a:t>3/28/2020</a:t>
            </a:fld>
            <a:endParaRPr lang="en-US"/>
          </a:p>
        </p:txBody>
      </p:sp>
      <p:sp>
        <p:nvSpPr>
          <p:cNvPr id="8" name="Footer Placeholder 7">
            <a:extLst>
              <a:ext uri="{FF2B5EF4-FFF2-40B4-BE49-F238E27FC236}">
                <a16:creationId xmlns:a16="http://schemas.microsoft.com/office/drawing/2014/main" id="{2B7EF79E-F0CC-4610-849E-EE58446D96EE}"/>
              </a:ext>
            </a:extLst>
          </p:cNvPr>
          <p:cNvSpPr>
            <a:spLocks noGrp="1"/>
          </p:cNvSpPr>
          <p:nvPr>
            <p:ph type="ftr" sz="quarter" idx="11"/>
          </p:nvPr>
        </p:nvSpPr>
        <p:spPr/>
        <p:txBody>
          <a:bodyPr/>
          <a:lstStyle/>
          <a:p>
            <a:r>
              <a:rPr lang="en-US"/>
              <a:t>Unit 1</a:t>
            </a:r>
          </a:p>
        </p:txBody>
      </p:sp>
      <p:sp>
        <p:nvSpPr>
          <p:cNvPr id="9" name="Slide Number Placeholder 8">
            <a:extLst>
              <a:ext uri="{FF2B5EF4-FFF2-40B4-BE49-F238E27FC236}">
                <a16:creationId xmlns:a16="http://schemas.microsoft.com/office/drawing/2014/main" id="{56E21555-0B94-4AE0-ABB7-80A977429F40}"/>
              </a:ext>
            </a:extLst>
          </p:cNvPr>
          <p:cNvSpPr>
            <a:spLocks noGrp="1"/>
          </p:cNvSpPr>
          <p:nvPr>
            <p:ph type="sldNum" sz="quarter" idx="12"/>
          </p:nvPr>
        </p:nvSpPr>
        <p:spPr/>
        <p:txBody>
          <a:bodyPr/>
          <a:lstStyle/>
          <a:p>
            <a:fld id="{486341E1-0EEF-49E4-8122-F58C67C5EA9E}" type="slidenum">
              <a:rPr lang="en-US" smtClean="0"/>
              <a:pPr/>
              <a:t>10</a:t>
            </a:fld>
            <a:endParaRPr lang="en-US"/>
          </a:p>
        </p:txBody>
      </p:sp>
    </p:spTree>
    <p:extLst>
      <p:ext uri="{BB962C8B-B14F-4D97-AF65-F5344CB8AC3E}">
        <p14:creationId xmlns:p14="http://schemas.microsoft.com/office/powerpoint/2010/main" val="757593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E0E632-72B8-4C81-BA55-D155C60E7D7B}"/>
              </a:ext>
            </a:extLst>
          </p:cNvPr>
          <p:cNvSpPr>
            <a:spLocks noGrp="1"/>
          </p:cNvSpPr>
          <p:nvPr>
            <p:ph idx="1"/>
          </p:nvPr>
        </p:nvSpPr>
        <p:spPr>
          <a:xfrm>
            <a:off x="838200" y="2735722"/>
            <a:ext cx="10515600" cy="2789588"/>
          </a:xfrm>
          <a:ln>
            <a:solidFill>
              <a:srgbClr val="FFFF00"/>
            </a:solidFill>
          </a:ln>
        </p:spPr>
        <p:txBody>
          <a:bodyPr>
            <a:noAutofit/>
          </a:bodyPr>
          <a:lstStyle/>
          <a:p>
            <a:pPr marL="457200" lvl="1" indent="0" fontAlgn="base">
              <a:buNone/>
            </a:pPr>
            <a:r>
              <a:rPr lang="en-US" b="1" dirty="0"/>
              <a:t>CAC (1962) is a joint intergovernmental body of FAO &amp; WHO, worked since 1963  with 188 Member States and one Member Organization (EU). </a:t>
            </a:r>
          </a:p>
          <a:p>
            <a:pPr lvl="3" fontAlgn="base"/>
            <a:r>
              <a:rPr lang="en-US" sz="2400" b="1" dirty="0">
                <a:solidFill>
                  <a:srgbClr val="FF0000"/>
                </a:solidFill>
              </a:rPr>
              <a:t>To create harmonized international food standards </a:t>
            </a:r>
          </a:p>
          <a:p>
            <a:pPr lvl="3" fontAlgn="base"/>
            <a:r>
              <a:rPr lang="en-US" sz="2400" b="1" dirty="0">
                <a:solidFill>
                  <a:srgbClr val="FF0000"/>
                </a:solidFill>
              </a:rPr>
              <a:t>To protect the health of consumers </a:t>
            </a:r>
          </a:p>
          <a:p>
            <a:pPr lvl="3" fontAlgn="base"/>
            <a:r>
              <a:rPr lang="en-US" sz="2400" b="1" dirty="0">
                <a:solidFill>
                  <a:srgbClr val="FF0000"/>
                </a:solidFill>
              </a:rPr>
              <a:t>To ensure fair trade practices</a:t>
            </a:r>
          </a:p>
        </p:txBody>
      </p:sp>
      <p:pic>
        <p:nvPicPr>
          <p:cNvPr id="5" name="Picture 4" descr="codexh">
            <a:extLst>
              <a:ext uri="{FF2B5EF4-FFF2-40B4-BE49-F238E27FC236}">
                <a16:creationId xmlns:a16="http://schemas.microsoft.com/office/drawing/2014/main" id="{16DA29A1-F0D6-4F72-9475-D12D14494399}"/>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010115" y="604580"/>
            <a:ext cx="6396318" cy="175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5F7B3AC5-C19C-4E40-B15D-387510B06CFC}"/>
              </a:ext>
            </a:extLst>
          </p:cNvPr>
          <p:cNvPicPr>
            <a:picLocks noChangeAspect="1"/>
          </p:cNvPicPr>
          <p:nvPr/>
        </p:nvPicPr>
        <p:blipFill>
          <a:blip r:embed="rId4"/>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8DE0881A-A377-4793-99F8-4D87281EC16D}"/>
              </a:ext>
            </a:extLst>
          </p:cNvPr>
          <p:cNvPicPr>
            <a:picLocks noChangeAspect="1"/>
          </p:cNvPicPr>
          <p:nvPr/>
        </p:nvPicPr>
        <p:blipFill>
          <a:blip r:embed="rId5"/>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98CC6DD7-79E6-4B33-B412-8A0775324455}"/>
              </a:ext>
            </a:extLst>
          </p:cNvPr>
          <p:cNvSpPr>
            <a:spLocks noGrp="1"/>
          </p:cNvSpPr>
          <p:nvPr>
            <p:ph type="dt" sz="half" idx="10"/>
          </p:nvPr>
        </p:nvSpPr>
        <p:spPr/>
        <p:txBody>
          <a:bodyPr/>
          <a:lstStyle/>
          <a:p>
            <a:fld id="{90385848-776B-40A9-91E2-E13AF1AB10B3}" type="datetime1">
              <a:rPr lang="en-US" smtClean="0"/>
              <a:t>3/28/2020</a:t>
            </a:fld>
            <a:endParaRPr lang="en-US"/>
          </a:p>
        </p:txBody>
      </p:sp>
      <p:sp>
        <p:nvSpPr>
          <p:cNvPr id="7" name="Footer Placeholder 6">
            <a:extLst>
              <a:ext uri="{FF2B5EF4-FFF2-40B4-BE49-F238E27FC236}">
                <a16:creationId xmlns:a16="http://schemas.microsoft.com/office/drawing/2014/main" id="{392FAAE1-E572-4F1F-BB3C-169F59C78C98}"/>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BEB8159C-78FE-48ED-AECC-64BE4D4B5F0F}"/>
              </a:ext>
            </a:extLst>
          </p:cNvPr>
          <p:cNvSpPr>
            <a:spLocks noGrp="1"/>
          </p:cNvSpPr>
          <p:nvPr>
            <p:ph type="sldNum" sz="quarter" idx="12"/>
          </p:nvPr>
        </p:nvSpPr>
        <p:spPr/>
        <p:txBody>
          <a:bodyPr/>
          <a:lstStyle/>
          <a:p>
            <a:fld id="{486341E1-0EEF-49E4-8122-F58C67C5EA9E}" type="slidenum">
              <a:rPr lang="en-US" smtClean="0"/>
              <a:pPr/>
              <a:t>11</a:t>
            </a:fld>
            <a:endParaRPr lang="en-US"/>
          </a:p>
        </p:txBody>
      </p:sp>
    </p:spTree>
    <p:extLst>
      <p:ext uri="{BB962C8B-B14F-4D97-AF65-F5344CB8AC3E}">
        <p14:creationId xmlns:p14="http://schemas.microsoft.com/office/powerpoint/2010/main" val="2362797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6056C-0C05-4172-90D8-650FD044E013}"/>
              </a:ext>
            </a:extLst>
          </p:cNvPr>
          <p:cNvSpPr>
            <a:spLocks noGrp="1"/>
          </p:cNvSpPr>
          <p:nvPr>
            <p:ph type="title"/>
          </p:nvPr>
        </p:nvSpPr>
        <p:spPr/>
        <p:txBody>
          <a:bodyPr/>
          <a:lstStyle/>
          <a:p>
            <a:endParaRPr lang="en-IN"/>
          </a:p>
        </p:txBody>
      </p:sp>
      <p:sp>
        <p:nvSpPr>
          <p:cNvPr id="4" name="Content Placeholder 2">
            <a:extLst>
              <a:ext uri="{FF2B5EF4-FFF2-40B4-BE49-F238E27FC236}">
                <a16:creationId xmlns:a16="http://schemas.microsoft.com/office/drawing/2014/main" id="{95F72E46-8E2B-4DDD-B53C-326E1D8F9E59}"/>
              </a:ext>
            </a:extLst>
          </p:cNvPr>
          <p:cNvSpPr txBox="1">
            <a:spLocks noGrp="1"/>
          </p:cNvSpPr>
          <p:nvPr>
            <p:ph idx="1"/>
          </p:nvPr>
        </p:nvSpPr>
        <p:spPr>
          <a:xfrm>
            <a:off x="1295400" y="2557463"/>
            <a:ext cx="9601200" cy="3317875"/>
          </a:xfrm>
          <a:prstGeom prst="rect">
            <a:avLst/>
          </a:prstGeom>
          <a:ln>
            <a:solidFill>
              <a:srgbClr val="FFFF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1000"/>
              </a:spcBef>
              <a:buNone/>
              <a:defRPr/>
            </a:pPr>
            <a:r>
              <a:rPr lang="en-US" b="1" dirty="0">
                <a:solidFill>
                  <a:srgbClr val="FF0000"/>
                </a:solidFill>
              </a:rPr>
              <a:t>Codex Commission: </a:t>
            </a:r>
          </a:p>
          <a:p>
            <a:pPr lvl="1">
              <a:defRPr/>
            </a:pPr>
            <a:r>
              <a:rPr lang="en-US" b="1" dirty="0"/>
              <a:t>Coordination of all food standards</a:t>
            </a:r>
          </a:p>
          <a:p>
            <a:pPr lvl="1">
              <a:defRPr/>
            </a:pPr>
            <a:r>
              <a:rPr lang="en-US" b="1" dirty="0"/>
              <a:t>Initiation and supervision of draft standards</a:t>
            </a:r>
          </a:p>
          <a:p>
            <a:pPr lvl="1">
              <a:defRPr/>
            </a:pPr>
            <a:r>
              <a:rPr lang="en-US" b="1" dirty="0">
                <a:solidFill>
                  <a:schemeClr val="hlink"/>
                </a:solidFill>
              </a:rPr>
              <a:t>Finalization of food standards</a:t>
            </a:r>
          </a:p>
          <a:p>
            <a:pPr lvl="1">
              <a:defRPr/>
            </a:pPr>
            <a:r>
              <a:rPr lang="en-US" b="1" dirty="0"/>
              <a:t>Publication of standards worldwide</a:t>
            </a:r>
          </a:p>
          <a:p>
            <a:pPr lvl="1">
              <a:defRPr/>
            </a:pPr>
            <a:r>
              <a:rPr lang="en-US" b="1" dirty="0"/>
              <a:t>Amend standards in face of new technology</a:t>
            </a:r>
          </a:p>
          <a:p>
            <a:endParaRPr lang="en-US" sz="2400" b="1" dirty="0"/>
          </a:p>
        </p:txBody>
      </p:sp>
      <p:pic>
        <p:nvPicPr>
          <p:cNvPr id="5" name="Picture 4">
            <a:extLst>
              <a:ext uri="{FF2B5EF4-FFF2-40B4-BE49-F238E27FC236}">
                <a16:creationId xmlns:a16="http://schemas.microsoft.com/office/drawing/2014/main" id="{FFAFB50A-B5B0-4779-AC87-776508D02062}"/>
              </a:ext>
            </a:extLst>
          </p:cNvPr>
          <p:cNvPicPr>
            <a:picLocks noChangeAspect="1"/>
          </p:cNvPicPr>
          <p:nvPr/>
        </p:nvPicPr>
        <p:blipFill>
          <a:blip r:embed="rId2"/>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EDBA9900-46E0-4BED-802F-9A9BE63E74FF}"/>
              </a:ext>
            </a:extLst>
          </p:cNvPr>
          <p:cNvPicPr>
            <a:picLocks noChangeAspect="1"/>
          </p:cNvPicPr>
          <p:nvPr/>
        </p:nvPicPr>
        <p:blipFill>
          <a:blip r:embed="rId3"/>
          <a:stretch>
            <a:fillRect/>
          </a:stretch>
        </p:blipFill>
        <p:spPr>
          <a:xfrm>
            <a:off x="10588869" y="0"/>
            <a:ext cx="1428750" cy="902591"/>
          </a:xfrm>
          <a:prstGeom prst="rect">
            <a:avLst/>
          </a:prstGeom>
        </p:spPr>
      </p:pic>
      <p:sp>
        <p:nvSpPr>
          <p:cNvPr id="3" name="Date Placeholder 2">
            <a:extLst>
              <a:ext uri="{FF2B5EF4-FFF2-40B4-BE49-F238E27FC236}">
                <a16:creationId xmlns:a16="http://schemas.microsoft.com/office/drawing/2014/main" id="{AA939C1C-326B-48F7-A5F1-D75345B5FF77}"/>
              </a:ext>
            </a:extLst>
          </p:cNvPr>
          <p:cNvSpPr>
            <a:spLocks noGrp="1"/>
          </p:cNvSpPr>
          <p:nvPr>
            <p:ph type="dt" sz="half" idx="10"/>
          </p:nvPr>
        </p:nvSpPr>
        <p:spPr/>
        <p:txBody>
          <a:bodyPr/>
          <a:lstStyle/>
          <a:p>
            <a:fld id="{D11B5055-1567-4FE1-837C-4DDD0E0BAE62}" type="datetime1">
              <a:rPr lang="en-US" smtClean="0"/>
              <a:t>3/28/2020</a:t>
            </a:fld>
            <a:endParaRPr lang="en-US"/>
          </a:p>
        </p:txBody>
      </p:sp>
      <p:sp>
        <p:nvSpPr>
          <p:cNvPr id="7" name="Footer Placeholder 6">
            <a:extLst>
              <a:ext uri="{FF2B5EF4-FFF2-40B4-BE49-F238E27FC236}">
                <a16:creationId xmlns:a16="http://schemas.microsoft.com/office/drawing/2014/main" id="{DBA47940-B557-4051-B96A-E892B800C2CE}"/>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40A4A0E5-8051-4AD7-A10A-3F888DF81DCA}"/>
              </a:ext>
            </a:extLst>
          </p:cNvPr>
          <p:cNvSpPr>
            <a:spLocks noGrp="1"/>
          </p:cNvSpPr>
          <p:nvPr>
            <p:ph type="sldNum" sz="quarter" idx="12"/>
          </p:nvPr>
        </p:nvSpPr>
        <p:spPr/>
        <p:txBody>
          <a:bodyPr/>
          <a:lstStyle/>
          <a:p>
            <a:fld id="{486341E1-0EEF-49E4-8122-F58C67C5EA9E}" type="slidenum">
              <a:rPr lang="en-US" smtClean="0"/>
              <a:pPr/>
              <a:t>12</a:t>
            </a:fld>
            <a:endParaRPr lang="en-US"/>
          </a:p>
        </p:txBody>
      </p:sp>
    </p:spTree>
    <p:extLst>
      <p:ext uri="{BB962C8B-B14F-4D97-AF65-F5344CB8AC3E}">
        <p14:creationId xmlns:p14="http://schemas.microsoft.com/office/powerpoint/2010/main" val="1048695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DD7B9A-A781-4629-9350-2EE651442115}"/>
              </a:ext>
            </a:extLst>
          </p:cNvPr>
          <p:cNvSpPr>
            <a:spLocks noGrp="1"/>
          </p:cNvSpPr>
          <p:nvPr>
            <p:ph idx="1"/>
          </p:nvPr>
        </p:nvSpPr>
        <p:spPr>
          <a:xfrm>
            <a:off x="758010" y="2305455"/>
            <a:ext cx="10788722" cy="3939702"/>
          </a:xfrm>
        </p:spPr>
        <p:txBody>
          <a:bodyPr>
            <a:noAutofit/>
          </a:bodyPr>
          <a:lstStyle/>
          <a:p>
            <a:pPr algn="just">
              <a:lnSpc>
                <a:spcPct val="150000"/>
              </a:lnSpc>
            </a:pPr>
            <a:r>
              <a:rPr lang="en-US" sz="2000" b="1" dirty="0"/>
              <a:t>World’s largest developer of voluntary International Standards. </a:t>
            </a:r>
          </a:p>
          <a:p>
            <a:pPr algn="just">
              <a:lnSpc>
                <a:spcPct val="150000"/>
              </a:lnSpc>
            </a:pPr>
            <a:r>
              <a:rPr lang="en-US" sz="2000" b="1" dirty="0"/>
              <a:t>Started in 1926 as International Federation of the National Standardizing Associations (ISA).</a:t>
            </a:r>
          </a:p>
          <a:p>
            <a:pPr algn="just">
              <a:lnSpc>
                <a:spcPct val="150000"/>
              </a:lnSpc>
            </a:pPr>
            <a:r>
              <a:rPr lang="en-US" sz="2000" b="1" dirty="0"/>
              <a:t>Developed over 18,500 International Standards on a variety of subjects </a:t>
            </a:r>
          </a:p>
          <a:p>
            <a:pPr algn="just">
              <a:lnSpc>
                <a:spcPct val="150000"/>
              </a:lnSpc>
            </a:pPr>
            <a:r>
              <a:rPr lang="en-US" sz="2000" b="1" dirty="0"/>
              <a:t> Approximately 1100 new ISO standards published every year</a:t>
            </a:r>
          </a:p>
          <a:p>
            <a:pPr algn="just">
              <a:lnSpc>
                <a:spcPct val="150000"/>
              </a:lnSpc>
            </a:pPr>
            <a:r>
              <a:rPr lang="en-US" sz="2000" b="1" dirty="0"/>
              <a:t>Standards provide state of the art specifications for merchandise, services and smart observe, serving to form trade additional economical and effective. </a:t>
            </a:r>
          </a:p>
          <a:p>
            <a:pPr algn="just">
              <a:lnSpc>
                <a:spcPct val="150000"/>
              </a:lnSpc>
            </a:pPr>
            <a:r>
              <a:rPr lang="en-US" sz="2000" b="1" dirty="0"/>
              <a:t>Developed through world accord &amp; assist to interrupt down barriers to international trade</a:t>
            </a:r>
          </a:p>
        </p:txBody>
      </p:sp>
      <p:pic>
        <p:nvPicPr>
          <p:cNvPr id="4" name="Picture 3">
            <a:extLst>
              <a:ext uri="{FF2B5EF4-FFF2-40B4-BE49-F238E27FC236}">
                <a16:creationId xmlns:a16="http://schemas.microsoft.com/office/drawing/2014/main" id="{B0671C78-3B99-4725-8FE4-5B68C1777F52}"/>
              </a:ext>
            </a:extLst>
          </p:cNvPr>
          <p:cNvPicPr>
            <a:picLocks noChangeAspect="1"/>
          </p:cNvPicPr>
          <p:nvPr/>
        </p:nvPicPr>
        <p:blipFill>
          <a:blip r:embed="rId2"/>
          <a:stretch>
            <a:fillRect/>
          </a:stretch>
        </p:blipFill>
        <p:spPr>
          <a:xfrm>
            <a:off x="2268415" y="612842"/>
            <a:ext cx="6719942" cy="1799617"/>
          </a:xfrm>
          <a:prstGeom prst="rect">
            <a:avLst/>
          </a:prstGeom>
        </p:spPr>
      </p:pic>
      <p:pic>
        <p:nvPicPr>
          <p:cNvPr id="5" name="Picture 4">
            <a:extLst>
              <a:ext uri="{FF2B5EF4-FFF2-40B4-BE49-F238E27FC236}">
                <a16:creationId xmlns:a16="http://schemas.microsoft.com/office/drawing/2014/main" id="{CBE1D711-0271-4822-8A79-870EC220C3D0}"/>
              </a:ext>
            </a:extLst>
          </p:cNvPr>
          <p:cNvPicPr>
            <a:picLocks noChangeAspect="1"/>
          </p:cNvPicPr>
          <p:nvPr/>
        </p:nvPicPr>
        <p:blipFill>
          <a:blip r:embed="rId3"/>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8CCA1F41-1184-4306-9206-1DA541DFC5E7}"/>
              </a:ext>
            </a:extLst>
          </p:cNvPr>
          <p:cNvPicPr>
            <a:picLocks noChangeAspect="1"/>
          </p:cNvPicPr>
          <p:nvPr/>
        </p:nvPicPr>
        <p:blipFill>
          <a:blip r:embed="rId4"/>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188CA400-E870-4202-ACE9-A772CD535218}"/>
              </a:ext>
            </a:extLst>
          </p:cNvPr>
          <p:cNvSpPr>
            <a:spLocks noGrp="1"/>
          </p:cNvSpPr>
          <p:nvPr>
            <p:ph type="dt" sz="half" idx="10"/>
          </p:nvPr>
        </p:nvSpPr>
        <p:spPr/>
        <p:txBody>
          <a:bodyPr/>
          <a:lstStyle/>
          <a:p>
            <a:fld id="{88C84556-3F25-4C5D-AC42-33C9E4A66D6E}" type="datetime1">
              <a:rPr lang="en-US" smtClean="0"/>
              <a:t>3/28/2020</a:t>
            </a:fld>
            <a:endParaRPr lang="en-US"/>
          </a:p>
        </p:txBody>
      </p:sp>
      <p:sp>
        <p:nvSpPr>
          <p:cNvPr id="7" name="Footer Placeholder 6">
            <a:extLst>
              <a:ext uri="{FF2B5EF4-FFF2-40B4-BE49-F238E27FC236}">
                <a16:creationId xmlns:a16="http://schemas.microsoft.com/office/drawing/2014/main" id="{4889C2CB-2518-4B38-8F7E-B95821D407ED}"/>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D3F7FE15-0154-440F-98BE-5EB9B77555EF}"/>
              </a:ext>
            </a:extLst>
          </p:cNvPr>
          <p:cNvSpPr>
            <a:spLocks noGrp="1"/>
          </p:cNvSpPr>
          <p:nvPr>
            <p:ph type="sldNum" sz="quarter" idx="12"/>
          </p:nvPr>
        </p:nvSpPr>
        <p:spPr/>
        <p:txBody>
          <a:bodyPr/>
          <a:lstStyle/>
          <a:p>
            <a:fld id="{486341E1-0EEF-49E4-8122-F58C67C5EA9E}" type="slidenum">
              <a:rPr lang="en-US" smtClean="0"/>
              <a:pPr/>
              <a:t>13</a:t>
            </a:fld>
            <a:endParaRPr lang="en-US"/>
          </a:p>
        </p:txBody>
      </p:sp>
    </p:spTree>
    <p:extLst>
      <p:ext uri="{BB962C8B-B14F-4D97-AF65-F5344CB8AC3E}">
        <p14:creationId xmlns:p14="http://schemas.microsoft.com/office/powerpoint/2010/main" val="1813241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DFBAC-4F43-40FF-BCF9-0D3D9317DCB4}"/>
              </a:ext>
            </a:extLst>
          </p:cNvPr>
          <p:cNvSpPr>
            <a:spLocks noGrp="1"/>
          </p:cNvSpPr>
          <p:nvPr>
            <p:ph type="title"/>
          </p:nvPr>
        </p:nvSpPr>
        <p:spPr>
          <a:xfrm>
            <a:off x="680936" y="1499159"/>
            <a:ext cx="4698460" cy="882037"/>
          </a:xfrm>
        </p:spPr>
        <p:style>
          <a:lnRef idx="1">
            <a:schemeClr val="accent6"/>
          </a:lnRef>
          <a:fillRef idx="3">
            <a:schemeClr val="accent6"/>
          </a:fillRef>
          <a:effectRef idx="2">
            <a:schemeClr val="accent6"/>
          </a:effectRef>
          <a:fontRef idx="minor">
            <a:schemeClr val="lt1"/>
          </a:fontRef>
        </p:style>
        <p:txBody>
          <a:bodyPr>
            <a:normAutofit/>
          </a:bodyPr>
          <a:lstStyle/>
          <a:p>
            <a:r>
              <a:rPr lang="en-US" b="1" dirty="0"/>
              <a:t>OBJECTIVES </a:t>
            </a:r>
            <a:endParaRPr lang="en-US" dirty="0"/>
          </a:p>
        </p:txBody>
      </p:sp>
      <p:sp>
        <p:nvSpPr>
          <p:cNvPr id="3" name="Content Placeholder 2">
            <a:extLst>
              <a:ext uri="{FF2B5EF4-FFF2-40B4-BE49-F238E27FC236}">
                <a16:creationId xmlns:a16="http://schemas.microsoft.com/office/drawing/2014/main" id="{7F624441-E6F3-45B2-A644-0D34A0463373}"/>
              </a:ext>
            </a:extLst>
          </p:cNvPr>
          <p:cNvSpPr>
            <a:spLocks noGrp="1"/>
          </p:cNvSpPr>
          <p:nvPr>
            <p:ph idx="1"/>
          </p:nvPr>
        </p:nvSpPr>
        <p:spPr>
          <a:xfrm>
            <a:off x="838200" y="2509736"/>
            <a:ext cx="10515600" cy="3082171"/>
          </a:xfrm>
        </p:spPr>
        <p:txBody>
          <a:bodyPr>
            <a:normAutofit fontScale="92500" lnSpcReduction="20000"/>
          </a:bodyPr>
          <a:lstStyle/>
          <a:p>
            <a:pPr>
              <a:lnSpc>
                <a:spcPct val="150000"/>
              </a:lnSpc>
            </a:pPr>
            <a:r>
              <a:rPr lang="en-US" sz="2400" b="1" dirty="0"/>
              <a:t>To provide customer focused or oriented products</a:t>
            </a:r>
          </a:p>
          <a:p>
            <a:pPr>
              <a:lnSpc>
                <a:spcPct val="150000"/>
              </a:lnSpc>
            </a:pPr>
            <a:r>
              <a:rPr lang="en-US" sz="2400" b="1" dirty="0"/>
              <a:t>To produce products that meets customers requirements</a:t>
            </a:r>
          </a:p>
          <a:p>
            <a:pPr>
              <a:lnSpc>
                <a:spcPct val="150000"/>
              </a:lnSpc>
            </a:pPr>
            <a:r>
              <a:rPr lang="en-US" sz="2400" b="1" dirty="0"/>
              <a:t>To enhance customer satisfaction for the products and their trust in it</a:t>
            </a:r>
          </a:p>
          <a:p>
            <a:pPr>
              <a:lnSpc>
                <a:spcPct val="150000"/>
              </a:lnSpc>
            </a:pPr>
            <a:r>
              <a:rPr lang="en-US" sz="2400" b="1" dirty="0"/>
              <a:t>To enhance quality management</a:t>
            </a:r>
          </a:p>
          <a:p>
            <a:pPr>
              <a:lnSpc>
                <a:spcPct val="150000"/>
              </a:lnSpc>
            </a:pPr>
            <a:r>
              <a:rPr lang="en-US" sz="2400" b="1" dirty="0"/>
              <a:t>To enhance effective and efficient products design and development</a:t>
            </a:r>
          </a:p>
          <a:p>
            <a:pPr marL="0" indent="0">
              <a:lnSpc>
                <a:spcPct val="150000"/>
              </a:lnSpc>
              <a:buNone/>
            </a:pPr>
            <a:endParaRPr lang="en-US" sz="2400" b="1" dirty="0"/>
          </a:p>
        </p:txBody>
      </p:sp>
      <p:pic>
        <p:nvPicPr>
          <p:cNvPr id="4" name="Picture 3">
            <a:extLst>
              <a:ext uri="{FF2B5EF4-FFF2-40B4-BE49-F238E27FC236}">
                <a16:creationId xmlns:a16="http://schemas.microsoft.com/office/drawing/2014/main" id="{D05DAE7D-280D-4A71-BC89-A5E9D1A212D3}"/>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E9F2BA67-AE58-4737-8121-CC79D2750621}"/>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5A59EE86-C9DF-41C9-8C5A-642215D71920}"/>
              </a:ext>
            </a:extLst>
          </p:cNvPr>
          <p:cNvSpPr>
            <a:spLocks noGrp="1"/>
          </p:cNvSpPr>
          <p:nvPr>
            <p:ph type="dt" sz="half" idx="10"/>
          </p:nvPr>
        </p:nvSpPr>
        <p:spPr/>
        <p:txBody>
          <a:bodyPr/>
          <a:lstStyle/>
          <a:p>
            <a:fld id="{EBD35678-FF01-4049-93D1-AD84BBBD5A30}" type="datetime1">
              <a:rPr lang="en-US" smtClean="0"/>
              <a:t>3/28/2020</a:t>
            </a:fld>
            <a:endParaRPr lang="en-US"/>
          </a:p>
        </p:txBody>
      </p:sp>
      <p:sp>
        <p:nvSpPr>
          <p:cNvPr id="7" name="Footer Placeholder 6">
            <a:extLst>
              <a:ext uri="{FF2B5EF4-FFF2-40B4-BE49-F238E27FC236}">
                <a16:creationId xmlns:a16="http://schemas.microsoft.com/office/drawing/2014/main" id="{757A3612-8F94-4CCB-828A-5C4CF47B860F}"/>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09462725-218D-40CD-B0E9-AB3D5AD9C711}"/>
              </a:ext>
            </a:extLst>
          </p:cNvPr>
          <p:cNvSpPr>
            <a:spLocks noGrp="1"/>
          </p:cNvSpPr>
          <p:nvPr>
            <p:ph type="sldNum" sz="quarter" idx="12"/>
          </p:nvPr>
        </p:nvSpPr>
        <p:spPr/>
        <p:txBody>
          <a:bodyPr/>
          <a:lstStyle/>
          <a:p>
            <a:fld id="{486341E1-0EEF-49E4-8122-F58C67C5EA9E}" type="slidenum">
              <a:rPr lang="en-US" smtClean="0"/>
              <a:pPr/>
              <a:t>14</a:t>
            </a:fld>
            <a:endParaRPr lang="en-US"/>
          </a:p>
        </p:txBody>
      </p:sp>
    </p:spTree>
    <p:extLst>
      <p:ext uri="{BB962C8B-B14F-4D97-AF65-F5344CB8AC3E}">
        <p14:creationId xmlns:p14="http://schemas.microsoft.com/office/powerpoint/2010/main" val="4009221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DED9E-CABB-44C8-BA0C-1E00BBA298A4}"/>
              </a:ext>
            </a:extLst>
          </p:cNvPr>
          <p:cNvSpPr>
            <a:spLocks noGrp="1"/>
          </p:cNvSpPr>
          <p:nvPr>
            <p:ph type="title"/>
          </p:nvPr>
        </p:nvSpPr>
        <p:spPr>
          <a:xfrm>
            <a:off x="632297" y="1521032"/>
            <a:ext cx="3153508" cy="772795"/>
          </a:xfrm>
        </p:spPr>
        <p:style>
          <a:lnRef idx="0">
            <a:schemeClr val="accent6"/>
          </a:lnRef>
          <a:fillRef idx="3">
            <a:schemeClr val="accent6"/>
          </a:fillRef>
          <a:effectRef idx="3">
            <a:schemeClr val="accent6"/>
          </a:effectRef>
          <a:fontRef idx="minor">
            <a:schemeClr val="lt1"/>
          </a:fontRef>
        </p:style>
        <p:txBody>
          <a:bodyPr/>
          <a:lstStyle/>
          <a:p>
            <a:pPr algn="ctr"/>
            <a:r>
              <a:rPr lang="en-IN" b="1" dirty="0"/>
              <a:t>AIMS :</a:t>
            </a:r>
            <a:endParaRPr lang="en-US" b="1" dirty="0"/>
          </a:p>
        </p:txBody>
      </p:sp>
      <p:sp>
        <p:nvSpPr>
          <p:cNvPr id="3" name="Content Placeholder 2">
            <a:extLst>
              <a:ext uri="{FF2B5EF4-FFF2-40B4-BE49-F238E27FC236}">
                <a16:creationId xmlns:a16="http://schemas.microsoft.com/office/drawing/2014/main" id="{CAFCF5B4-0F7E-4E21-B3DC-69E2B0505A58}"/>
              </a:ext>
            </a:extLst>
          </p:cNvPr>
          <p:cNvSpPr>
            <a:spLocks noGrp="1"/>
          </p:cNvSpPr>
          <p:nvPr>
            <p:ph idx="1"/>
          </p:nvPr>
        </p:nvSpPr>
        <p:spPr>
          <a:xfrm>
            <a:off x="700391" y="2441643"/>
            <a:ext cx="10943618" cy="3735320"/>
          </a:xfrm>
        </p:spPr>
        <p:txBody>
          <a:bodyPr>
            <a:normAutofit fontScale="85000" lnSpcReduction="20000"/>
          </a:bodyPr>
          <a:lstStyle/>
          <a:p>
            <a:r>
              <a:rPr lang="en-US" b="1" dirty="0"/>
              <a:t>International, expert consensus on state-of-the art practices for quality and environmental management</a:t>
            </a:r>
          </a:p>
          <a:p>
            <a:r>
              <a:rPr lang="en-US" b="1" dirty="0"/>
              <a:t>Common language for dealing with customers and suppliers worldwide in B2B</a:t>
            </a:r>
          </a:p>
          <a:p>
            <a:r>
              <a:rPr lang="en-US" b="1" dirty="0"/>
              <a:t>Increase efficiency and effectiveness</a:t>
            </a:r>
          </a:p>
          <a:p>
            <a:r>
              <a:rPr lang="en-US" b="1" dirty="0"/>
              <a:t>Model for continual improvement</a:t>
            </a:r>
          </a:p>
          <a:p>
            <a:r>
              <a:rPr lang="en-US" b="1" dirty="0"/>
              <a:t>Model for satisfying customers and other stakeholders</a:t>
            </a:r>
          </a:p>
          <a:p>
            <a:r>
              <a:rPr lang="en-US" b="1" dirty="0"/>
              <a:t>Build quality into products and services from design onwards</a:t>
            </a:r>
          </a:p>
          <a:p>
            <a:r>
              <a:rPr lang="en-US" b="1" dirty="0"/>
              <a:t>Address environmental concerns of customers and public, and comply with government regulations</a:t>
            </a:r>
          </a:p>
          <a:p>
            <a:r>
              <a:rPr lang="en-US" b="1" dirty="0"/>
              <a:t>Integrate with global economy</a:t>
            </a:r>
          </a:p>
        </p:txBody>
      </p:sp>
      <p:pic>
        <p:nvPicPr>
          <p:cNvPr id="4" name="Picture 3">
            <a:extLst>
              <a:ext uri="{FF2B5EF4-FFF2-40B4-BE49-F238E27FC236}">
                <a16:creationId xmlns:a16="http://schemas.microsoft.com/office/drawing/2014/main" id="{2899BF8C-F4D0-451C-A45F-36382E29A9A4}"/>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A5ACBF63-B19B-47D4-9E96-55B854269B03}"/>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737A0FD7-99A4-4F2F-836E-4FABC12FCC16}"/>
              </a:ext>
            </a:extLst>
          </p:cNvPr>
          <p:cNvSpPr>
            <a:spLocks noGrp="1"/>
          </p:cNvSpPr>
          <p:nvPr>
            <p:ph type="dt" sz="half" idx="10"/>
          </p:nvPr>
        </p:nvSpPr>
        <p:spPr/>
        <p:txBody>
          <a:bodyPr/>
          <a:lstStyle/>
          <a:p>
            <a:fld id="{45312C8C-AF90-42E4-BDAB-78D884A78266}" type="datetime1">
              <a:rPr lang="en-US" smtClean="0"/>
              <a:t>3/28/2020</a:t>
            </a:fld>
            <a:endParaRPr lang="en-US"/>
          </a:p>
        </p:txBody>
      </p:sp>
      <p:sp>
        <p:nvSpPr>
          <p:cNvPr id="7" name="Footer Placeholder 6">
            <a:extLst>
              <a:ext uri="{FF2B5EF4-FFF2-40B4-BE49-F238E27FC236}">
                <a16:creationId xmlns:a16="http://schemas.microsoft.com/office/drawing/2014/main" id="{ED4C5784-253E-4D7B-BCCD-997792502F48}"/>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8BF9F135-C846-4B3D-A5FE-48A9BD1377B2}"/>
              </a:ext>
            </a:extLst>
          </p:cNvPr>
          <p:cNvSpPr>
            <a:spLocks noGrp="1"/>
          </p:cNvSpPr>
          <p:nvPr>
            <p:ph type="sldNum" sz="quarter" idx="12"/>
          </p:nvPr>
        </p:nvSpPr>
        <p:spPr/>
        <p:txBody>
          <a:bodyPr/>
          <a:lstStyle/>
          <a:p>
            <a:fld id="{486341E1-0EEF-49E4-8122-F58C67C5EA9E}" type="slidenum">
              <a:rPr lang="en-US" smtClean="0"/>
              <a:pPr/>
              <a:t>15</a:t>
            </a:fld>
            <a:endParaRPr lang="en-US"/>
          </a:p>
        </p:txBody>
      </p:sp>
    </p:spTree>
    <p:extLst>
      <p:ext uri="{BB962C8B-B14F-4D97-AF65-F5344CB8AC3E}">
        <p14:creationId xmlns:p14="http://schemas.microsoft.com/office/powerpoint/2010/main" val="1090911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56777-1B43-44AE-AAD7-6938F5B15E37}"/>
              </a:ext>
            </a:extLst>
          </p:cNvPr>
          <p:cNvSpPr>
            <a:spLocks noGrp="1"/>
          </p:cNvSpPr>
          <p:nvPr>
            <p:ph type="title"/>
          </p:nvPr>
        </p:nvSpPr>
        <p:spPr>
          <a:xfrm>
            <a:off x="633919" y="1474079"/>
            <a:ext cx="6457545" cy="813435"/>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sz="5400" b="1" dirty="0"/>
              <a:t>ISO Popular Standards</a:t>
            </a:r>
          </a:p>
        </p:txBody>
      </p:sp>
      <p:sp>
        <p:nvSpPr>
          <p:cNvPr id="3" name="Content Placeholder 2">
            <a:extLst>
              <a:ext uri="{FF2B5EF4-FFF2-40B4-BE49-F238E27FC236}">
                <a16:creationId xmlns:a16="http://schemas.microsoft.com/office/drawing/2014/main" id="{E59D8429-8B18-4F97-8C08-C6001A9B4DFE}"/>
              </a:ext>
            </a:extLst>
          </p:cNvPr>
          <p:cNvSpPr>
            <a:spLocks noGrp="1"/>
          </p:cNvSpPr>
          <p:nvPr>
            <p:ph idx="1"/>
          </p:nvPr>
        </p:nvSpPr>
        <p:spPr>
          <a:xfrm>
            <a:off x="838200" y="2373549"/>
            <a:ext cx="10515600" cy="3803414"/>
          </a:xfrm>
        </p:spPr>
        <p:txBody>
          <a:bodyPr>
            <a:normAutofit fontScale="85000" lnSpcReduction="20000"/>
          </a:bodyPr>
          <a:lstStyle/>
          <a:p>
            <a:r>
              <a:rPr lang="en-US" b="1" dirty="0">
                <a:solidFill>
                  <a:srgbClr val="FF0000"/>
                </a:solidFill>
              </a:rPr>
              <a:t>ISO 9001 - Quality management</a:t>
            </a:r>
          </a:p>
          <a:p>
            <a:pPr lvl="1"/>
            <a:r>
              <a:rPr lang="en-US" b="1" dirty="0"/>
              <a:t>Make sure products and services meet customer’s needs </a:t>
            </a:r>
          </a:p>
          <a:p>
            <a:r>
              <a:rPr lang="en-US" b="1" dirty="0">
                <a:solidFill>
                  <a:srgbClr val="FF0000"/>
                </a:solidFill>
              </a:rPr>
              <a:t>ISO 14001 - Environmental management</a:t>
            </a:r>
          </a:p>
          <a:p>
            <a:pPr lvl="1"/>
            <a:r>
              <a:rPr lang="en-US" b="1" dirty="0"/>
              <a:t>Improves environmental performance </a:t>
            </a:r>
          </a:p>
          <a:p>
            <a:r>
              <a:rPr lang="en-US" b="1" dirty="0">
                <a:solidFill>
                  <a:srgbClr val="FF0000"/>
                </a:solidFill>
              </a:rPr>
              <a:t>ISO 45001 - Occupational Health and Safety</a:t>
            </a:r>
          </a:p>
          <a:p>
            <a:pPr lvl="1"/>
            <a:r>
              <a:rPr lang="en-US" b="1" dirty="0"/>
              <a:t>Reduces workplace risks and create safer working environments</a:t>
            </a:r>
          </a:p>
          <a:p>
            <a:r>
              <a:rPr lang="en-US" b="1" dirty="0"/>
              <a:t>ISO 27001 - Information security</a:t>
            </a:r>
          </a:p>
          <a:p>
            <a:pPr lvl="1"/>
            <a:r>
              <a:rPr lang="en-US" b="1" dirty="0"/>
              <a:t>Ensures organization's information security </a:t>
            </a:r>
          </a:p>
          <a:p>
            <a:r>
              <a:rPr lang="en-US" b="1" dirty="0"/>
              <a:t>ISO 26000 - Social responsibility</a:t>
            </a:r>
          </a:p>
          <a:p>
            <a:pPr lvl="1"/>
            <a:r>
              <a:rPr lang="en-US" b="1" dirty="0"/>
              <a:t>Helps the organization to operate in a socially responsible way </a:t>
            </a:r>
          </a:p>
        </p:txBody>
      </p:sp>
      <p:pic>
        <p:nvPicPr>
          <p:cNvPr id="4" name="Picture 3">
            <a:extLst>
              <a:ext uri="{FF2B5EF4-FFF2-40B4-BE49-F238E27FC236}">
                <a16:creationId xmlns:a16="http://schemas.microsoft.com/office/drawing/2014/main" id="{78A25BFC-49C7-4EE5-9186-565D2C6C9AF9}"/>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D3E522FA-B46A-46BA-AF97-353E4915FAC8}"/>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6F743414-CF60-482E-BA8E-1919CE292434}"/>
              </a:ext>
            </a:extLst>
          </p:cNvPr>
          <p:cNvSpPr>
            <a:spLocks noGrp="1"/>
          </p:cNvSpPr>
          <p:nvPr>
            <p:ph type="dt" sz="half" idx="10"/>
          </p:nvPr>
        </p:nvSpPr>
        <p:spPr/>
        <p:txBody>
          <a:bodyPr/>
          <a:lstStyle/>
          <a:p>
            <a:fld id="{C931D79A-80DC-45EF-AE03-FDC25D35F65C}" type="datetime1">
              <a:rPr lang="en-US" smtClean="0"/>
              <a:t>3/28/2020</a:t>
            </a:fld>
            <a:endParaRPr lang="en-US"/>
          </a:p>
        </p:txBody>
      </p:sp>
      <p:sp>
        <p:nvSpPr>
          <p:cNvPr id="7" name="Footer Placeholder 6">
            <a:extLst>
              <a:ext uri="{FF2B5EF4-FFF2-40B4-BE49-F238E27FC236}">
                <a16:creationId xmlns:a16="http://schemas.microsoft.com/office/drawing/2014/main" id="{EA18279E-8C7B-4FFC-B2BC-50A26AB397B1}"/>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EEADB335-4DD5-44E2-BDA3-A6914DFE1A83}"/>
              </a:ext>
            </a:extLst>
          </p:cNvPr>
          <p:cNvSpPr>
            <a:spLocks noGrp="1"/>
          </p:cNvSpPr>
          <p:nvPr>
            <p:ph type="sldNum" sz="quarter" idx="12"/>
          </p:nvPr>
        </p:nvSpPr>
        <p:spPr/>
        <p:txBody>
          <a:bodyPr/>
          <a:lstStyle/>
          <a:p>
            <a:fld id="{486341E1-0EEF-49E4-8122-F58C67C5EA9E}" type="slidenum">
              <a:rPr lang="en-US" smtClean="0"/>
              <a:pPr/>
              <a:t>16</a:t>
            </a:fld>
            <a:endParaRPr lang="en-US"/>
          </a:p>
        </p:txBody>
      </p:sp>
    </p:spTree>
    <p:extLst>
      <p:ext uri="{BB962C8B-B14F-4D97-AF65-F5344CB8AC3E}">
        <p14:creationId xmlns:p14="http://schemas.microsoft.com/office/powerpoint/2010/main" val="3813898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95A441-C081-48C2-AE14-588809EF88DE}"/>
              </a:ext>
            </a:extLst>
          </p:cNvPr>
          <p:cNvSpPr>
            <a:spLocks noGrp="1"/>
          </p:cNvSpPr>
          <p:nvPr>
            <p:ph idx="1"/>
          </p:nvPr>
        </p:nvSpPr>
        <p:spPr>
          <a:xfrm>
            <a:off x="838200" y="2441643"/>
            <a:ext cx="10515600" cy="3735320"/>
          </a:xfrm>
        </p:spPr>
        <p:txBody>
          <a:bodyPr>
            <a:normAutofit fontScale="85000" lnSpcReduction="20000"/>
          </a:bodyPr>
          <a:lstStyle/>
          <a:p>
            <a:r>
              <a:rPr lang="en-US" b="1" dirty="0"/>
              <a:t>ISO 50001 - Energy management</a:t>
            </a:r>
          </a:p>
          <a:p>
            <a:pPr lvl="1"/>
            <a:r>
              <a:rPr lang="en-US" b="1" dirty="0"/>
              <a:t>Make energy savings and helps an organization to be more efficient </a:t>
            </a:r>
          </a:p>
          <a:p>
            <a:r>
              <a:rPr lang="en-US" b="1" dirty="0"/>
              <a:t>ISO 3166 - Country codes</a:t>
            </a:r>
          </a:p>
          <a:p>
            <a:pPr lvl="1"/>
            <a:r>
              <a:rPr lang="en-US" b="1" dirty="0"/>
              <a:t>Avoids confusion between countries and their subdivisions </a:t>
            </a:r>
          </a:p>
          <a:p>
            <a:r>
              <a:rPr lang="en-US" b="1" dirty="0"/>
              <a:t>ISO 4217 - Currency codes</a:t>
            </a:r>
          </a:p>
          <a:p>
            <a:pPr lvl="1"/>
            <a:r>
              <a:rPr lang="en-US" b="1" dirty="0"/>
              <a:t>Avoids confusion when referring to world currencies </a:t>
            </a:r>
          </a:p>
          <a:p>
            <a:r>
              <a:rPr lang="en-US" b="1" dirty="0"/>
              <a:t>ISO 639 - Language codes</a:t>
            </a:r>
          </a:p>
          <a:p>
            <a:pPr lvl="1"/>
            <a:r>
              <a:rPr lang="en-US" b="1" dirty="0"/>
              <a:t>Describes languages in an internationally accepted way </a:t>
            </a:r>
          </a:p>
          <a:p>
            <a:r>
              <a:rPr lang="en-US" b="1" dirty="0">
                <a:solidFill>
                  <a:srgbClr val="FF0000"/>
                </a:solidFill>
              </a:rPr>
              <a:t>ISO 22000 - Food safety management</a:t>
            </a:r>
          </a:p>
          <a:p>
            <a:pPr lvl="1"/>
            <a:r>
              <a:rPr lang="en-US" b="1" dirty="0"/>
              <a:t>Inspires confidence in our food products </a:t>
            </a:r>
          </a:p>
        </p:txBody>
      </p:sp>
      <p:pic>
        <p:nvPicPr>
          <p:cNvPr id="4" name="Picture 3">
            <a:extLst>
              <a:ext uri="{FF2B5EF4-FFF2-40B4-BE49-F238E27FC236}">
                <a16:creationId xmlns:a16="http://schemas.microsoft.com/office/drawing/2014/main" id="{E3037969-CBD1-4763-B0C7-4FEB41929F39}"/>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E2F34C69-DA8F-46A6-B5EC-8A70E8BF9786}"/>
              </a:ext>
            </a:extLst>
          </p:cNvPr>
          <p:cNvPicPr>
            <a:picLocks noChangeAspect="1"/>
          </p:cNvPicPr>
          <p:nvPr/>
        </p:nvPicPr>
        <p:blipFill>
          <a:blip r:embed="rId3"/>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3D7213E7-4F1C-4C97-B27B-551F75464422}"/>
              </a:ext>
            </a:extLst>
          </p:cNvPr>
          <p:cNvSpPr>
            <a:spLocks noGrp="1"/>
          </p:cNvSpPr>
          <p:nvPr>
            <p:ph type="dt" sz="half" idx="10"/>
          </p:nvPr>
        </p:nvSpPr>
        <p:spPr/>
        <p:txBody>
          <a:bodyPr/>
          <a:lstStyle/>
          <a:p>
            <a:fld id="{CD289177-FCED-4BDD-B22B-E58657A6268D}" type="datetime1">
              <a:rPr lang="en-US" smtClean="0"/>
              <a:t>3/28/2020</a:t>
            </a:fld>
            <a:endParaRPr lang="en-US"/>
          </a:p>
        </p:txBody>
      </p:sp>
      <p:sp>
        <p:nvSpPr>
          <p:cNvPr id="6" name="Footer Placeholder 5">
            <a:extLst>
              <a:ext uri="{FF2B5EF4-FFF2-40B4-BE49-F238E27FC236}">
                <a16:creationId xmlns:a16="http://schemas.microsoft.com/office/drawing/2014/main" id="{768CA63F-92C9-4CDF-AEBF-6BA2CBAF8D2A}"/>
              </a:ext>
            </a:extLst>
          </p:cNvPr>
          <p:cNvSpPr>
            <a:spLocks noGrp="1"/>
          </p:cNvSpPr>
          <p:nvPr>
            <p:ph type="ftr" sz="quarter" idx="11"/>
          </p:nvPr>
        </p:nvSpPr>
        <p:spPr/>
        <p:txBody>
          <a:bodyPr/>
          <a:lstStyle/>
          <a:p>
            <a:r>
              <a:rPr lang="en-US"/>
              <a:t>Unit 1</a:t>
            </a:r>
          </a:p>
        </p:txBody>
      </p:sp>
      <p:sp>
        <p:nvSpPr>
          <p:cNvPr id="7" name="Slide Number Placeholder 6">
            <a:extLst>
              <a:ext uri="{FF2B5EF4-FFF2-40B4-BE49-F238E27FC236}">
                <a16:creationId xmlns:a16="http://schemas.microsoft.com/office/drawing/2014/main" id="{630C9715-668A-4A20-A396-95DB48DEB85D}"/>
              </a:ext>
            </a:extLst>
          </p:cNvPr>
          <p:cNvSpPr>
            <a:spLocks noGrp="1"/>
          </p:cNvSpPr>
          <p:nvPr>
            <p:ph type="sldNum" sz="quarter" idx="12"/>
          </p:nvPr>
        </p:nvSpPr>
        <p:spPr/>
        <p:txBody>
          <a:bodyPr/>
          <a:lstStyle/>
          <a:p>
            <a:fld id="{486341E1-0EEF-49E4-8122-F58C67C5EA9E}" type="slidenum">
              <a:rPr lang="en-US" smtClean="0"/>
              <a:pPr/>
              <a:t>17</a:t>
            </a:fld>
            <a:endParaRPr lang="en-US"/>
          </a:p>
        </p:txBody>
      </p:sp>
    </p:spTree>
    <p:extLst>
      <p:ext uri="{BB962C8B-B14F-4D97-AF65-F5344CB8AC3E}">
        <p14:creationId xmlns:p14="http://schemas.microsoft.com/office/powerpoint/2010/main" val="2011346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C845AD-BCB2-43B1-BD30-9BDCFFF80616}"/>
              </a:ext>
            </a:extLst>
          </p:cNvPr>
          <p:cNvSpPr>
            <a:spLocks noGrp="1"/>
          </p:cNvSpPr>
          <p:nvPr>
            <p:ph idx="1"/>
          </p:nvPr>
        </p:nvSpPr>
        <p:spPr>
          <a:xfrm>
            <a:off x="838200" y="2393004"/>
            <a:ext cx="10515600" cy="3783959"/>
          </a:xfrm>
        </p:spPr>
        <p:txBody>
          <a:bodyPr>
            <a:normAutofit fontScale="85000" lnSpcReduction="20000"/>
          </a:bodyPr>
          <a:lstStyle/>
          <a:p>
            <a:r>
              <a:rPr lang="en-US" b="1" dirty="0"/>
              <a:t>ISO 20121 - Sustainable events</a:t>
            </a:r>
          </a:p>
          <a:p>
            <a:pPr lvl="1"/>
            <a:r>
              <a:rPr lang="en-US" b="1" dirty="0"/>
              <a:t>Manage  social, economic and environmental impacts of an event </a:t>
            </a:r>
          </a:p>
          <a:p>
            <a:r>
              <a:rPr lang="en-US" b="1" dirty="0"/>
              <a:t>ISO 13485 - Medical devices</a:t>
            </a:r>
          </a:p>
          <a:p>
            <a:pPr lvl="1"/>
            <a:r>
              <a:rPr lang="en-US" b="1" dirty="0"/>
              <a:t>Manage quality throughout the life cycle of a medical device</a:t>
            </a:r>
          </a:p>
          <a:p>
            <a:r>
              <a:rPr lang="en-US" b="1" dirty="0">
                <a:solidFill>
                  <a:srgbClr val="FF0000"/>
                </a:solidFill>
              </a:rPr>
              <a:t>ISO 31000 - Risk management</a:t>
            </a:r>
          </a:p>
          <a:p>
            <a:pPr lvl="1"/>
            <a:r>
              <a:rPr lang="en-US" b="1" dirty="0"/>
              <a:t>Manage risks that could be negative for a company’s performance </a:t>
            </a:r>
          </a:p>
          <a:p>
            <a:r>
              <a:rPr lang="en-US" b="1" dirty="0"/>
              <a:t>ISO 37001 - Anti-bribery management systems</a:t>
            </a:r>
          </a:p>
          <a:p>
            <a:pPr lvl="1"/>
            <a:r>
              <a:rPr lang="en-US" b="1" dirty="0"/>
              <a:t>Prevent, detect and address bribery</a:t>
            </a:r>
          </a:p>
          <a:p>
            <a:r>
              <a:rPr lang="en-US" b="1" dirty="0"/>
              <a:t>ISO 8601 - Date and time format</a:t>
            </a:r>
          </a:p>
          <a:p>
            <a:pPr lvl="1"/>
            <a:r>
              <a:rPr lang="en-US" b="1" dirty="0"/>
              <a:t>Use an internationally accepted way to represent dates and times</a:t>
            </a:r>
          </a:p>
        </p:txBody>
      </p:sp>
      <p:sp>
        <p:nvSpPr>
          <p:cNvPr id="5" name="Title 4">
            <a:extLst>
              <a:ext uri="{FF2B5EF4-FFF2-40B4-BE49-F238E27FC236}">
                <a16:creationId xmlns:a16="http://schemas.microsoft.com/office/drawing/2014/main" id="{6517404E-BAD9-4728-86FE-EF453E3209A5}"/>
              </a:ext>
            </a:extLst>
          </p:cNvPr>
          <p:cNvSpPr>
            <a:spLocks noGrp="1"/>
          </p:cNvSpPr>
          <p:nvPr>
            <p:ph type="title"/>
          </p:nvPr>
        </p:nvSpPr>
        <p:spPr/>
        <p:txBody>
          <a:bodyPr/>
          <a:lstStyle/>
          <a:p>
            <a:endParaRPr lang="en-IN"/>
          </a:p>
        </p:txBody>
      </p:sp>
      <p:pic>
        <p:nvPicPr>
          <p:cNvPr id="4" name="Picture 3">
            <a:extLst>
              <a:ext uri="{FF2B5EF4-FFF2-40B4-BE49-F238E27FC236}">
                <a16:creationId xmlns:a16="http://schemas.microsoft.com/office/drawing/2014/main" id="{C96DFC8D-0EDE-44CE-AA8B-95B70B43D6E5}"/>
              </a:ext>
            </a:extLst>
          </p:cNvPr>
          <p:cNvPicPr>
            <a:picLocks noChangeAspect="1"/>
          </p:cNvPicPr>
          <p:nvPr/>
        </p:nvPicPr>
        <p:blipFill>
          <a:blip r:embed="rId2"/>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C6803FEB-B804-4273-B97C-F2F7DC6E073B}"/>
              </a:ext>
            </a:extLst>
          </p:cNvPr>
          <p:cNvPicPr>
            <a:picLocks noChangeAspect="1"/>
          </p:cNvPicPr>
          <p:nvPr/>
        </p:nvPicPr>
        <p:blipFill>
          <a:blip r:embed="rId3"/>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487EF804-E81D-4912-BDD6-94B538ED8B4C}"/>
              </a:ext>
            </a:extLst>
          </p:cNvPr>
          <p:cNvSpPr>
            <a:spLocks noGrp="1"/>
          </p:cNvSpPr>
          <p:nvPr>
            <p:ph type="dt" sz="half" idx="10"/>
          </p:nvPr>
        </p:nvSpPr>
        <p:spPr/>
        <p:txBody>
          <a:bodyPr/>
          <a:lstStyle/>
          <a:p>
            <a:fld id="{0D2C8771-0ABF-4D0B-B43B-C79540455EB8}" type="datetime1">
              <a:rPr lang="en-US" smtClean="0"/>
              <a:t>3/28/2020</a:t>
            </a:fld>
            <a:endParaRPr lang="en-US"/>
          </a:p>
        </p:txBody>
      </p:sp>
      <p:sp>
        <p:nvSpPr>
          <p:cNvPr id="7" name="Footer Placeholder 6">
            <a:extLst>
              <a:ext uri="{FF2B5EF4-FFF2-40B4-BE49-F238E27FC236}">
                <a16:creationId xmlns:a16="http://schemas.microsoft.com/office/drawing/2014/main" id="{AFC34C9C-539A-422A-85AE-C5AD0DF6AF64}"/>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97506624-23A8-4545-9306-F5CEF134F2AA}"/>
              </a:ext>
            </a:extLst>
          </p:cNvPr>
          <p:cNvSpPr>
            <a:spLocks noGrp="1"/>
          </p:cNvSpPr>
          <p:nvPr>
            <p:ph type="sldNum" sz="quarter" idx="12"/>
          </p:nvPr>
        </p:nvSpPr>
        <p:spPr/>
        <p:txBody>
          <a:bodyPr/>
          <a:lstStyle/>
          <a:p>
            <a:fld id="{486341E1-0EEF-49E4-8122-F58C67C5EA9E}" type="slidenum">
              <a:rPr lang="en-US" smtClean="0"/>
              <a:pPr/>
              <a:t>18</a:t>
            </a:fld>
            <a:endParaRPr lang="en-US"/>
          </a:p>
        </p:txBody>
      </p:sp>
    </p:spTree>
    <p:extLst>
      <p:ext uri="{BB962C8B-B14F-4D97-AF65-F5344CB8AC3E}">
        <p14:creationId xmlns:p14="http://schemas.microsoft.com/office/powerpoint/2010/main" val="499521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28D80-F106-4C51-AC32-EAEBE7F9F2D2}"/>
              </a:ext>
            </a:extLst>
          </p:cNvPr>
          <p:cNvSpPr>
            <a:spLocks noGrp="1"/>
          </p:cNvSpPr>
          <p:nvPr>
            <p:ph type="title"/>
          </p:nvPr>
        </p:nvSpPr>
        <p:spPr>
          <a:xfrm>
            <a:off x="614466" y="1595338"/>
            <a:ext cx="9601196" cy="875488"/>
          </a:xfrm>
          <a:solidFill>
            <a:schemeClr val="accent4">
              <a:lumMod val="20000"/>
              <a:lumOff val="80000"/>
            </a:schemeClr>
          </a:solidFill>
        </p:spPr>
        <p:txBody>
          <a:bodyPr>
            <a:normAutofit/>
          </a:bodyPr>
          <a:lstStyle/>
          <a:p>
            <a:r>
              <a:rPr lang="en-US" dirty="0"/>
              <a:t>Importance of ISO 9000 and 14000 series</a:t>
            </a:r>
            <a:endParaRPr lang="en-IN" dirty="0"/>
          </a:p>
        </p:txBody>
      </p:sp>
      <p:sp>
        <p:nvSpPr>
          <p:cNvPr id="3" name="Content Placeholder 2">
            <a:extLst>
              <a:ext uri="{FF2B5EF4-FFF2-40B4-BE49-F238E27FC236}">
                <a16:creationId xmlns:a16="http://schemas.microsoft.com/office/drawing/2014/main" id="{5C0118DD-D62E-49D3-8647-B496CB4E2037}"/>
              </a:ext>
            </a:extLst>
          </p:cNvPr>
          <p:cNvSpPr>
            <a:spLocks noGrp="1"/>
          </p:cNvSpPr>
          <p:nvPr>
            <p:ph idx="1"/>
          </p:nvPr>
        </p:nvSpPr>
        <p:spPr>
          <a:xfrm>
            <a:off x="768486" y="2470826"/>
            <a:ext cx="10612876" cy="3405042"/>
          </a:xfrm>
        </p:spPr>
        <p:txBody>
          <a:bodyPr>
            <a:normAutofit/>
          </a:bodyPr>
          <a:lstStyle/>
          <a:p>
            <a:pPr algn="just"/>
            <a:r>
              <a:rPr lang="en-US" b="1" dirty="0"/>
              <a:t>The </a:t>
            </a:r>
            <a:r>
              <a:rPr lang="en-US" b="1" dirty="0">
                <a:highlight>
                  <a:srgbClr val="FFFF00"/>
                </a:highlight>
              </a:rPr>
              <a:t>ISO 9000 family </a:t>
            </a:r>
            <a:r>
              <a:rPr lang="en-US" b="1" dirty="0"/>
              <a:t>of standards represents an international consensus on </a:t>
            </a:r>
            <a:r>
              <a:rPr lang="en-US" b="1" dirty="0">
                <a:solidFill>
                  <a:srgbClr val="FF0000"/>
                </a:solidFill>
              </a:rPr>
              <a:t>good management practices </a:t>
            </a:r>
            <a:r>
              <a:rPr lang="en-US" b="1" dirty="0"/>
              <a:t>with the aim of ensuring that the organization can time and time again deliver the product or services that meet the client’s quality requirements.  </a:t>
            </a:r>
          </a:p>
          <a:p>
            <a:pPr algn="just"/>
            <a:endParaRPr lang="en-US" b="1" dirty="0"/>
          </a:p>
          <a:p>
            <a:pPr algn="just"/>
            <a:r>
              <a:rPr lang="en-US" b="1" dirty="0"/>
              <a:t>These good practices have been distilled into a set of standardized requirements for a quality management system, regardless of what your organization does, its size, or whether it is in the private, or public sector.   </a:t>
            </a:r>
            <a:endParaRPr lang="en-IN" b="1" dirty="0"/>
          </a:p>
        </p:txBody>
      </p:sp>
      <p:pic>
        <p:nvPicPr>
          <p:cNvPr id="4" name="Picture 3">
            <a:extLst>
              <a:ext uri="{FF2B5EF4-FFF2-40B4-BE49-F238E27FC236}">
                <a16:creationId xmlns:a16="http://schemas.microsoft.com/office/drawing/2014/main" id="{BA0400EB-CF35-4B15-BB8F-382EA4EC9EBE}"/>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091BC282-81CC-4170-A601-A5C36A984A94}"/>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200926C0-6B3A-448B-B862-FBE44ADE41ED}"/>
              </a:ext>
            </a:extLst>
          </p:cNvPr>
          <p:cNvSpPr>
            <a:spLocks noGrp="1"/>
          </p:cNvSpPr>
          <p:nvPr>
            <p:ph type="dt" sz="half" idx="10"/>
          </p:nvPr>
        </p:nvSpPr>
        <p:spPr/>
        <p:txBody>
          <a:bodyPr/>
          <a:lstStyle/>
          <a:p>
            <a:fld id="{84B6B736-D3F3-4EAA-A703-F00D21E4F132}" type="datetime1">
              <a:rPr lang="en-US" smtClean="0"/>
              <a:t>3/28/2020</a:t>
            </a:fld>
            <a:endParaRPr lang="en-US"/>
          </a:p>
        </p:txBody>
      </p:sp>
      <p:sp>
        <p:nvSpPr>
          <p:cNvPr id="7" name="Footer Placeholder 6">
            <a:extLst>
              <a:ext uri="{FF2B5EF4-FFF2-40B4-BE49-F238E27FC236}">
                <a16:creationId xmlns:a16="http://schemas.microsoft.com/office/drawing/2014/main" id="{C418C344-B704-4B24-A8F7-DED27CE96840}"/>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0C93E551-893C-43BF-89D6-91B01D3BD25A}"/>
              </a:ext>
            </a:extLst>
          </p:cNvPr>
          <p:cNvSpPr>
            <a:spLocks noGrp="1"/>
          </p:cNvSpPr>
          <p:nvPr>
            <p:ph type="sldNum" sz="quarter" idx="12"/>
          </p:nvPr>
        </p:nvSpPr>
        <p:spPr/>
        <p:txBody>
          <a:bodyPr/>
          <a:lstStyle/>
          <a:p>
            <a:fld id="{486341E1-0EEF-49E4-8122-F58C67C5EA9E}" type="slidenum">
              <a:rPr lang="en-US" smtClean="0"/>
              <a:pPr/>
              <a:t>19</a:t>
            </a:fld>
            <a:endParaRPr lang="en-US"/>
          </a:p>
        </p:txBody>
      </p:sp>
    </p:spTree>
    <p:extLst>
      <p:ext uri="{BB962C8B-B14F-4D97-AF65-F5344CB8AC3E}">
        <p14:creationId xmlns:p14="http://schemas.microsoft.com/office/powerpoint/2010/main" val="1343736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A4EE31-E019-4888-9A6B-316E5521A0EE}"/>
              </a:ext>
            </a:extLst>
          </p:cNvPr>
          <p:cNvSpPr/>
          <p:nvPr/>
        </p:nvSpPr>
        <p:spPr>
          <a:xfrm>
            <a:off x="3048000" y="2352181"/>
            <a:ext cx="6096000" cy="2246769"/>
          </a:xfrm>
          <a:prstGeom prst="rect">
            <a:avLst/>
          </a:prstGeom>
          <a:noFill/>
        </p:spPr>
        <p:txBody>
          <a:bodyPr>
            <a:spAutoFit/>
          </a:bodyPr>
          <a:lstStyle/>
          <a:p>
            <a:pPr algn="ctr"/>
            <a:r>
              <a:rPr lang="en-US" sz="2800" b="1" dirty="0"/>
              <a:t>National and International food safety standards</a:t>
            </a:r>
            <a:br>
              <a:rPr lang="en-US" sz="2800" b="1" dirty="0"/>
            </a:br>
            <a:r>
              <a:rPr lang="en-US" sz="2800" b="1" dirty="0"/>
              <a:t>&amp;</a:t>
            </a:r>
            <a:br>
              <a:rPr lang="en-IN" sz="2800" dirty="0"/>
            </a:br>
            <a:r>
              <a:rPr lang="en-US" sz="2800" b="1" dirty="0"/>
              <a:t>Food Safety and Standards Act and Regulations</a:t>
            </a:r>
            <a:endParaRPr lang="en-IN" sz="2800" dirty="0"/>
          </a:p>
        </p:txBody>
      </p:sp>
      <p:pic>
        <p:nvPicPr>
          <p:cNvPr id="3" name="Picture 2">
            <a:extLst>
              <a:ext uri="{FF2B5EF4-FFF2-40B4-BE49-F238E27FC236}">
                <a16:creationId xmlns:a16="http://schemas.microsoft.com/office/drawing/2014/main" id="{2B445B77-7F37-4E21-B539-C9A59613F29C}"/>
              </a:ext>
            </a:extLst>
          </p:cNvPr>
          <p:cNvPicPr>
            <a:picLocks noChangeAspect="1"/>
          </p:cNvPicPr>
          <p:nvPr/>
        </p:nvPicPr>
        <p:blipFill>
          <a:blip r:embed="rId2"/>
          <a:stretch>
            <a:fillRect/>
          </a:stretch>
        </p:blipFill>
        <p:spPr>
          <a:xfrm>
            <a:off x="76200" y="79794"/>
            <a:ext cx="1524000" cy="891166"/>
          </a:xfrm>
          <a:prstGeom prst="rect">
            <a:avLst/>
          </a:prstGeom>
        </p:spPr>
      </p:pic>
      <p:pic>
        <p:nvPicPr>
          <p:cNvPr id="4" name="Picture 3">
            <a:extLst>
              <a:ext uri="{FF2B5EF4-FFF2-40B4-BE49-F238E27FC236}">
                <a16:creationId xmlns:a16="http://schemas.microsoft.com/office/drawing/2014/main" id="{10CAB82F-4A10-4B9A-B989-18C7A568B670}"/>
              </a:ext>
            </a:extLst>
          </p:cNvPr>
          <p:cNvPicPr>
            <a:picLocks noChangeAspect="1"/>
          </p:cNvPicPr>
          <p:nvPr/>
        </p:nvPicPr>
        <p:blipFill>
          <a:blip r:embed="rId3"/>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987B7E09-F332-4277-A1FB-2294F1D15F5F}"/>
              </a:ext>
            </a:extLst>
          </p:cNvPr>
          <p:cNvSpPr>
            <a:spLocks noGrp="1"/>
          </p:cNvSpPr>
          <p:nvPr>
            <p:ph type="dt" sz="half" idx="10"/>
          </p:nvPr>
        </p:nvSpPr>
        <p:spPr/>
        <p:txBody>
          <a:bodyPr/>
          <a:lstStyle/>
          <a:p>
            <a:fld id="{92A11239-AC3B-4397-894E-8F02EE914F65}" type="datetime1">
              <a:rPr lang="en-US" smtClean="0"/>
              <a:t>3/28/2020</a:t>
            </a:fld>
            <a:endParaRPr lang="en-US"/>
          </a:p>
        </p:txBody>
      </p:sp>
      <p:sp>
        <p:nvSpPr>
          <p:cNvPr id="5" name="Footer Placeholder 4">
            <a:extLst>
              <a:ext uri="{FF2B5EF4-FFF2-40B4-BE49-F238E27FC236}">
                <a16:creationId xmlns:a16="http://schemas.microsoft.com/office/drawing/2014/main" id="{189C2BFD-0A26-4FF4-96D5-26C01E8B2F9D}"/>
              </a:ext>
            </a:extLst>
          </p:cNvPr>
          <p:cNvSpPr>
            <a:spLocks noGrp="1"/>
          </p:cNvSpPr>
          <p:nvPr>
            <p:ph type="ftr" sz="quarter" idx="11"/>
          </p:nvPr>
        </p:nvSpPr>
        <p:spPr/>
        <p:txBody>
          <a:bodyPr/>
          <a:lstStyle/>
          <a:p>
            <a:r>
              <a:rPr lang="en-US"/>
              <a:t>Unit 1</a:t>
            </a:r>
          </a:p>
        </p:txBody>
      </p:sp>
      <p:sp>
        <p:nvSpPr>
          <p:cNvPr id="6" name="Slide Number Placeholder 5">
            <a:extLst>
              <a:ext uri="{FF2B5EF4-FFF2-40B4-BE49-F238E27FC236}">
                <a16:creationId xmlns:a16="http://schemas.microsoft.com/office/drawing/2014/main" id="{AABA827D-9B6F-42DE-A074-4513B9FCCE06}"/>
              </a:ext>
            </a:extLst>
          </p:cNvPr>
          <p:cNvSpPr>
            <a:spLocks noGrp="1"/>
          </p:cNvSpPr>
          <p:nvPr>
            <p:ph type="sldNum" sz="quarter" idx="12"/>
          </p:nvPr>
        </p:nvSpPr>
        <p:spPr/>
        <p:txBody>
          <a:bodyPr/>
          <a:lstStyle/>
          <a:p>
            <a:fld id="{486341E1-0EEF-49E4-8122-F58C67C5EA9E}" type="slidenum">
              <a:rPr lang="en-US" smtClean="0"/>
              <a:pPr/>
              <a:t>2</a:t>
            </a:fld>
            <a:endParaRPr lang="en-US"/>
          </a:p>
        </p:txBody>
      </p:sp>
    </p:spTree>
    <p:extLst>
      <p:ext uri="{BB962C8B-B14F-4D97-AF65-F5344CB8AC3E}">
        <p14:creationId xmlns:p14="http://schemas.microsoft.com/office/powerpoint/2010/main" val="1254895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5160B-0648-42FA-931A-691B1474A9D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7669B74-889C-4B53-9E02-3E31539D59DD}"/>
              </a:ext>
            </a:extLst>
          </p:cNvPr>
          <p:cNvSpPr>
            <a:spLocks noGrp="1"/>
          </p:cNvSpPr>
          <p:nvPr>
            <p:ph idx="1"/>
          </p:nvPr>
        </p:nvSpPr>
        <p:spPr>
          <a:xfrm>
            <a:off x="778213" y="2556932"/>
            <a:ext cx="10573966" cy="3318936"/>
          </a:xfrm>
        </p:spPr>
        <p:txBody>
          <a:bodyPr>
            <a:normAutofit fontScale="92500" lnSpcReduction="10000"/>
          </a:bodyPr>
          <a:lstStyle/>
          <a:p>
            <a:r>
              <a:rPr lang="en-US" b="1" dirty="0"/>
              <a:t>The family of ISO 9000 standards have been developed by ISO and it is made up of </a:t>
            </a:r>
            <a:r>
              <a:rPr lang="en-US" b="1" dirty="0">
                <a:solidFill>
                  <a:srgbClr val="FF0000"/>
                </a:solidFill>
              </a:rPr>
              <a:t>four core standards</a:t>
            </a:r>
            <a:r>
              <a:rPr lang="en-US" b="1" dirty="0"/>
              <a:t>:</a:t>
            </a:r>
            <a:endParaRPr lang="en-IN" b="1" dirty="0"/>
          </a:p>
          <a:p>
            <a:r>
              <a:rPr lang="en-US" b="1" dirty="0"/>
              <a:t> ISO   9000:2000  –  Fundamentals and Vocabulary</a:t>
            </a:r>
            <a:endParaRPr lang="en-IN" b="1" dirty="0"/>
          </a:p>
          <a:p>
            <a:r>
              <a:rPr lang="en-US" b="1" dirty="0"/>
              <a:t>ISO   9001:2000   – Quality Management Systems – Requirements</a:t>
            </a:r>
            <a:endParaRPr lang="en-IN" b="1" dirty="0"/>
          </a:p>
          <a:p>
            <a:r>
              <a:rPr lang="en-US" b="1" dirty="0"/>
              <a:t>ISO 9004:2000 – Quality Management Systems – Guidelines for performance improvements</a:t>
            </a:r>
            <a:endParaRPr lang="en-IN" b="1" dirty="0"/>
          </a:p>
          <a:p>
            <a:r>
              <a:rPr lang="en-US" b="1" dirty="0"/>
              <a:t>ISO 19011: 2002 – Guidelines for quality and/or environmental management systems auditing</a:t>
            </a:r>
            <a:endParaRPr lang="en-IN" b="1" dirty="0"/>
          </a:p>
          <a:p>
            <a:endParaRPr lang="en-IN" b="1" dirty="0"/>
          </a:p>
        </p:txBody>
      </p:sp>
      <p:pic>
        <p:nvPicPr>
          <p:cNvPr id="4" name="Picture 3">
            <a:extLst>
              <a:ext uri="{FF2B5EF4-FFF2-40B4-BE49-F238E27FC236}">
                <a16:creationId xmlns:a16="http://schemas.microsoft.com/office/drawing/2014/main" id="{CABA350C-6274-443D-834B-BFB7CA2B75A0}"/>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3EE3A486-7868-4530-AD0E-6AB68D398BCB}"/>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5F0C8984-7639-483A-A3A9-8EE74091D7F4}"/>
              </a:ext>
            </a:extLst>
          </p:cNvPr>
          <p:cNvSpPr>
            <a:spLocks noGrp="1"/>
          </p:cNvSpPr>
          <p:nvPr>
            <p:ph type="dt" sz="half" idx="10"/>
          </p:nvPr>
        </p:nvSpPr>
        <p:spPr/>
        <p:txBody>
          <a:bodyPr/>
          <a:lstStyle/>
          <a:p>
            <a:fld id="{6324441A-8B9F-46DB-B78C-BC631B802093}" type="datetime1">
              <a:rPr lang="en-US" smtClean="0"/>
              <a:t>3/28/2020</a:t>
            </a:fld>
            <a:endParaRPr lang="en-US"/>
          </a:p>
        </p:txBody>
      </p:sp>
      <p:sp>
        <p:nvSpPr>
          <p:cNvPr id="7" name="Footer Placeholder 6">
            <a:extLst>
              <a:ext uri="{FF2B5EF4-FFF2-40B4-BE49-F238E27FC236}">
                <a16:creationId xmlns:a16="http://schemas.microsoft.com/office/drawing/2014/main" id="{3A1E681D-AAAE-4810-B74B-A77AB8F1350F}"/>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8363C69D-9C82-4C14-92BE-694DB73B7903}"/>
              </a:ext>
            </a:extLst>
          </p:cNvPr>
          <p:cNvSpPr>
            <a:spLocks noGrp="1"/>
          </p:cNvSpPr>
          <p:nvPr>
            <p:ph type="sldNum" sz="quarter" idx="12"/>
          </p:nvPr>
        </p:nvSpPr>
        <p:spPr/>
        <p:txBody>
          <a:bodyPr/>
          <a:lstStyle/>
          <a:p>
            <a:fld id="{486341E1-0EEF-49E4-8122-F58C67C5EA9E}" type="slidenum">
              <a:rPr lang="en-US" smtClean="0"/>
              <a:pPr/>
              <a:t>20</a:t>
            </a:fld>
            <a:endParaRPr lang="en-US"/>
          </a:p>
        </p:txBody>
      </p:sp>
    </p:spTree>
    <p:extLst>
      <p:ext uri="{BB962C8B-B14F-4D97-AF65-F5344CB8AC3E}">
        <p14:creationId xmlns:p14="http://schemas.microsoft.com/office/powerpoint/2010/main" val="1951727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71199-047B-4C9C-B38B-4EA5EDB5D7B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CF28E112-FF50-4A41-AE92-BFE54F117271}"/>
              </a:ext>
            </a:extLst>
          </p:cNvPr>
          <p:cNvSpPr>
            <a:spLocks noGrp="1"/>
          </p:cNvSpPr>
          <p:nvPr>
            <p:ph idx="1"/>
          </p:nvPr>
        </p:nvSpPr>
        <p:spPr>
          <a:xfrm>
            <a:off x="942680" y="2556932"/>
            <a:ext cx="10448409" cy="3318936"/>
          </a:xfrm>
        </p:spPr>
        <p:txBody>
          <a:bodyPr>
            <a:normAutofit/>
          </a:bodyPr>
          <a:lstStyle/>
          <a:p>
            <a:pPr algn="just"/>
            <a:r>
              <a:rPr lang="en-US" b="1" dirty="0">
                <a:highlight>
                  <a:srgbClr val="FFFF00"/>
                </a:highlight>
              </a:rPr>
              <a:t>ISO 14000 </a:t>
            </a:r>
            <a:r>
              <a:rPr lang="en-US" b="1" dirty="0"/>
              <a:t>is the general term used for ISO 14000 family of standards. </a:t>
            </a:r>
          </a:p>
          <a:p>
            <a:pPr algn="just"/>
            <a:r>
              <a:rPr lang="en-US" b="1" dirty="0"/>
              <a:t>ISO 14001:1996  `Environmental Management Systems – Specifications with Guidance for use’ is a standard published by ISO. </a:t>
            </a:r>
          </a:p>
          <a:p>
            <a:pPr algn="just"/>
            <a:r>
              <a:rPr lang="en-US" b="1" dirty="0"/>
              <a:t>This standard provides for the framework for the Management System for an organization to meet its Environmental obligations reliably and consistently.</a:t>
            </a:r>
          </a:p>
          <a:p>
            <a:pPr algn="just"/>
            <a:r>
              <a:rPr lang="en-US" b="1" dirty="0"/>
              <a:t> IS/ISO 14001:1996 is the only certification standard in the IS/ISO 14000 family.</a:t>
            </a:r>
            <a:endParaRPr lang="en-IN" b="1" dirty="0"/>
          </a:p>
          <a:p>
            <a:pPr algn="just"/>
            <a:endParaRPr lang="en-IN" b="1" dirty="0"/>
          </a:p>
        </p:txBody>
      </p:sp>
      <p:pic>
        <p:nvPicPr>
          <p:cNvPr id="4" name="Picture 3">
            <a:extLst>
              <a:ext uri="{FF2B5EF4-FFF2-40B4-BE49-F238E27FC236}">
                <a16:creationId xmlns:a16="http://schemas.microsoft.com/office/drawing/2014/main" id="{DF9C4E18-F905-492A-B2A0-BD1158EDB720}"/>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1558DDF4-FAA3-4509-BBC4-056A44043647}"/>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DB1FF212-0DA0-49C4-927D-A1A69F4F2947}"/>
              </a:ext>
            </a:extLst>
          </p:cNvPr>
          <p:cNvSpPr>
            <a:spLocks noGrp="1"/>
          </p:cNvSpPr>
          <p:nvPr>
            <p:ph type="dt" sz="half" idx="10"/>
          </p:nvPr>
        </p:nvSpPr>
        <p:spPr/>
        <p:txBody>
          <a:bodyPr/>
          <a:lstStyle/>
          <a:p>
            <a:fld id="{82927FBB-8684-4CB1-9D4C-4F94C70E3B79}" type="datetime1">
              <a:rPr lang="en-US" smtClean="0"/>
              <a:t>3/28/2020</a:t>
            </a:fld>
            <a:endParaRPr lang="en-US"/>
          </a:p>
        </p:txBody>
      </p:sp>
      <p:sp>
        <p:nvSpPr>
          <p:cNvPr id="7" name="Footer Placeholder 6">
            <a:extLst>
              <a:ext uri="{FF2B5EF4-FFF2-40B4-BE49-F238E27FC236}">
                <a16:creationId xmlns:a16="http://schemas.microsoft.com/office/drawing/2014/main" id="{68B84209-7A58-4C6C-85AA-F67F54CD7DEF}"/>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7F5A653D-E7CA-4FFB-BF39-E17CF34A5FF0}"/>
              </a:ext>
            </a:extLst>
          </p:cNvPr>
          <p:cNvSpPr>
            <a:spLocks noGrp="1"/>
          </p:cNvSpPr>
          <p:nvPr>
            <p:ph type="sldNum" sz="quarter" idx="12"/>
          </p:nvPr>
        </p:nvSpPr>
        <p:spPr/>
        <p:txBody>
          <a:bodyPr/>
          <a:lstStyle/>
          <a:p>
            <a:fld id="{486341E1-0EEF-49E4-8122-F58C67C5EA9E}" type="slidenum">
              <a:rPr lang="en-US" smtClean="0"/>
              <a:pPr/>
              <a:t>21</a:t>
            </a:fld>
            <a:endParaRPr lang="en-US"/>
          </a:p>
        </p:txBody>
      </p:sp>
    </p:spTree>
    <p:extLst>
      <p:ext uri="{BB962C8B-B14F-4D97-AF65-F5344CB8AC3E}">
        <p14:creationId xmlns:p14="http://schemas.microsoft.com/office/powerpoint/2010/main" val="2621022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1CDC4-E0FE-49BB-8612-F4154C5A31D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943C08C-2065-41A4-9D43-59221FBBA2B6}"/>
              </a:ext>
            </a:extLst>
          </p:cNvPr>
          <p:cNvSpPr>
            <a:spLocks noGrp="1"/>
          </p:cNvSpPr>
          <p:nvPr>
            <p:ph idx="1"/>
          </p:nvPr>
        </p:nvSpPr>
        <p:spPr>
          <a:xfrm>
            <a:off x="612844" y="2556932"/>
            <a:ext cx="10914434" cy="3717408"/>
          </a:xfrm>
        </p:spPr>
        <p:txBody>
          <a:bodyPr>
            <a:noAutofit/>
          </a:bodyPr>
          <a:lstStyle/>
          <a:p>
            <a:pPr algn="just"/>
            <a:r>
              <a:rPr lang="en-US" sz="2000" b="1" dirty="0"/>
              <a:t>IS/ISO 14004:1996 – Environmental management systems – General guidelines on principles, system and supporting techniques </a:t>
            </a:r>
            <a:endParaRPr lang="en-IN" sz="2000" b="1" dirty="0"/>
          </a:p>
          <a:p>
            <a:pPr algn="just"/>
            <a:r>
              <a:rPr lang="en-US" sz="2000" b="1" dirty="0"/>
              <a:t>IS/ISO 14020:1998 – Environmental labels and declarations – General principles </a:t>
            </a:r>
            <a:endParaRPr lang="en-IN" sz="2000" b="1" dirty="0"/>
          </a:p>
          <a:p>
            <a:pPr algn="just"/>
            <a:r>
              <a:rPr lang="en-US" sz="2000" b="1" dirty="0"/>
              <a:t>IS/ISO 14021:1999 – Environmental labels and declaration – Self-declared environmental claims (Type II Environmental labeling)</a:t>
            </a:r>
            <a:endParaRPr lang="en-IN" sz="2000" b="1" dirty="0"/>
          </a:p>
          <a:p>
            <a:pPr algn="just"/>
            <a:r>
              <a:rPr lang="en-US" sz="2000" b="1" dirty="0"/>
              <a:t>IS/ISO 14024: 1999 – Environmental labels and declaration – Type 1 Environmental labelling – Principles and procedures</a:t>
            </a:r>
            <a:endParaRPr lang="en-IN" sz="2000" b="1" dirty="0"/>
          </a:p>
          <a:p>
            <a:pPr algn="just"/>
            <a:r>
              <a:rPr lang="en-US" sz="2000" b="1" dirty="0"/>
              <a:t>IS/ISO 14031:1999 – Environmental management – Environmental performance evaluation – Guidelines</a:t>
            </a:r>
            <a:endParaRPr lang="en-IN" sz="2000" b="1" dirty="0"/>
          </a:p>
        </p:txBody>
      </p:sp>
      <p:pic>
        <p:nvPicPr>
          <p:cNvPr id="4" name="Picture 3">
            <a:extLst>
              <a:ext uri="{FF2B5EF4-FFF2-40B4-BE49-F238E27FC236}">
                <a16:creationId xmlns:a16="http://schemas.microsoft.com/office/drawing/2014/main" id="{A629A402-F3A0-442E-9946-E1FC4D3E4F71}"/>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A467227B-CE89-4912-975F-E0361374238E}"/>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1D18003A-C30E-44C5-9746-67C6D85D821F}"/>
              </a:ext>
            </a:extLst>
          </p:cNvPr>
          <p:cNvSpPr>
            <a:spLocks noGrp="1"/>
          </p:cNvSpPr>
          <p:nvPr>
            <p:ph type="dt" sz="half" idx="10"/>
          </p:nvPr>
        </p:nvSpPr>
        <p:spPr/>
        <p:txBody>
          <a:bodyPr/>
          <a:lstStyle/>
          <a:p>
            <a:fld id="{0A523928-9C40-4189-8788-4C2F0BB6A6BA}" type="datetime1">
              <a:rPr lang="en-US" smtClean="0"/>
              <a:t>3/28/2020</a:t>
            </a:fld>
            <a:endParaRPr lang="en-US"/>
          </a:p>
        </p:txBody>
      </p:sp>
      <p:sp>
        <p:nvSpPr>
          <p:cNvPr id="7" name="Footer Placeholder 6">
            <a:extLst>
              <a:ext uri="{FF2B5EF4-FFF2-40B4-BE49-F238E27FC236}">
                <a16:creationId xmlns:a16="http://schemas.microsoft.com/office/drawing/2014/main" id="{FAB9F368-BE95-4811-8F1A-38570AD39A75}"/>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7491E4BB-746A-4319-B21D-5FEF521A83A6}"/>
              </a:ext>
            </a:extLst>
          </p:cNvPr>
          <p:cNvSpPr>
            <a:spLocks noGrp="1"/>
          </p:cNvSpPr>
          <p:nvPr>
            <p:ph type="sldNum" sz="quarter" idx="12"/>
          </p:nvPr>
        </p:nvSpPr>
        <p:spPr/>
        <p:txBody>
          <a:bodyPr/>
          <a:lstStyle/>
          <a:p>
            <a:fld id="{486341E1-0EEF-49E4-8122-F58C67C5EA9E}" type="slidenum">
              <a:rPr lang="en-US" smtClean="0"/>
              <a:pPr/>
              <a:t>22</a:t>
            </a:fld>
            <a:endParaRPr lang="en-US"/>
          </a:p>
        </p:txBody>
      </p:sp>
    </p:spTree>
    <p:extLst>
      <p:ext uri="{BB962C8B-B14F-4D97-AF65-F5344CB8AC3E}">
        <p14:creationId xmlns:p14="http://schemas.microsoft.com/office/powerpoint/2010/main" val="6609354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0C15B-7387-455F-9236-C17EB8567D5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15E47D5-E2E7-42EC-BEF5-5A819A4C818C}"/>
              </a:ext>
            </a:extLst>
          </p:cNvPr>
          <p:cNvSpPr>
            <a:spLocks noGrp="1"/>
          </p:cNvSpPr>
          <p:nvPr>
            <p:ph idx="1"/>
          </p:nvPr>
        </p:nvSpPr>
        <p:spPr>
          <a:xfrm>
            <a:off x="885217" y="2556932"/>
            <a:ext cx="10011380" cy="3318936"/>
          </a:xfrm>
        </p:spPr>
        <p:txBody>
          <a:bodyPr>
            <a:normAutofit fontScale="92500" lnSpcReduction="20000"/>
          </a:bodyPr>
          <a:lstStyle/>
          <a:p>
            <a:pPr algn="just"/>
            <a:r>
              <a:rPr lang="en-US" b="1" dirty="0"/>
              <a:t>IS/ISO 14040:1997 – Environmental Management – Life cycle assessment – Principles and framework</a:t>
            </a:r>
            <a:endParaRPr lang="en-IN" b="1" dirty="0"/>
          </a:p>
          <a:p>
            <a:pPr algn="just"/>
            <a:r>
              <a:rPr lang="en-US" b="1" dirty="0"/>
              <a:t>IS/ISO 14041:1998 – Environmental management – Life cycle assessment – Goal and scope definition and inventory analysis</a:t>
            </a:r>
            <a:endParaRPr lang="en-IN" b="1" dirty="0"/>
          </a:p>
          <a:p>
            <a:pPr algn="just"/>
            <a:r>
              <a:rPr lang="en-US" b="1" dirty="0"/>
              <a:t>IS/ISO 14042:2000 – Environmental management – Life cycle assessment – Life cycle impact assessment</a:t>
            </a:r>
            <a:endParaRPr lang="en-IN" b="1" dirty="0"/>
          </a:p>
          <a:p>
            <a:pPr algn="just"/>
            <a:r>
              <a:rPr lang="en-US" b="1" dirty="0"/>
              <a:t>IS/ISO 14043:2000 – Environmental Management – Life Cycle Assessment – Life Cycle Interpretation</a:t>
            </a:r>
            <a:endParaRPr lang="en-IN" b="1" dirty="0"/>
          </a:p>
          <a:p>
            <a:pPr algn="just"/>
            <a:r>
              <a:rPr lang="en-US" b="1" dirty="0"/>
              <a:t>IS/ISO 14050:2002 – Environmental Management - Vocabulary</a:t>
            </a:r>
            <a:endParaRPr lang="en-IN" b="1" dirty="0"/>
          </a:p>
          <a:p>
            <a:pPr algn="just"/>
            <a:endParaRPr lang="en-IN" dirty="0"/>
          </a:p>
        </p:txBody>
      </p:sp>
      <p:pic>
        <p:nvPicPr>
          <p:cNvPr id="4" name="Picture 3">
            <a:extLst>
              <a:ext uri="{FF2B5EF4-FFF2-40B4-BE49-F238E27FC236}">
                <a16:creationId xmlns:a16="http://schemas.microsoft.com/office/drawing/2014/main" id="{A9BBB39E-58C2-4136-9A44-3673BFA1C8D6}"/>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2C3902CF-52E6-4ADE-A1DE-115951FA316F}"/>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B6562ED3-BDB6-4310-8141-0270BA96DE1A}"/>
              </a:ext>
            </a:extLst>
          </p:cNvPr>
          <p:cNvSpPr>
            <a:spLocks noGrp="1"/>
          </p:cNvSpPr>
          <p:nvPr>
            <p:ph type="dt" sz="half" idx="10"/>
          </p:nvPr>
        </p:nvSpPr>
        <p:spPr/>
        <p:txBody>
          <a:bodyPr/>
          <a:lstStyle/>
          <a:p>
            <a:fld id="{AD8D014A-ABC3-4DBE-9C89-C6BA307DEC4F}" type="datetime1">
              <a:rPr lang="en-US" smtClean="0"/>
              <a:t>3/28/2020</a:t>
            </a:fld>
            <a:endParaRPr lang="en-US"/>
          </a:p>
        </p:txBody>
      </p:sp>
      <p:sp>
        <p:nvSpPr>
          <p:cNvPr id="7" name="Footer Placeholder 6">
            <a:extLst>
              <a:ext uri="{FF2B5EF4-FFF2-40B4-BE49-F238E27FC236}">
                <a16:creationId xmlns:a16="http://schemas.microsoft.com/office/drawing/2014/main" id="{4F67068C-D0FF-42D7-BA99-C8A5E5A0F25E}"/>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2FB1A051-6BA5-4164-BC23-CCA1DAE37DCC}"/>
              </a:ext>
            </a:extLst>
          </p:cNvPr>
          <p:cNvSpPr>
            <a:spLocks noGrp="1"/>
          </p:cNvSpPr>
          <p:nvPr>
            <p:ph type="sldNum" sz="quarter" idx="12"/>
          </p:nvPr>
        </p:nvSpPr>
        <p:spPr/>
        <p:txBody>
          <a:bodyPr/>
          <a:lstStyle/>
          <a:p>
            <a:fld id="{486341E1-0EEF-49E4-8122-F58C67C5EA9E}" type="slidenum">
              <a:rPr lang="en-US" smtClean="0"/>
              <a:pPr/>
              <a:t>23</a:t>
            </a:fld>
            <a:endParaRPr lang="en-US"/>
          </a:p>
        </p:txBody>
      </p:sp>
    </p:spTree>
    <p:extLst>
      <p:ext uri="{BB962C8B-B14F-4D97-AF65-F5344CB8AC3E}">
        <p14:creationId xmlns:p14="http://schemas.microsoft.com/office/powerpoint/2010/main" val="989564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D6A3F4-FCBF-4257-837A-128375630DE5}"/>
              </a:ext>
            </a:extLst>
          </p:cNvPr>
          <p:cNvSpPr>
            <a:spLocks noGrp="1"/>
          </p:cNvSpPr>
          <p:nvPr>
            <p:ph idx="1"/>
          </p:nvPr>
        </p:nvSpPr>
        <p:spPr>
          <a:xfrm>
            <a:off x="826851" y="2508738"/>
            <a:ext cx="10981217" cy="3687782"/>
          </a:xfrm>
        </p:spPr>
        <p:txBody>
          <a:bodyPr>
            <a:normAutofit fontScale="92500" lnSpcReduction="20000"/>
          </a:bodyPr>
          <a:lstStyle/>
          <a:p>
            <a:pPr algn="just">
              <a:lnSpc>
                <a:spcPct val="150000"/>
              </a:lnSpc>
            </a:pPr>
            <a:r>
              <a:rPr lang="en-US" b="1" dirty="0"/>
              <a:t>Provides independent scientific advice through the JECFA and JEMRA expert bodies to support the standard setting work of Codex.</a:t>
            </a:r>
          </a:p>
          <a:p>
            <a:pPr algn="just">
              <a:lnSpc>
                <a:spcPct val="150000"/>
              </a:lnSpc>
            </a:pPr>
            <a:r>
              <a:rPr lang="en-US" b="1" dirty="0"/>
              <a:t>Enhancing food safety management along food chains to prevent diseases and trade disruptions</a:t>
            </a:r>
          </a:p>
          <a:p>
            <a:pPr algn="just">
              <a:lnSpc>
                <a:spcPct val="150000"/>
              </a:lnSpc>
            </a:pPr>
            <a:r>
              <a:rPr lang="en-US" b="1" dirty="0"/>
              <a:t>Promoting food safety emergency preparedness to build resilient </a:t>
            </a:r>
            <a:r>
              <a:rPr lang="en-US" b="1" dirty="0" err="1"/>
              <a:t>agri</a:t>
            </a:r>
            <a:r>
              <a:rPr lang="en-US" b="1" dirty="0"/>
              <a:t>-food chains</a:t>
            </a:r>
          </a:p>
          <a:p>
            <a:pPr algn="just">
              <a:lnSpc>
                <a:spcPct val="150000"/>
              </a:lnSpc>
            </a:pPr>
            <a:r>
              <a:rPr lang="en-US" b="1" dirty="0"/>
              <a:t>Developing online platforms for global networking, databases for information sharing and tools to support food safety management</a:t>
            </a:r>
          </a:p>
        </p:txBody>
      </p:sp>
      <p:pic>
        <p:nvPicPr>
          <p:cNvPr id="1026" name="Picture 2" descr="Image result for FAO">
            <a:extLst>
              <a:ext uri="{FF2B5EF4-FFF2-40B4-BE49-F238E27FC236}">
                <a16:creationId xmlns:a16="http://schemas.microsoft.com/office/drawing/2014/main" id="{86826C96-3ED0-4F15-BB83-CE4F288043F4}"/>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579078" y="661481"/>
            <a:ext cx="6787660" cy="16926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639B4281-95F4-46A1-910A-7DC75126C4CA}"/>
              </a:ext>
            </a:extLst>
          </p:cNvPr>
          <p:cNvPicPr>
            <a:picLocks noChangeAspect="1"/>
          </p:cNvPicPr>
          <p:nvPr/>
        </p:nvPicPr>
        <p:blipFill>
          <a:blip r:embed="rId3"/>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76999CFE-B256-4205-9D88-4214A4F2B9D3}"/>
              </a:ext>
            </a:extLst>
          </p:cNvPr>
          <p:cNvPicPr>
            <a:picLocks noChangeAspect="1"/>
          </p:cNvPicPr>
          <p:nvPr/>
        </p:nvPicPr>
        <p:blipFill>
          <a:blip r:embed="rId4"/>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BA9AE322-A289-4807-93B4-CFAD93924E5A}"/>
              </a:ext>
            </a:extLst>
          </p:cNvPr>
          <p:cNvSpPr>
            <a:spLocks noGrp="1"/>
          </p:cNvSpPr>
          <p:nvPr>
            <p:ph type="dt" sz="half" idx="10"/>
          </p:nvPr>
        </p:nvSpPr>
        <p:spPr/>
        <p:txBody>
          <a:bodyPr/>
          <a:lstStyle/>
          <a:p>
            <a:fld id="{7C5D60EC-D40D-426E-AF93-9B5E39F40A59}" type="datetime1">
              <a:rPr lang="en-US" smtClean="0"/>
              <a:t>3/28/2020</a:t>
            </a:fld>
            <a:endParaRPr lang="en-US"/>
          </a:p>
        </p:txBody>
      </p:sp>
      <p:sp>
        <p:nvSpPr>
          <p:cNvPr id="6" name="Footer Placeholder 5">
            <a:extLst>
              <a:ext uri="{FF2B5EF4-FFF2-40B4-BE49-F238E27FC236}">
                <a16:creationId xmlns:a16="http://schemas.microsoft.com/office/drawing/2014/main" id="{A543286A-65D2-4F0B-BBAE-8EE6CE7F331B}"/>
              </a:ext>
            </a:extLst>
          </p:cNvPr>
          <p:cNvSpPr>
            <a:spLocks noGrp="1"/>
          </p:cNvSpPr>
          <p:nvPr>
            <p:ph type="ftr" sz="quarter" idx="11"/>
          </p:nvPr>
        </p:nvSpPr>
        <p:spPr/>
        <p:txBody>
          <a:bodyPr/>
          <a:lstStyle/>
          <a:p>
            <a:r>
              <a:rPr lang="en-US"/>
              <a:t>Unit 1</a:t>
            </a:r>
          </a:p>
        </p:txBody>
      </p:sp>
      <p:sp>
        <p:nvSpPr>
          <p:cNvPr id="7" name="Slide Number Placeholder 6">
            <a:extLst>
              <a:ext uri="{FF2B5EF4-FFF2-40B4-BE49-F238E27FC236}">
                <a16:creationId xmlns:a16="http://schemas.microsoft.com/office/drawing/2014/main" id="{B8F4F555-A7BA-4F27-B4CC-4B66A745F698}"/>
              </a:ext>
            </a:extLst>
          </p:cNvPr>
          <p:cNvSpPr>
            <a:spLocks noGrp="1"/>
          </p:cNvSpPr>
          <p:nvPr>
            <p:ph type="sldNum" sz="quarter" idx="12"/>
          </p:nvPr>
        </p:nvSpPr>
        <p:spPr/>
        <p:txBody>
          <a:bodyPr/>
          <a:lstStyle/>
          <a:p>
            <a:fld id="{486341E1-0EEF-49E4-8122-F58C67C5EA9E}" type="slidenum">
              <a:rPr lang="en-US" smtClean="0"/>
              <a:pPr/>
              <a:t>24</a:t>
            </a:fld>
            <a:endParaRPr lang="en-US"/>
          </a:p>
        </p:txBody>
      </p:sp>
    </p:spTree>
    <p:extLst>
      <p:ext uri="{BB962C8B-B14F-4D97-AF65-F5344CB8AC3E}">
        <p14:creationId xmlns:p14="http://schemas.microsoft.com/office/powerpoint/2010/main" val="1091078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FA0927-1D06-4EBB-88BC-BDBC5DF63341}"/>
              </a:ext>
            </a:extLst>
          </p:cNvPr>
          <p:cNvSpPr>
            <a:spLocks noGrp="1"/>
          </p:cNvSpPr>
          <p:nvPr>
            <p:ph idx="1"/>
          </p:nvPr>
        </p:nvSpPr>
        <p:spPr>
          <a:xfrm>
            <a:off x="1130030" y="2664534"/>
            <a:ext cx="10515600" cy="2354937"/>
          </a:xfrm>
          <a:ln>
            <a:solidFill>
              <a:srgbClr val="FFFF00"/>
            </a:solidFill>
          </a:ln>
        </p:spPr>
        <p:txBody>
          <a:bodyPr>
            <a:normAutofit/>
          </a:bodyPr>
          <a:lstStyle/>
          <a:p>
            <a:r>
              <a:rPr lang="en-US" b="1" dirty="0"/>
              <a:t>Location: Geneva, Switzerland</a:t>
            </a:r>
          </a:p>
          <a:p>
            <a:r>
              <a:rPr lang="en-US" b="1" dirty="0"/>
              <a:t>Established: 1 January 1995</a:t>
            </a:r>
          </a:p>
          <a:p>
            <a:r>
              <a:rPr lang="en-US" b="1" dirty="0"/>
              <a:t>Created by: Uruguay Round negotiations (1986-94)</a:t>
            </a:r>
          </a:p>
          <a:p>
            <a:r>
              <a:rPr lang="en-US" b="1" dirty="0"/>
              <a:t>Membership: 164 countries (on 23 Jan 2017)</a:t>
            </a:r>
          </a:p>
          <a:p>
            <a:endParaRPr lang="en-US" b="1" dirty="0"/>
          </a:p>
        </p:txBody>
      </p:sp>
      <p:pic>
        <p:nvPicPr>
          <p:cNvPr id="4" name="Picture 3">
            <a:extLst>
              <a:ext uri="{FF2B5EF4-FFF2-40B4-BE49-F238E27FC236}">
                <a16:creationId xmlns:a16="http://schemas.microsoft.com/office/drawing/2014/main" id="{2D8FCA7A-0FB8-4709-A13B-FCF0895D6B46}"/>
              </a:ext>
            </a:extLst>
          </p:cNvPr>
          <p:cNvPicPr>
            <a:picLocks noChangeAspect="1"/>
          </p:cNvPicPr>
          <p:nvPr/>
        </p:nvPicPr>
        <p:blipFill>
          <a:blip r:embed="rId2"/>
          <a:stretch>
            <a:fillRect/>
          </a:stretch>
        </p:blipFill>
        <p:spPr>
          <a:xfrm>
            <a:off x="7581027" y="662416"/>
            <a:ext cx="3900855" cy="1688123"/>
          </a:xfrm>
          <a:prstGeom prst="rect">
            <a:avLst/>
          </a:prstGeom>
        </p:spPr>
      </p:pic>
      <p:pic>
        <p:nvPicPr>
          <p:cNvPr id="5" name="Picture 4">
            <a:extLst>
              <a:ext uri="{FF2B5EF4-FFF2-40B4-BE49-F238E27FC236}">
                <a16:creationId xmlns:a16="http://schemas.microsoft.com/office/drawing/2014/main" id="{7D19DD13-4A58-47B8-9177-298471B56FD1}"/>
              </a:ext>
            </a:extLst>
          </p:cNvPr>
          <p:cNvPicPr>
            <a:picLocks noChangeAspect="1"/>
          </p:cNvPicPr>
          <p:nvPr/>
        </p:nvPicPr>
        <p:blipFill rotWithShape="1">
          <a:blip r:embed="rId3"/>
          <a:srcRect l="11427" t="6194" r="13498" b="11540"/>
          <a:stretch/>
        </p:blipFill>
        <p:spPr>
          <a:xfrm>
            <a:off x="2784668" y="662416"/>
            <a:ext cx="4870937" cy="1688124"/>
          </a:xfrm>
          <a:prstGeom prst="ellipse">
            <a:avLst/>
          </a:prstGeom>
          <a:ln>
            <a:noFill/>
          </a:ln>
          <a:effectLst>
            <a:softEdge rad="112500"/>
          </a:effectLst>
        </p:spPr>
      </p:pic>
      <p:pic>
        <p:nvPicPr>
          <p:cNvPr id="6" name="Picture 5">
            <a:extLst>
              <a:ext uri="{FF2B5EF4-FFF2-40B4-BE49-F238E27FC236}">
                <a16:creationId xmlns:a16="http://schemas.microsoft.com/office/drawing/2014/main" id="{135F64D0-9C41-4F05-9A85-B49018386040}"/>
              </a:ext>
            </a:extLst>
          </p:cNvPr>
          <p:cNvPicPr>
            <a:picLocks noChangeAspect="1"/>
          </p:cNvPicPr>
          <p:nvPr/>
        </p:nvPicPr>
        <p:blipFill>
          <a:blip r:embed="rId4"/>
          <a:stretch>
            <a:fillRect/>
          </a:stretch>
        </p:blipFill>
        <p:spPr>
          <a:xfrm>
            <a:off x="76200" y="79794"/>
            <a:ext cx="1524000" cy="891166"/>
          </a:xfrm>
          <a:prstGeom prst="rect">
            <a:avLst/>
          </a:prstGeom>
        </p:spPr>
      </p:pic>
      <p:pic>
        <p:nvPicPr>
          <p:cNvPr id="7" name="Picture 6">
            <a:extLst>
              <a:ext uri="{FF2B5EF4-FFF2-40B4-BE49-F238E27FC236}">
                <a16:creationId xmlns:a16="http://schemas.microsoft.com/office/drawing/2014/main" id="{DA769B6B-B6B7-495B-8336-B8A2C54AB81D}"/>
              </a:ext>
            </a:extLst>
          </p:cNvPr>
          <p:cNvPicPr>
            <a:picLocks noChangeAspect="1"/>
          </p:cNvPicPr>
          <p:nvPr/>
        </p:nvPicPr>
        <p:blipFill>
          <a:blip r:embed="rId5"/>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36F50552-27A1-4DC7-A253-2F434F52286B}"/>
              </a:ext>
            </a:extLst>
          </p:cNvPr>
          <p:cNvSpPr>
            <a:spLocks noGrp="1"/>
          </p:cNvSpPr>
          <p:nvPr>
            <p:ph type="dt" sz="half" idx="10"/>
          </p:nvPr>
        </p:nvSpPr>
        <p:spPr/>
        <p:txBody>
          <a:bodyPr/>
          <a:lstStyle/>
          <a:p>
            <a:fld id="{D02E7682-E64C-480E-9A67-99D5AC36C6C3}" type="datetime1">
              <a:rPr lang="en-US" smtClean="0"/>
              <a:t>3/28/2020</a:t>
            </a:fld>
            <a:endParaRPr lang="en-US"/>
          </a:p>
        </p:txBody>
      </p:sp>
      <p:sp>
        <p:nvSpPr>
          <p:cNvPr id="8" name="Footer Placeholder 7">
            <a:extLst>
              <a:ext uri="{FF2B5EF4-FFF2-40B4-BE49-F238E27FC236}">
                <a16:creationId xmlns:a16="http://schemas.microsoft.com/office/drawing/2014/main" id="{3E430361-D21E-4D5F-85C5-775CEF78882E}"/>
              </a:ext>
            </a:extLst>
          </p:cNvPr>
          <p:cNvSpPr>
            <a:spLocks noGrp="1"/>
          </p:cNvSpPr>
          <p:nvPr>
            <p:ph type="ftr" sz="quarter" idx="11"/>
          </p:nvPr>
        </p:nvSpPr>
        <p:spPr/>
        <p:txBody>
          <a:bodyPr/>
          <a:lstStyle/>
          <a:p>
            <a:r>
              <a:rPr lang="en-US"/>
              <a:t>Unit 1</a:t>
            </a:r>
          </a:p>
        </p:txBody>
      </p:sp>
      <p:sp>
        <p:nvSpPr>
          <p:cNvPr id="9" name="Slide Number Placeholder 8">
            <a:extLst>
              <a:ext uri="{FF2B5EF4-FFF2-40B4-BE49-F238E27FC236}">
                <a16:creationId xmlns:a16="http://schemas.microsoft.com/office/drawing/2014/main" id="{1D3516D4-3D7D-4E1C-A075-2BA86D81748B}"/>
              </a:ext>
            </a:extLst>
          </p:cNvPr>
          <p:cNvSpPr>
            <a:spLocks noGrp="1"/>
          </p:cNvSpPr>
          <p:nvPr>
            <p:ph type="sldNum" sz="quarter" idx="12"/>
          </p:nvPr>
        </p:nvSpPr>
        <p:spPr/>
        <p:txBody>
          <a:bodyPr/>
          <a:lstStyle/>
          <a:p>
            <a:fld id="{486341E1-0EEF-49E4-8122-F58C67C5EA9E}" type="slidenum">
              <a:rPr lang="en-US" smtClean="0"/>
              <a:pPr/>
              <a:t>25</a:t>
            </a:fld>
            <a:endParaRPr lang="en-US"/>
          </a:p>
        </p:txBody>
      </p:sp>
    </p:spTree>
    <p:extLst>
      <p:ext uri="{BB962C8B-B14F-4D97-AF65-F5344CB8AC3E}">
        <p14:creationId xmlns:p14="http://schemas.microsoft.com/office/powerpoint/2010/main" val="17863529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00C68-DE43-45C6-A1DD-D01A2171A0CF}"/>
              </a:ext>
            </a:extLst>
          </p:cNvPr>
          <p:cNvSpPr>
            <a:spLocks noGrp="1"/>
          </p:cNvSpPr>
          <p:nvPr>
            <p:ph type="title"/>
          </p:nvPr>
        </p:nvSpPr>
        <p:spPr/>
        <p:txBody>
          <a:bodyPr/>
          <a:lstStyle/>
          <a:p>
            <a:endParaRPr lang="en-IN" dirty="0"/>
          </a:p>
        </p:txBody>
      </p:sp>
      <p:sp>
        <p:nvSpPr>
          <p:cNvPr id="4" name="Content Placeholder 2">
            <a:extLst>
              <a:ext uri="{FF2B5EF4-FFF2-40B4-BE49-F238E27FC236}">
                <a16:creationId xmlns:a16="http://schemas.microsoft.com/office/drawing/2014/main" id="{7F77907B-D65A-444B-BCFD-8948EF69BBA1}"/>
              </a:ext>
            </a:extLst>
          </p:cNvPr>
          <p:cNvSpPr txBox="1">
            <a:spLocks noGrp="1"/>
          </p:cNvSpPr>
          <p:nvPr>
            <p:ph idx="1"/>
          </p:nvPr>
        </p:nvSpPr>
        <p:spPr>
          <a:xfrm>
            <a:off x="943583" y="2557463"/>
            <a:ext cx="10369685" cy="3317875"/>
          </a:xfrm>
          <a:prstGeom prst="rect">
            <a:avLst/>
          </a:prstGeom>
          <a:ln>
            <a:solidFill>
              <a:srgbClr val="FFFF00"/>
            </a:solidFill>
          </a:ln>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3400" b="1" dirty="0"/>
              <a:t>To remove or reduce international trade barriers with the member countries</a:t>
            </a:r>
          </a:p>
          <a:p>
            <a:pPr algn="just"/>
            <a:r>
              <a:rPr lang="en-US" sz="3400" b="1" dirty="0"/>
              <a:t>To achieve global economic development through optimum utilization of world resources</a:t>
            </a:r>
          </a:p>
          <a:p>
            <a:pPr algn="just"/>
            <a:r>
              <a:rPr lang="en-US" sz="3400" b="1" dirty="0"/>
              <a:t>To increase market shares of developing countries through assistance in their development efforts</a:t>
            </a:r>
          </a:p>
          <a:p>
            <a:pPr algn="just"/>
            <a:r>
              <a:rPr lang="en-US" sz="3400" b="1" dirty="0"/>
              <a:t>To follow a non discriminatory policy for all member countries</a:t>
            </a:r>
          </a:p>
          <a:p>
            <a:pPr algn="just"/>
            <a:r>
              <a:rPr lang="en-US" sz="3400" b="1" dirty="0"/>
              <a:t>To act as dispute settle machinery</a:t>
            </a:r>
          </a:p>
        </p:txBody>
      </p:sp>
      <p:sp>
        <p:nvSpPr>
          <p:cNvPr id="5" name="Title 1">
            <a:extLst>
              <a:ext uri="{FF2B5EF4-FFF2-40B4-BE49-F238E27FC236}">
                <a16:creationId xmlns:a16="http://schemas.microsoft.com/office/drawing/2014/main" id="{5AC1AA1A-0C98-493D-97ED-DFDCB874DA90}"/>
              </a:ext>
            </a:extLst>
          </p:cNvPr>
          <p:cNvSpPr txBox="1">
            <a:spLocks/>
          </p:cNvSpPr>
          <p:nvPr/>
        </p:nvSpPr>
        <p:spPr>
          <a:xfrm>
            <a:off x="663102" y="1643336"/>
            <a:ext cx="3953608" cy="721995"/>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fontScale="97500" lnSpcReduction="10000"/>
          </a:bodyPr>
          <a:lstStyle>
            <a:lvl1pPr algn="ctr" defTabSz="457200" rtl="0" eaLnBrk="1" latinLnBrk="0" hangingPunct="1">
              <a:spcBef>
                <a:spcPct val="0"/>
              </a:spcBef>
              <a:buNone/>
              <a:defRPr sz="4400" kern="1200" cap="none">
                <a:ln w="3175" cmpd="sng">
                  <a:noFill/>
                </a:ln>
                <a:solidFill>
                  <a:schemeClr val="lt1"/>
                </a:solidFill>
                <a:effectLst/>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r>
              <a:rPr lang="en-US" b="1" dirty="0">
                <a:solidFill>
                  <a:srgbClr val="FF0000"/>
                </a:solidFill>
              </a:rPr>
              <a:t>Objectives</a:t>
            </a:r>
            <a:endParaRPr lang="en-US" dirty="0">
              <a:solidFill>
                <a:srgbClr val="FF0000"/>
              </a:solidFill>
            </a:endParaRPr>
          </a:p>
        </p:txBody>
      </p:sp>
      <p:pic>
        <p:nvPicPr>
          <p:cNvPr id="6" name="Picture 5">
            <a:extLst>
              <a:ext uri="{FF2B5EF4-FFF2-40B4-BE49-F238E27FC236}">
                <a16:creationId xmlns:a16="http://schemas.microsoft.com/office/drawing/2014/main" id="{AAAB150D-4A79-4DCB-BF4D-51D68E879A00}"/>
              </a:ext>
            </a:extLst>
          </p:cNvPr>
          <p:cNvPicPr>
            <a:picLocks noChangeAspect="1"/>
          </p:cNvPicPr>
          <p:nvPr/>
        </p:nvPicPr>
        <p:blipFill>
          <a:blip r:embed="rId2"/>
          <a:stretch>
            <a:fillRect/>
          </a:stretch>
        </p:blipFill>
        <p:spPr>
          <a:xfrm>
            <a:off x="76200" y="79794"/>
            <a:ext cx="1524000" cy="891166"/>
          </a:xfrm>
          <a:prstGeom prst="rect">
            <a:avLst/>
          </a:prstGeom>
        </p:spPr>
      </p:pic>
      <p:pic>
        <p:nvPicPr>
          <p:cNvPr id="7" name="Picture 6">
            <a:extLst>
              <a:ext uri="{FF2B5EF4-FFF2-40B4-BE49-F238E27FC236}">
                <a16:creationId xmlns:a16="http://schemas.microsoft.com/office/drawing/2014/main" id="{BBDC2C26-ABA2-49B0-8128-39D0CFC12568}"/>
              </a:ext>
            </a:extLst>
          </p:cNvPr>
          <p:cNvPicPr>
            <a:picLocks noChangeAspect="1"/>
          </p:cNvPicPr>
          <p:nvPr/>
        </p:nvPicPr>
        <p:blipFill>
          <a:blip r:embed="rId3"/>
          <a:stretch>
            <a:fillRect/>
          </a:stretch>
        </p:blipFill>
        <p:spPr>
          <a:xfrm>
            <a:off x="10588869" y="0"/>
            <a:ext cx="1428750" cy="902591"/>
          </a:xfrm>
          <a:prstGeom prst="rect">
            <a:avLst/>
          </a:prstGeom>
        </p:spPr>
      </p:pic>
      <p:sp>
        <p:nvSpPr>
          <p:cNvPr id="3" name="Date Placeholder 2">
            <a:extLst>
              <a:ext uri="{FF2B5EF4-FFF2-40B4-BE49-F238E27FC236}">
                <a16:creationId xmlns:a16="http://schemas.microsoft.com/office/drawing/2014/main" id="{F8494229-97EA-4930-BB5A-12E218A0321F}"/>
              </a:ext>
            </a:extLst>
          </p:cNvPr>
          <p:cNvSpPr>
            <a:spLocks noGrp="1"/>
          </p:cNvSpPr>
          <p:nvPr>
            <p:ph type="dt" sz="half" idx="10"/>
          </p:nvPr>
        </p:nvSpPr>
        <p:spPr/>
        <p:txBody>
          <a:bodyPr/>
          <a:lstStyle/>
          <a:p>
            <a:fld id="{E8C7CA42-B447-4729-8721-974203463E12}" type="datetime1">
              <a:rPr lang="en-US" smtClean="0"/>
              <a:t>3/28/2020</a:t>
            </a:fld>
            <a:endParaRPr lang="en-US"/>
          </a:p>
        </p:txBody>
      </p:sp>
      <p:sp>
        <p:nvSpPr>
          <p:cNvPr id="8" name="Footer Placeholder 7">
            <a:extLst>
              <a:ext uri="{FF2B5EF4-FFF2-40B4-BE49-F238E27FC236}">
                <a16:creationId xmlns:a16="http://schemas.microsoft.com/office/drawing/2014/main" id="{1E532093-C6FA-488D-8B26-83B73DE6D08D}"/>
              </a:ext>
            </a:extLst>
          </p:cNvPr>
          <p:cNvSpPr>
            <a:spLocks noGrp="1"/>
          </p:cNvSpPr>
          <p:nvPr>
            <p:ph type="ftr" sz="quarter" idx="11"/>
          </p:nvPr>
        </p:nvSpPr>
        <p:spPr/>
        <p:txBody>
          <a:bodyPr/>
          <a:lstStyle/>
          <a:p>
            <a:r>
              <a:rPr lang="en-US"/>
              <a:t>Unit 1</a:t>
            </a:r>
          </a:p>
        </p:txBody>
      </p:sp>
      <p:sp>
        <p:nvSpPr>
          <p:cNvPr id="9" name="Slide Number Placeholder 8">
            <a:extLst>
              <a:ext uri="{FF2B5EF4-FFF2-40B4-BE49-F238E27FC236}">
                <a16:creationId xmlns:a16="http://schemas.microsoft.com/office/drawing/2014/main" id="{CE30A2DB-4AD5-44D1-9347-C7B349A74A03}"/>
              </a:ext>
            </a:extLst>
          </p:cNvPr>
          <p:cNvSpPr>
            <a:spLocks noGrp="1"/>
          </p:cNvSpPr>
          <p:nvPr>
            <p:ph type="sldNum" sz="quarter" idx="12"/>
          </p:nvPr>
        </p:nvSpPr>
        <p:spPr/>
        <p:txBody>
          <a:bodyPr/>
          <a:lstStyle/>
          <a:p>
            <a:fld id="{486341E1-0EEF-49E4-8122-F58C67C5EA9E}" type="slidenum">
              <a:rPr lang="en-US" smtClean="0"/>
              <a:pPr/>
              <a:t>26</a:t>
            </a:fld>
            <a:endParaRPr lang="en-US"/>
          </a:p>
        </p:txBody>
      </p:sp>
    </p:spTree>
    <p:extLst>
      <p:ext uri="{BB962C8B-B14F-4D97-AF65-F5344CB8AC3E}">
        <p14:creationId xmlns:p14="http://schemas.microsoft.com/office/powerpoint/2010/main" val="2436954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211D5-91A5-4DCE-91FB-54920E3375F8}"/>
              </a:ext>
            </a:extLst>
          </p:cNvPr>
          <p:cNvSpPr>
            <a:spLocks noGrp="1"/>
          </p:cNvSpPr>
          <p:nvPr>
            <p:ph type="title"/>
          </p:nvPr>
        </p:nvSpPr>
        <p:spPr>
          <a:xfrm>
            <a:off x="622570" y="1661282"/>
            <a:ext cx="3953608" cy="721995"/>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b="1" dirty="0"/>
              <a:t>Functions</a:t>
            </a:r>
            <a:endParaRPr lang="en-US" dirty="0"/>
          </a:p>
        </p:txBody>
      </p:sp>
      <p:sp>
        <p:nvSpPr>
          <p:cNvPr id="3" name="Content Placeholder 2">
            <a:extLst>
              <a:ext uri="{FF2B5EF4-FFF2-40B4-BE49-F238E27FC236}">
                <a16:creationId xmlns:a16="http://schemas.microsoft.com/office/drawing/2014/main" id="{329CD21A-5224-480A-B32C-78CD6D8F5856}"/>
              </a:ext>
            </a:extLst>
          </p:cNvPr>
          <p:cNvSpPr>
            <a:spLocks noGrp="1"/>
          </p:cNvSpPr>
          <p:nvPr>
            <p:ph idx="1"/>
          </p:nvPr>
        </p:nvSpPr>
        <p:spPr>
          <a:xfrm>
            <a:off x="838200" y="2383277"/>
            <a:ext cx="10515600" cy="3793686"/>
          </a:xfrm>
        </p:spPr>
        <p:txBody>
          <a:bodyPr>
            <a:normAutofit lnSpcReduction="10000"/>
          </a:bodyPr>
          <a:lstStyle/>
          <a:p>
            <a:r>
              <a:rPr lang="en-US" b="1" dirty="0"/>
              <a:t>Administering WTO trade agreements</a:t>
            </a:r>
          </a:p>
          <a:p>
            <a:r>
              <a:rPr lang="en-US" b="1" dirty="0"/>
              <a:t>Forum for trade negotiations</a:t>
            </a:r>
          </a:p>
          <a:p>
            <a:r>
              <a:rPr lang="en-US" b="1" dirty="0"/>
              <a:t>Handling trade disputes</a:t>
            </a:r>
          </a:p>
          <a:p>
            <a:r>
              <a:rPr lang="en-US" b="1" dirty="0"/>
              <a:t>Reviewing national trade policies</a:t>
            </a:r>
          </a:p>
          <a:p>
            <a:r>
              <a:rPr lang="en-US" b="1" dirty="0"/>
              <a:t>Assisting developing countries in trade policy issues, through technical assistance and training </a:t>
            </a:r>
            <a:r>
              <a:rPr lang="en-US" b="1" dirty="0" err="1"/>
              <a:t>programme</a:t>
            </a:r>
            <a:endParaRPr lang="en-US" b="1" dirty="0"/>
          </a:p>
          <a:p>
            <a:r>
              <a:rPr lang="en-US" b="1" dirty="0"/>
              <a:t>Monitoring national trade policies</a:t>
            </a:r>
          </a:p>
          <a:p>
            <a:r>
              <a:rPr lang="en-US" b="1" dirty="0"/>
              <a:t>Cooperation with other international organizations</a:t>
            </a:r>
          </a:p>
        </p:txBody>
      </p:sp>
      <p:pic>
        <p:nvPicPr>
          <p:cNvPr id="4" name="Picture 3">
            <a:extLst>
              <a:ext uri="{FF2B5EF4-FFF2-40B4-BE49-F238E27FC236}">
                <a16:creationId xmlns:a16="http://schemas.microsoft.com/office/drawing/2014/main" id="{1B85EF0B-A7BB-4A1E-A377-C4156A975D23}"/>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9355BA24-6B4F-4577-BFAA-5B3915DA16C6}"/>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CFEDC0A8-3B38-48F3-9647-B8EE9B9F58B9}"/>
              </a:ext>
            </a:extLst>
          </p:cNvPr>
          <p:cNvSpPr>
            <a:spLocks noGrp="1"/>
          </p:cNvSpPr>
          <p:nvPr>
            <p:ph type="dt" sz="half" idx="10"/>
          </p:nvPr>
        </p:nvSpPr>
        <p:spPr/>
        <p:txBody>
          <a:bodyPr/>
          <a:lstStyle/>
          <a:p>
            <a:fld id="{18095D8A-1BE6-42DD-BF6C-758B460634FA}" type="datetime1">
              <a:rPr lang="en-US" smtClean="0"/>
              <a:t>3/28/2020</a:t>
            </a:fld>
            <a:endParaRPr lang="en-US"/>
          </a:p>
        </p:txBody>
      </p:sp>
      <p:sp>
        <p:nvSpPr>
          <p:cNvPr id="7" name="Footer Placeholder 6">
            <a:extLst>
              <a:ext uri="{FF2B5EF4-FFF2-40B4-BE49-F238E27FC236}">
                <a16:creationId xmlns:a16="http://schemas.microsoft.com/office/drawing/2014/main" id="{2A35B87C-F60C-46A2-A2EB-9966E931FDCF}"/>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816805B1-DE70-49E6-81F1-BCD8D2238433}"/>
              </a:ext>
            </a:extLst>
          </p:cNvPr>
          <p:cNvSpPr>
            <a:spLocks noGrp="1"/>
          </p:cNvSpPr>
          <p:nvPr>
            <p:ph type="sldNum" sz="quarter" idx="12"/>
          </p:nvPr>
        </p:nvSpPr>
        <p:spPr/>
        <p:txBody>
          <a:bodyPr/>
          <a:lstStyle/>
          <a:p>
            <a:fld id="{486341E1-0EEF-49E4-8122-F58C67C5EA9E}" type="slidenum">
              <a:rPr lang="en-US" smtClean="0"/>
              <a:pPr/>
              <a:t>27</a:t>
            </a:fld>
            <a:endParaRPr lang="en-US"/>
          </a:p>
        </p:txBody>
      </p:sp>
    </p:spTree>
    <p:extLst>
      <p:ext uri="{BB962C8B-B14F-4D97-AF65-F5344CB8AC3E}">
        <p14:creationId xmlns:p14="http://schemas.microsoft.com/office/powerpoint/2010/main" val="16245361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F65ED-EA60-47F7-A0F7-C31940263A6A}"/>
              </a:ext>
            </a:extLst>
          </p:cNvPr>
          <p:cNvSpPr>
            <a:spLocks noGrp="1"/>
          </p:cNvSpPr>
          <p:nvPr>
            <p:ph type="title"/>
          </p:nvPr>
        </p:nvSpPr>
        <p:spPr>
          <a:xfrm>
            <a:off x="721468" y="1614430"/>
            <a:ext cx="5543145" cy="701675"/>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b="1" dirty="0"/>
              <a:t>WTO Agreements</a:t>
            </a:r>
            <a:endParaRPr lang="en-US" dirty="0"/>
          </a:p>
        </p:txBody>
      </p:sp>
      <p:sp>
        <p:nvSpPr>
          <p:cNvPr id="3" name="Content Placeholder 2">
            <a:extLst>
              <a:ext uri="{FF2B5EF4-FFF2-40B4-BE49-F238E27FC236}">
                <a16:creationId xmlns:a16="http://schemas.microsoft.com/office/drawing/2014/main" id="{9C673C12-0351-4542-962D-4A10C5D74688}"/>
              </a:ext>
            </a:extLst>
          </p:cNvPr>
          <p:cNvSpPr>
            <a:spLocks noGrp="1"/>
          </p:cNvSpPr>
          <p:nvPr>
            <p:ph idx="1"/>
          </p:nvPr>
        </p:nvSpPr>
        <p:spPr>
          <a:xfrm>
            <a:off x="1295401" y="2556931"/>
            <a:ext cx="2284378" cy="3649315"/>
          </a:xfrm>
        </p:spPr>
        <p:txBody>
          <a:bodyPr>
            <a:normAutofit/>
          </a:bodyPr>
          <a:lstStyle/>
          <a:p>
            <a:r>
              <a:rPr lang="en-US" b="1" dirty="0"/>
              <a:t>GATT</a:t>
            </a:r>
          </a:p>
          <a:p>
            <a:pPr marL="0" indent="0">
              <a:buNone/>
            </a:pPr>
            <a:r>
              <a:rPr lang="en-US" b="1" dirty="0"/>
              <a:t>• GATS</a:t>
            </a:r>
          </a:p>
          <a:p>
            <a:pPr marL="0" indent="0">
              <a:buNone/>
            </a:pPr>
            <a:r>
              <a:rPr lang="en-US" b="1" dirty="0"/>
              <a:t>• TRIPS</a:t>
            </a:r>
          </a:p>
          <a:p>
            <a:pPr marL="0" indent="0">
              <a:buNone/>
            </a:pPr>
            <a:r>
              <a:rPr lang="en-US" b="1" dirty="0"/>
              <a:t>• TRIMS</a:t>
            </a:r>
          </a:p>
          <a:p>
            <a:pPr marL="0" indent="0">
              <a:buNone/>
            </a:pPr>
            <a:r>
              <a:rPr lang="en-US" b="1" dirty="0"/>
              <a:t>• AOA</a:t>
            </a:r>
          </a:p>
          <a:p>
            <a:pPr marL="0" indent="0">
              <a:buNone/>
            </a:pPr>
            <a:r>
              <a:rPr lang="en-US" b="1" dirty="0"/>
              <a:t>• TBT</a:t>
            </a:r>
          </a:p>
          <a:p>
            <a:pPr marL="0" indent="0">
              <a:buNone/>
            </a:pPr>
            <a:r>
              <a:rPr lang="en-US" b="1" dirty="0"/>
              <a:t>• SPS </a:t>
            </a:r>
          </a:p>
        </p:txBody>
      </p:sp>
      <p:pic>
        <p:nvPicPr>
          <p:cNvPr id="4" name="Picture 3">
            <a:extLst>
              <a:ext uri="{FF2B5EF4-FFF2-40B4-BE49-F238E27FC236}">
                <a16:creationId xmlns:a16="http://schemas.microsoft.com/office/drawing/2014/main" id="{AD912B9E-92FB-4CF5-8249-892145BE3EEE}"/>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065C1301-CF8E-4EB4-8440-271E0FC53047}"/>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EAECEE99-73D1-4B45-B63D-D4D5BB0F197B}"/>
              </a:ext>
            </a:extLst>
          </p:cNvPr>
          <p:cNvSpPr>
            <a:spLocks noGrp="1"/>
          </p:cNvSpPr>
          <p:nvPr>
            <p:ph type="dt" sz="half" idx="10"/>
          </p:nvPr>
        </p:nvSpPr>
        <p:spPr/>
        <p:txBody>
          <a:bodyPr/>
          <a:lstStyle/>
          <a:p>
            <a:fld id="{8136F288-28CB-4215-A026-5DC1DD8CFA33}" type="datetime1">
              <a:rPr lang="en-US" smtClean="0"/>
              <a:t>3/28/2020</a:t>
            </a:fld>
            <a:endParaRPr lang="en-US"/>
          </a:p>
        </p:txBody>
      </p:sp>
      <p:sp>
        <p:nvSpPr>
          <p:cNvPr id="7" name="Footer Placeholder 6">
            <a:extLst>
              <a:ext uri="{FF2B5EF4-FFF2-40B4-BE49-F238E27FC236}">
                <a16:creationId xmlns:a16="http://schemas.microsoft.com/office/drawing/2014/main" id="{F0148983-F619-440F-8F7C-C42628555326}"/>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40C8B350-A192-4D8E-B3B8-53D825B5FEF0}"/>
              </a:ext>
            </a:extLst>
          </p:cNvPr>
          <p:cNvSpPr>
            <a:spLocks noGrp="1"/>
          </p:cNvSpPr>
          <p:nvPr>
            <p:ph type="sldNum" sz="quarter" idx="12"/>
          </p:nvPr>
        </p:nvSpPr>
        <p:spPr/>
        <p:txBody>
          <a:bodyPr/>
          <a:lstStyle/>
          <a:p>
            <a:fld id="{486341E1-0EEF-49E4-8122-F58C67C5EA9E}" type="slidenum">
              <a:rPr lang="en-US" smtClean="0"/>
              <a:pPr/>
              <a:t>28</a:t>
            </a:fld>
            <a:endParaRPr lang="en-US"/>
          </a:p>
        </p:txBody>
      </p:sp>
    </p:spTree>
    <p:extLst>
      <p:ext uri="{BB962C8B-B14F-4D97-AF65-F5344CB8AC3E}">
        <p14:creationId xmlns:p14="http://schemas.microsoft.com/office/powerpoint/2010/main" val="1374731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B45F9-2C2C-41A3-9718-7947BF1D9CEA}"/>
              </a:ext>
            </a:extLst>
          </p:cNvPr>
          <p:cNvSpPr>
            <a:spLocks noGrp="1"/>
          </p:cNvSpPr>
          <p:nvPr>
            <p:ph type="title"/>
          </p:nvPr>
        </p:nvSpPr>
        <p:spPr>
          <a:xfrm>
            <a:off x="627379" y="1484238"/>
            <a:ext cx="10937240" cy="793115"/>
          </a:xfrm>
        </p:spPr>
        <p:style>
          <a:lnRef idx="0">
            <a:schemeClr val="accent6"/>
          </a:lnRef>
          <a:fillRef idx="3">
            <a:schemeClr val="accent6"/>
          </a:fillRef>
          <a:effectRef idx="3">
            <a:schemeClr val="accent6"/>
          </a:effectRef>
          <a:fontRef idx="minor">
            <a:schemeClr val="lt1"/>
          </a:fontRef>
        </p:style>
        <p:txBody>
          <a:bodyPr>
            <a:normAutofit fontScale="90000"/>
          </a:bodyPr>
          <a:lstStyle/>
          <a:p>
            <a:r>
              <a:rPr lang="en-US" b="1" dirty="0"/>
              <a:t>General Agreement on Tariffs &amp; Trade (GATT)</a:t>
            </a:r>
            <a:endParaRPr lang="en-US" dirty="0"/>
          </a:p>
        </p:txBody>
      </p:sp>
      <p:sp>
        <p:nvSpPr>
          <p:cNvPr id="3" name="Content Placeholder 2">
            <a:extLst>
              <a:ext uri="{FF2B5EF4-FFF2-40B4-BE49-F238E27FC236}">
                <a16:creationId xmlns:a16="http://schemas.microsoft.com/office/drawing/2014/main" id="{D0F36AC7-C812-4EDA-AAD5-96A0B84E8D9A}"/>
              </a:ext>
            </a:extLst>
          </p:cNvPr>
          <p:cNvSpPr>
            <a:spLocks noGrp="1"/>
          </p:cNvSpPr>
          <p:nvPr>
            <p:ph idx="1"/>
          </p:nvPr>
        </p:nvSpPr>
        <p:spPr>
          <a:xfrm>
            <a:off x="1295401" y="2556932"/>
            <a:ext cx="10047050" cy="3318936"/>
          </a:xfrm>
        </p:spPr>
        <p:txBody>
          <a:bodyPr/>
          <a:lstStyle/>
          <a:p>
            <a:pPr algn="just"/>
            <a:r>
              <a:rPr lang="en-US" b="1" dirty="0"/>
              <a:t>GATT was 1</a:t>
            </a:r>
            <a:r>
              <a:rPr lang="en-US" b="1" baseline="30000" dirty="0"/>
              <a:t>st</a:t>
            </a:r>
            <a:r>
              <a:rPr lang="en-US" b="1" dirty="0"/>
              <a:t> signed in 1947</a:t>
            </a:r>
          </a:p>
          <a:p>
            <a:pPr marL="0" indent="0" algn="just">
              <a:buNone/>
            </a:pPr>
            <a:r>
              <a:rPr lang="en-US" b="1" dirty="0"/>
              <a:t>		– To provide an international opportunity</a:t>
            </a:r>
          </a:p>
          <a:p>
            <a:pPr marL="0" indent="0" algn="just">
              <a:buNone/>
            </a:pPr>
            <a:r>
              <a:rPr lang="en-US" b="1" dirty="0"/>
              <a:t>		– To encouraged free trade between member states</a:t>
            </a:r>
          </a:p>
          <a:p>
            <a:pPr marL="0" indent="0" algn="just">
              <a:buNone/>
            </a:pPr>
            <a:r>
              <a:rPr lang="en-US" b="1" dirty="0"/>
              <a:t>		– To regulate and reduce tariffs on traded goods</a:t>
            </a:r>
          </a:p>
          <a:p>
            <a:pPr marL="0" indent="0" algn="just">
              <a:buNone/>
            </a:pPr>
            <a:r>
              <a:rPr lang="en-US" b="1" dirty="0"/>
              <a:t>		– To provide a common mechanism for resolving trade arguments</a:t>
            </a:r>
          </a:p>
        </p:txBody>
      </p:sp>
      <p:pic>
        <p:nvPicPr>
          <p:cNvPr id="4" name="Picture 3">
            <a:extLst>
              <a:ext uri="{FF2B5EF4-FFF2-40B4-BE49-F238E27FC236}">
                <a16:creationId xmlns:a16="http://schemas.microsoft.com/office/drawing/2014/main" id="{90670A43-993C-4404-B5BC-3C3EF3B5CBDD}"/>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C978AB85-BE0B-42A1-8A3A-5218DDB0C575}"/>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9E892F75-5830-42C8-BA03-6F6B9801D006}"/>
              </a:ext>
            </a:extLst>
          </p:cNvPr>
          <p:cNvSpPr>
            <a:spLocks noGrp="1"/>
          </p:cNvSpPr>
          <p:nvPr>
            <p:ph type="dt" sz="half" idx="10"/>
          </p:nvPr>
        </p:nvSpPr>
        <p:spPr/>
        <p:txBody>
          <a:bodyPr/>
          <a:lstStyle/>
          <a:p>
            <a:fld id="{B6A7BE08-C515-44F1-8C77-3E9E110C0D13}" type="datetime1">
              <a:rPr lang="en-US" smtClean="0"/>
              <a:t>3/28/2020</a:t>
            </a:fld>
            <a:endParaRPr lang="en-US"/>
          </a:p>
        </p:txBody>
      </p:sp>
      <p:sp>
        <p:nvSpPr>
          <p:cNvPr id="7" name="Footer Placeholder 6">
            <a:extLst>
              <a:ext uri="{FF2B5EF4-FFF2-40B4-BE49-F238E27FC236}">
                <a16:creationId xmlns:a16="http://schemas.microsoft.com/office/drawing/2014/main" id="{8689C3D8-6ACF-4619-8AF8-17493CC8B661}"/>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FC90DD62-C75D-4172-87E0-DCAB8FD6D570}"/>
              </a:ext>
            </a:extLst>
          </p:cNvPr>
          <p:cNvSpPr>
            <a:spLocks noGrp="1"/>
          </p:cNvSpPr>
          <p:nvPr>
            <p:ph type="sldNum" sz="quarter" idx="12"/>
          </p:nvPr>
        </p:nvSpPr>
        <p:spPr/>
        <p:txBody>
          <a:bodyPr/>
          <a:lstStyle/>
          <a:p>
            <a:fld id="{486341E1-0EEF-49E4-8122-F58C67C5EA9E}" type="slidenum">
              <a:rPr lang="en-US" smtClean="0"/>
              <a:pPr/>
              <a:t>29</a:t>
            </a:fld>
            <a:endParaRPr lang="en-US"/>
          </a:p>
        </p:txBody>
      </p:sp>
    </p:spTree>
    <p:extLst>
      <p:ext uri="{BB962C8B-B14F-4D97-AF65-F5344CB8AC3E}">
        <p14:creationId xmlns:p14="http://schemas.microsoft.com/office/powerpoint/2010/main" val="2105057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4B01C-BEAC-4E82-8953-9FBC5E75F5B2}"/>
              </a:ext>
            </a:extLst>
          </p:cNvPr>
          <p:cNvSpPr>
            <a:spLocks noGrp="1"/>
          </p:cNvSpPr>
          <p:nvPr>
            <p:ph type="title"/>
          </p:nvPr>
        </p:nvSpPr>
        <p:spPr>
          <a:xfrm>
            <a:off x="838200" y="365126"/>
            <a:ext cx="10515600" cy="745920"/>
          </a:xfrm>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en-US" b="1" dirty="0"/>
              <a:t>Food safety and Security</a:t>
            </a:r>
          </a:p>
        </p:txBody>
      </p:sp>
      <p:sp>
        <p:nvSpPr>
          <p:cNvPr id="3" name="Content Placeholder 2">
            <a:extLst>
              <a:ext uri="{FF2B5EF4-FFF2-40B4-BE49-F238E27FC236}">
                <a16:creationId xmlns:a16="http://schemas.microsoft.com/office/drawing/2014/main" id="{0544278F-6FCE-4A80-971F-9C21695CA4DD}"/>
              </a:ext>
            </a:extLst>
          </p:cNvPr>
          <p:cNvSpPr>
            <a:spLocks noGrp="1"/>
          </p:cNvSpPr>
          <p:nvPr>
            <p:ph idx="1"/>
          </p:nvPr>
        </p:nvSpPr>
        <p:spPr>
          <a:xfrm>
            <a:off x="914400" y="2470825"/>
            <a:ext cx="4934711" cy="3706137"/>
          </a:xfrm>
          <a:ln>
            <a:solidFill>
              <a:srgbClr val="FFFF00"/>
            </a:solidFill>
          </a:ln>
        </p:spPr>
        <p:txBody>
          <a:bodyPr>
            <a:normAutofit/>
          </a:bodyPr>
          <a:lstStyle/>
          <a:p>
            <a:pPr algn="just">
              <a:lnSpc>
                <a:spcPct val="100000"/>
              </a:lnSpc>
            </a:pPr>
            <a:r>
              <a:rPr lang="en-US" sz="2400" b="1" dirty="0"/>
              <a:t>Food safety : an umbrella includes many aspects of handling, preparation &amp; storage of food to prevent illness and injury. </a:t>
            </a:r>
          </a:p>
          <a:p>
            <a:pPr algn="just">
              <a:lnSpc>
                <a:spcPct val="100000"/>
              </a:lnSpc>
            </a:pPr>
            <a:endParaRPr lang="en-US" sz="2400" b="1" dirty="0"/>
          </a:p>
          <a:p>
            <a:pPr algn="just">
              <a:lnSpc>
                <a:spcPct val="100000"/>
              </a:lnSpc>
            </a:pPr>
            <a:endParaRPr lang="en-US" sz="2400" b="1" dirty="0"/>
          </a:p>
          <a:p>
            <a:pPr algn="just">
              <a:lnSpc>
                <a:spcPct val="100000"/>
              </a:lnSpc>
            </a:pPr>
            <a:r>
              <a:rPr lang="en-US" sz="2400" b="1" dirty="0"/>
              <a:t>Includes chemical, microphysical and microbiological aspects.</a:t>
            </a:r>
          </a:p>
        </p:txBody>
      </p:sp>
      <p:sp>
        <p:nvSpPr>
          <p:cNvPr id="7" name="Content Placeholder 2">
            <a:extLst>
              <a:ext uri="{FF2B5EF4-FFF2-40B4-BE49-F238E27FC236}">
                <a16:creationId xmlns:a16="http://schemas.microsoft.com/office/drawing/2014/main" id="{D87D0322-2394-490C-8DB9-9B42CBBBD2A2}"/>
              </a:ext>
            </a:extLst>
          </p:cNvPr>
          <p:cNvSpPr txBox="1">
            <a:spLocks/>
          </p:cNvSpPr>
          <p:nvPr/>
        </p:nvSpPr>
        <p:spPr>
          <a:xfrm>
            <a:off x="5902339" y="2393003"/>
            <a:ext cx="5451462" cy="3783959"/>
          </a:xfrm>
          <a:prstGeom prst="rect">
            <a:avLst/>
          </a:prstGeom>
          <a:ln>
            <a:solidFill>
              <a:srgbClr val="FFFF00"/>
            </a:solidFill>
          </a:ln>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0000"/>
              </a:lnSpc>
            </a:pPr>
            <a:r>
              <a:rPr lang="en-US" b="1" dirty="0"/>
              <a:t>Food security exists when all people, at all times, have physical, social and economic access to sufficient, safe and nutritious food which meets their dietary needs and food preferences for an active and healthy life                                                  				  </a:t>
            </a:r>
            <a:r>
              <a:rPr lang="en-US" b="1" dirty="0">
                <a:solidFill>
                  <a:srgbClr val="FF0000"/>
                </a:solidFill>
              </a:rPr>
              <a:t>(FAO, 1983).</a:t>
            </a:r>
          </a:p>
          <a:p>
            <a:pPr algn="just">
              <a:lnSpc>
                <a:spcPct val="110000"/>
              </a:lnSpc>
            </a:pPr>
            <a:endParaRPr lang="en-US" b="1" dirty="0"/>
          </a:p>
          <a:p>
            <a:pPr algn="just">
              <a:lnSpc>
                <a:spcPct val="110000"/>
              </a:lnSpc>
            </a:pPr>
            <a:r>
              <a:rPr lang="en-US" b="1" dirty="0"/>
              <a:t>Household food security is the application of this concept to the family level, with individuals within households as the focus of concern                                     </a:t>
            </a:r>
            <a:r>
              <a:rPr lang="en-US" b="1" dirty="0">
                <a:solidFill>
                  <a:srgbClr val="FF0000"/>
                </a:solidFill>
              </a:rPr>
              <a:t>(FAO 2003). </a:t>
            </a:r>
          </a:p>
        </p:txBody>
      </p:sp>
      <p:pic>
        <p:nvPicPr>
          <p:cNvPr id="5" name="Picture 4">
            <a:extLst>
              <a:ext uri="{FF2B5EF4-FFF2-40B4-BE49-F238E27FC236}">
                <a16:creationId xmlns:a16="http://schemas.microsoft.com/office/drawing/2014/main" id="{39259467-92CE-4A47-8427-F60E1FCD36F7}"/>
              </a:ext>
            </a:extLst>
          </p:cNvPr>
          <p:cNvPicPr>
            <a:picLocks noChangeAspect="1"/>
          </p:cNvPicPr>
          <p:nvPr/>
        </p:nvPicPr>
        <p:blipFill>
          <a:blip r:embed="rId2"/>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89940405-1007-440E-ADDF-2CE61DF2E245}"/>
              </a:ext>
            </a:extLst>
          </p:cNvPr>
          <p:cNvPicPr>
            <a:picLocks noChangeAspect="1"/>
          </p:cNvPicPr>
          <p:nvPr/>
        </p:nvPicPr>
        <p:blipFill>
          <a:blip r:embed="rId3"/>
          <a:stretch>
            <a:fillRect/>
          </a:stretch>
        </p:blipFill>
        <p:spPr>
          <a:xfrm>
            <a:off x="10588869" y="0"/>
            <a:ext cx="1428750" cy="902591"/>
          </a:xfrm>
          <a:prstGeom prst="rect">
            <a:avLst/>
          </a:prstGeom>
        </p:spPr>
      </p:pic>
      <p:sp>
        <p:nvSpPr>
          <p:cNvPr id="4" name="Date Placeholder 3">
            <a:extLst>
              <a:ext uri="{FF2B5EF4-FFF2-40B4-BE49-F238E27FC236}">
                <a16:creationId xmlns:a16="http://schemas.microsoft.com/office/drawing/2014/main" id="{36AE15C8-6679-4DA6-A917-3B35CDE316A9}"/>
              </a:ext>
            </a:extLst>
          </p:cNvPr>
          <p:cNvSpPr>
            <a:spLocks noGrp="1"/>
          </p:cNvSpPr>
          <p:nvPr>
            <p:ph type="dt" sz="half" idx="10"/>
          </p:nvPr>
        </p:nvSpPr>
        <p:spPr/>
        <p:txBody>
          <a:bodyPr/>
          <a:lstStyle/>
          <a:p>
            <a:fld id="{1FD58EEB-E413-421D-AFBB-D16900CBE17B}" type="datetime1">
              <a:rPr lang="en-US" smtClean="0"/>
              <a:t>3/28/2020</a:t>
            </a:fld>
            <a:endParaRPr lang="en-US"/>
          </a:p>
        </p:txBody>
      </p:sp>
      <p:sp>
        <p:nvSpPr>
          <p:cNvPr id="8" name="Footer Placeholder 7">
            <a:extLst>
              <a:ext uri="{FF2B5EF4-FFF2-40B4-BE49-F238E27FC236}">
                <a16:creationId xmlns:a16="http://schemas.microsoft.com/office/drawing/2014/main" id="{A8E54D7F-1AD4-45B3-BAC6-D5CA01365DFD}"/>
              </a:ext>
            </a:extLst>
          </p:cNvPr>
          <p:cNvSpPr>
            <a:spLocks noGrp="1"/>
          </p:cNvSpPr>
          <p:nvPr>
            <p:ph type="ftr" sz="quarter" idx="11"/>
          </p:nvPr>
        </p:nvSpPr>
        <p:spPr/>
        <p:txBody>
          <a:bodyPr/>
          <a:lstStyle/>
          <a:p>
            <a:r>
              <a:rPr lang="en-US"/>
              <a:t>Unit 1</a:t>
            </a:r>
          </a:p>
        </p:txBody>
      </p:sp>
      <p:sp>
        <p:nvSpPr>
          <p:cNvPr id="9" name="Slide Number Placeholder 8">
            <a:extLst>
              <a:ext uri="{FF2B5EF4-FFF2-40B4-BE49-F238E27FC236}">
                <a16:creationId xmlns:a16="http://schemas.microsoft.com/office/drawing/2014/main" id="{C37BEFBE-4A8C-4248-AFD6-533BD7771C80}"/>
              </a:ext>
            </a:extLst>
          </p:cNvPr>
          <p:cNvSpPr>
            <a:spLocks noGrp="1"/>
          </p:cNvSpPr>
          <p:nvPr>
            <p:ph type="sldNum" sz="quarter" idx="12"/>
          </p:nvPr>
        </p:nvSpPr>
        <p:spPr/>
        <p:txBody>
          <a:bodyPr/>
          <a:lstStyle/>
          <a:p>
            <a:fld id="{486341E1-0EEF-49E4-8122-F58C67C5EA9E}" type="slidenum">
              <a:rPr lang="en-US" smtClean="0"/>
              <a:pPr/>
              <a:t>3</a:t>
            </a:fld>
            <a:endParaRPr lang="en-US"/>
          </a:p>
        </p:txBody>
      </p:sp>
    </p:spTree>
    <p:extLst>
      <p:ext uri="{BB962C8B-B14F-4D97-AF65-F5344CB8AC3E}">
        <p14:creationId xmlns:p14="http://schemas.microsoft.com/office/powerpoint/2010/main" val="3458163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F6978-27B0-4CEF-B695-AFCF5D14850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A3F9FA2-A276-418E-A596-71C97DF42520}"/>
              </a:ext>
            </a:extLst>
          </p:cNvPr>
          <p:cNvSpPr>
            <a:spLocks noGrp="1"/>
          </p:cNvSpPr>
          <p:nvPr>
            <p:ph idx="1"/>
          </p:nvPr>
        </p:nvSpPr>
        <p:spPr>
          <a:xfrm>
            <a:off x="867266" y="2556932"/>
            <a:ext cx="10029331" cy="3318936"/>
          </a:xfrm>
        </p:spPr>
        <p:txBody>
          <a:bodyPr>
            <a:normAutofit/>
          </a:bodyPr>
          <a:lstStyle/>
          <a:p>
            <a:pPr algn="just"/>
            <a:r>
              <a:rPr lang="en-US" b="1" dirty="0"/>
              <a:t>Came into force in January 1995. </a:t>
            </a:r>
          </a:p>
          <a:p>
            <a:pPr algn="just"/>
            <a:r>
              <a:rPr lang="en-US" b="1" dirty="0"/>
              <a:t>Creating a credible and reliable system of international trade rules; </a:t>
            </a:r>
          </a:p>
          <a:p>
            <a:pPr algn="just"/>
            <a:r>
              <a:rPr lang="en-US" b="1" dirty="0"/>
              <a:t>Ensuring fair and equitable treatment of all participants (principle of non-discrimination); </a:t>
            </a:r>
          </a:p>
          <a:p>
            <a:pPr algn="just"/>
            <a:r>
              <a:rPr lang="en-US" b="1" dirty="0"/>
              <a:t>Stimulating economic activity through guaranteed policy bindings;</a:t>
            </a:r>
          </a:p>
          <a:p>
            <a:pPr algn="just"/>
            <a:r>
              <a:rPr lang="en-US" b="1" dirty="0"/>
              <a:t>Promoting trade and development through progressive liberalization.</a:t>
            </a:r>
            <a:endParaRPr lang="en-IN" b="1" dirty="0"/>
          </a:p>
        </p:txBody>
      </p:sp>
      <p:sp>
        <p:nvSpPr>
          <p:cNvPr id="4" name="Title 1">
            <a:extLst>
              <a:ext uri="{FF2B5EF4-FFF2-40B4-BE49-F238E27FC236}">
                <a16:creationId xmlns:a16="http://schemas.microsoft.com/office/drawing/2014/main" id="{0ABB62B6-B263-46F8-83FA-50F6A3D283A7}"/>
              </a:ext>
            </a:extLst>
          </p:cNvPr>
          <p:cNvSpPr txBox="1">
            <a:spLocks/>
          </p:cNvSpPr>
          <p:nvPr/>
        </p:nvSpPr>
        <p:spPr>
          <a:xfrm>
            <a:off x="617651" y="1628350"/>
            <a:ext cx="8779268" cy="793115"/>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cap="none">
                <a:ln w="3175" cmpd="sng">
                  <a:noFill/>
                </a:ln>
                <a:solidFill>
                  <a:schemeClr val="lt1"/>
                </a:solidFill>
                <a:effectLst/>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r>
              <a:rPr lang="en-US" dirty="0"/>
              <a:t>The </a:t>
            </a:r>
            <a:r>
              <a:rPr lang="en-US" b="1" dirty="0"/>
              <a:t>General Agreement on Trade in Services</a:t>
            </a:r>
            <a:r>
              <a:rPr lang="en-US" dirty="0"/>
              <a:t> </a:t>
            </a:r>
            <a:r>
              <a:rPr lang="en-US" b="1" dirty="0"/>
              <a:t>(GATS)</a:t>
            </a:r>
            <a:endParaRPr lang="en-US" dirty="0"/>
          </a:p>
        </p:txBody>
      </p:sp>
      <p:pic>
        <p:nvPicPr>
          <p:cNvPr id="5" name="Picture 4">
            <a:extLst>
              <a:ext uri="{FF2B5EF4-FFF2-40B4-BE49-F238E27FC236}">
                <a16:creationId xmlns:a16="http://schemas.microsoft.com/office/drawing/2014/main" id="{69522B1A-5740-404E-895E-7BF3BDD1D5E3}"/>
              </a:ext>
            </a:extLst>
          </p:cNvPr>
          <p:cNvPicPr>
            <a:picLocks noChangeAspect="1"/>
          </p:cNvPicPr>
          <p:nvPr/>
        </p:nvPicPr>
        <p:blipFill>
          <a:blip r:embed="rId2"/>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116D151B-7169-471E-ABC4-1274E3A75F34}"/>
              </a:ext>
            </a:extLst>
          </p:cNvPr>
          <p:cNvPicPr>
            <a:picLocks noChangeAspect="1"/>
          </p:cNvPicPr>
          <p:nvPr/>
        </p:nvPicPr>
        <p:blipFill>
          <a:blip r:embed="rId3"/>
          <a:stretch>
            <a:fillRect/>
          </a:stretch>
        </p:blipFill>
        <p:spPr>
          <a:xfrm>
            <a:off x="10588869" y="0"/>
            <a:ext cx="1428750" cy="902591"/>
          </a:xfrm>
          <a:prstGeom prst="rect">
            <a:avLst/>
          </a:prstGeom>
        </p:spPr>
      </p:pic>
      <p:sp>
        <p:nvSpPr>
          <p:cNvPr id="7" name="Date Placeholder 6">
            <a:extLst>
              <a:ext uri="{FF2B5EF4-FFF2-40B4-BE49-F238E27FC236}">
                <a16:creationId xmlns:a16="http://schemas.microsoft.com/office/drawing/2014/main" id="{82946570-659F-412B-B333-6A8A054CA706}"/>
              </a:ext>
            </a:extLst>
          </p:cNvPr>
          <p:cNvSpPr>
            <a:spLocks noGrp="1"/>
          </p:cNvSpPr>
          <p:nvPr>
            <p:ph type="dt" sz="half" idx="10"/>
          </p:nvPr>
        </p:nvSpPr>
        <p:spPr/>
        <p:txBody>
          <a:bodyPr/>
          <a:lstStyle/>
          <a:p>
            <a:fld id="{BDCACE71-5916-4CFE-893D-057A8A7E03FB}" type="datetime1">
              <a:rPr lang="en-US" smtClean="0"/>
              <a:t>3/28/2020</a:t>
            </a:fld>
            <a:endParaRPr lang="en-US"/>
          </a:p>
        </p:txBody>
      </p:sp>
      <p:sp>
        <p:nvSpPr>
          <p:cNvPr id="8" name="Footer Placeholder 7">
            <a:extLst>
              <a:ext uri="{FF2B5EF4-FFF2-40B4-BE49-F238E27FC236}">
                <a16:creationId xmlns:a16="http://schemas.microsoft.com/office/drawing/2014/main" id="{B28D465A-AC6D-43AF-B15B-AF533CD7210B}"/>
              </a:ext>
            </a:extLst>
          </p:cNvPr>
          <p:cNvSpPr>
            <a:spLocks noGrp="1"/>
          </p:cNvSpPr>
          <p:nvPr>
            <p:ph type="ftr" sz="quarter" idx="11"/>
          </p:nvPr>
        </p:nvSpPr>
        <p:spPr/>
        <p:txBody>
          <a:bodyPr/>
          <a:lstStyle/>
          <a:p>
            <a:r>
              <a:rPr lang="en-US"/>
              <a:t>Unit 1</a:t>
            </a:r>
          </a:p>
        </p:txBody>
      </p:sp>
      <p:sp>
        <p:nvSpPr>
          <p:cNvPr id="9" name="Slide Number Placeholder 8">
            <a:extLst>
              <a:ext uri="{FF2B5EF4-FFF2-40B4-BE49-F238E27FC236}">
                <a16:creationId xmlns:a16="http://schemas.microsoft.com/office/drawing/2014/main" id="{A7B24A18-145A-412C-BFD6-0F320B6E4A40}"/>
              </a:ext>
            </a:extLst>
          </p:cNvPr>
          <p:cNvSpPr>
            <a:spLocks noGrp="1"/>
          </p:cNvSpPr>
          <p:nvPr>
            <p:ph type="sldNum" sz="quarter" idx="12"/>
          </p:nvPr>
        </p:nvSpPr>
        <p:spPr/>
        <p:txBody>
          <a:bodyPr/>
          <a:lstStyle/>
          <a:p>
            <a:fld id="{486341E1-0EEF-49E4-8122-F58C67C5EA9E}" type="slidenum">
              <a:rPr lang="en-US" smtClean="0"/>
              <a:pPr/>
              <a:t>30</a:t>
            </a:fld>
            <a:endParaRPr lang="en-US"/>
          </a:p>
        </p:txBody>
      </p:sp>
    </p:spTree>
    <p:extLst>
      <p:ext uri="{BB962C8B-B14F-4D97-AF65-F5344CB8AC3E}">
        <p14:creationId xmlns:p14="http://schemas.microsoft.com/office/powerpoint/2010/main" val="3798003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56A46-46A9-4507-A44E-70F5D4409323}"/>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0C447660-D674-4E25-8DB2-1576B3EBEEFA}"/>
              </a:ext>
            </a:extLst>
          </p:cNvPr>
          <p:cNvSpPr>
            <a:spLocks noGrp="1"/>
          </p:cNvSpPr>
          <p:nvPr>
            <p:ph idx="1"/>
          </p:nvPr>
        </p:nvSpPr>
        <p:spPr>
          <a:xfrm>
            <a:off x="1050588" y="2556932"/>
            <a:ext cx="10379412" cy="3552038"/>
          </a:xfrm>
        </p:spPr>
        <p:txBody>
          <a:bodyPr>
            <a:normAutofit fontScale="92500" lnSpcReduction="20000"/>
          </a:bodyPr>
          <a:lstStyle/>
          <a:p>
            <a:pPr algn="just"/>
            <a:r>
              <a:rPr lang="en-US" b="1" dirty="0"/>
              <a:t>The areas of intellectual property that it covers are: </a:t>
            </a:r>
          </a:p>
          <a:p>
            <a:pPr algn="just"/>
            <a:r>
              <a:rPr lang="en-US" b="1" dirty="0"/>
              <a:t>Copyright and related rights (i.e. the rights of performers, producers of sound recordings and broadcasting organizations); </a:t>
            </a:r>
          </a:p>
          <a:p>
            <a:pPr algn="just"/>
            <a:r>
              <a:rPr lang="en-US" b="1" dirty="0"/>
              <a:t>Trademarks including service marks; </a:t>
            </a:r>
          </a:p>
          <a:p>
            <a:pPr algn="just"/>
            <a:r>
              <a:rPr lang="en-US" b="1" dirty="0"/>
              <a:t>Geographical indications including appellations of origin;</a:t>
            </a:r>
          </a:p>
          <a:p>
            <a:pPr algn="just"/>
            <a:r>
              <a:rPr lang="en-US" b="1" dirty="0"/>
              <a:t>Industrial designs; </a:t>
            </a:r>
          </a:p>
          <a:p>
            <a:pPr algn="just"/>
            <a:r>
              <a:rPr lang="en-US" b="1" dirty="0"/>
              <a:t>Patents including the protection of new varieties of plants; </a:t>
            </a:r>
          </a:p>
          <a:p>
            <a:pPr algn="just"/>
            <a:r>
              <a:rPr lang="en-US" b="1" dirty="0"/>
              <a:t>The layout-designs of integrated circuits; and </a:t>
            </a:r>
          </a:p>
          <a:p>
            <a:pPr algn="just"/>
            <a:r>
              <a:rPr lang="en-US" b="1" dirty="0"/>
              <a:t>Undisclosed information including trade secrets and test data.</a:t>
            </a:r>
          </a:p>
        </p:txBody>
      </p:sp>
      <p:sp>
        <p:nvSpPr>
          <p:cNvPr id="4" name="Title 1">
            <a:extLst>
              <a:ext uri="{FF2B5EF4-FFF2-40B4-BE49-F238E27FC236}">
                <a16:creationId xmlns:a16="http://schemas.microsoft.com/office/drawing/2014/main" id="{3EEB2466-DEDE-4584-9793-A7ADD187F002}"/>
              </a:ext>
            </a:extLst>
          </p:cNvPr>
          <p:cNvSpPr txBox="1">
            <a:spLocks/>
          </p:cNvSpPr>
          <p:nvPr/>
        </p:nvSpPr>
        <p:spPr>
          <a:xfrm>
            <a:off x="627379" y="1484238"/>
            <a:ext cx="10937240" cy="793115"/>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fontScale="60000" lnSpcReduction="20000"/>
          </a:bodyPr>
          <a:lstStyle>
            <a:lvl1pPr algn="ctr" defTabSz="457200" rtl="0" eaLnBrk="1" latinLnBrk="0" hangingPunct="1">
              <a:spcBef>
                <a:spcPct val="0"/>
              </a:spcBef>
              <a:buNone/>
              <a:defRPr sz="4400" kern="1200" cap="none">
                <a:ln w="3175" cmpd="sng">
                  <a:noFill/>
                </a:ln>
                <a:solidFill>
                  <a:schemeClr val="lt1"/>
                </a:solidFill>
                <a:effectLst/>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r>
              <a:rPr lang="en-US" b="1" dirty="0"/>
              <a:t>The Agreement on Trade-Related Aspects of Intellectual Property Rights (</a:t>
            </a:r>
            <a:r>
              <a:rPr lang="en-US" dirty="0"/>
              <a:t>TRIPS</a:t>
            </a:r>
            <a:r>
              <a:rPr lang="en-US" b="1" dirty="0"/>
              <a:t>)</a:t>
            </a:r>
            <a:endParaRPr lang="en-US" dirty="0"/>
          </a:p>
        </p:txBody>
      </p:sp>
      <p:pic>
        <p:nvPicPr>
          <p:cNvPr id="5" name="Picture 4">
            <a:extLst>
              <a:ext uri="{FF2B5EF4-FFF2-40B4-BE49-F238E27FC236}">
                <a16:creationId xmlns:a16="http://schemas.microsoft.com/office/drawing/2014/main" id="{C21D1DA5-C3D0-49DA-9574-B789349A9CAD}"/>
              </a:ext>
            </a:extLst>
          </p:cNvPr>
          <p:cNvPicPr>
            <a:picLocks noChangeAspect="1"/>
          </p:cNvPicPr>
          <p:nvPr/>
        </p:nvPicPr>
        <p:blipFill>
          <a:blip r:embed="rId2"/>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44B19C0E-5B38-4678-AC8B-46F4BB52F795}"/>
              </a:ext>
            </a:extLst>
          </p:cNvPr>
          <p:cNvPicPr>
            <a:picLocks noChangeAspect="1"/>
          </p:cNvPicPr>
          <p:nvPr/>
        </p:nvPicPr>
        <p:blipFill>
          <a:blip r:embed="rId3"/>
          <a:stretch>
            <a:fillRect/>
          </a:stretch>
        </p:blipFill>
        <p:spPr>
          <a:xfrm>
            <a:off x="10588869" y="0"/>
            <a:ext cx="1428750" cy="902591"/>
          </a:xfrm>
          <a:prstGeom prst="rect">
            <a:avLst/>
          </a:prstGeom>
        </p:spPr>
      </p:pic>
      <p:sp>
        <p:nvSpPr>
          <p:cNvPr id="7" name="Date Placeholder 6">
            <a:extLst>
              <a:ext uri="{FF2B5EF4-FFF2-40B4-BE49-F238E27FC236}">
                <a16:creationId xmlns:a16="http://schemas.microsoft.com/office/drawing/2014/main" id="{216ECAD8-5CD0-4E48-A49C-FDF1A329784A}"/>
              </a:ext>
            </a:extLst>
          </p:cNvPr>
          <p:cNvSpPr>
            <a:spLocks noGrp="1"/>
          </p:cNvSpPr>
          <p:nvPr>
            <p:ph type="dt" sz="half" idx="10"/>
          </p:nvPr>
        </p:nvSpPr>
        <p:spPr/>
        <p:txBody>
          <a:bodyPr/>
          <a:lstStyle/>
          <a:p>
            <a:fld id="{D5399626-7074-444D-AB7C-B991CC5DBE6E}" type="datetime1">
              <a:rPr lang="en-US" smtClean="0"/>
              <a:t>3/28/2020</a:t>
            </a:fld>
            <a:endParaRPr lang="en-US"/>
          </a:p>
        </p:txBody>
      </p:sp>
      <p:sp>
        <p:nvSpPr>
          <p:cNvPr id="8" name="Footer Placeholder 7">
            <a:extLst>
              <a:ext uri="{FF2B5EF4-FFF2-40B4-BE49-F238E27FC236}">
                <a16:creationId xmlns:a16="http://schemas.microsoft.com/office/drawing/2014/main" id="{D6054833-9B9B-4F23-B3EC-7BF4EAD7217C}"/>
              </a:ext>
            </a:extLst>
          </p:cNvPr>
          <p:cNvSpPr>
            <a:spLocks noGrp="1"/>
          </p:cNvSpPr>
          <p:nvPr>
            <p:ph type="ftr" sz="quarter" idx="11"/>
          </p:nvPr>
        </p:nvSpPr>
        <p:spPr/>
        <p:txBody>
          <a:bodyPr/>
          <a:lstStyle/>
          <a:p>
            <a:r>
              <a:rPr lang="en-US"/>
              <a:t>Unit 1</a:t>
            </a:r>
          </a:p>
        </p:txBody>
      </p:sp>
      <p:sp>
        <p:nvSpPr>
          <p:cNvPr id="9" name="Slide Number Placeholder 8">
            <a:extLst>
              <a:ext uri="{FF2B5EF4-FFF2-40B4-BE49-F238E27FC236}">
                <a16:creationId xmlns:a16="http://schemas.microsoft.com/office/drawing/2014/main" id="{16C56D54-62A0-4CD7-8850-E53B2C19F0B3}"/>
              </a:ext>
            </a:extLst>
          </p:cNvPr>
          <p:cNvSpPr>
            <a:spLocks noGrp="1"/>
          </p:cNvSpPr>
          <p:nvPr>
            <p:ph type="sldNum" sz="quarter" idx="12"/>
          </p:nvPr>
        </p:nvSpPr>
        <p:spPr/>
        <p:txBody>
          <a:bodyPr/>
          <a:lstStyle/>
          <a:p>
            <a:fld id="{486341E1-0EEF-49E4-8122-F58C67C5EA9E}" type="slidenum">
              <a:rPr lang="en-US" smtClean="0"/>
              <a:pPr/>
              <a:t>31</a:t>
            </a:fld>
            <a:endParaRPr lang="en-US"/>
          </a:p>
        </p:txBody>
      </p:sp>
    </p:spTree>
    <p:extLst>
      <p:ext uri="{BB962C8B-B14F-4D97-AF65-F5344CB8AC3E}">
        <p14:creationId xmlns:p14="http://schemas.microsoft.com/office/powerpoint/2010/main" val="3318229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E66C9-D059-48B1-8069-32A09BE9E2B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3294953-03FA-4694-9AC0-153BA1FE4F24}"/>
              </a:ext>
            </a:extLst>
          </p:cNvPr>
          <p:cNvSpPr>
            <a:spLocks noGrp="1"/>
          </p:cNvSpPr>
          <p:nvPr>
            <p:ph idx="1"/>
          </p:nvPr>
        </p:nvSpPr>
        <p:spPr/>
        <p:txBody>
          <a:bodyPr/>
          <a:lstStyle/>
          <a:p>
            <a:r>
              <a:rPr lang="en-US" b="1" dirty="0"/>
              <a:t>The three main features of the Agreement are:</a:t>
            </a:r>
          </a:p>
          <a:p>
            <a:r>
              <a:rPr lang="en-IN" b="1" dirty="0"/>
              <a:t>Standards. </a:t>
            </a:r>
          </a:p>
          <a:p>
            <a:r>
              <a:rPr lang="en-IN" b="1" dirty="0"/>
              <a:t>Enforcement</a:t>
            </a:r>
          </a:p>
          <a:p>
            <a:r>
              <a:rPr lang="en-IN" b="1" dirty="0"/>
              <a:t>Dispute settlement.</a:t>
            </a:r>
          </a:p>
        </p:txBody>
      </p:sp>
      <p:pic>
        <p:nvPicPr>
          <p:cNvPr id="4" name="Picture 3">
            <a:extLst>
              <a:ext uri="{FF2B5EF4-FFF2-40B4-BE49-F238E27FC236}">
                <a16:creationId xmlns:a16="http://schemas.microsoft.com/office/drawing/2014/main" id="{CFAB4247-D0AA-4E18-9051-736466595DA4}"/>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E4AB9133-9795-4016-BD2F-670C9F98339F}"/>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5D88711B-2123-4739-89AD-DBD51A048A2B}"/>
              </a:ext>
            </a:extLst>
          </p:cNvPr>
          <p:cNvSpPr>
            <a:spLocks noGrp="1"/>
          </p:cNvSpPr>
          <p:nvPr>
            <p:ph type="dt" sz="half" idx="10"/>
          </p:nvPr>
        </p:nvSpPr>
        <p:spPr/>
        <p:txBody>
          <a:bodyPr/>
          <a:lstStyle/>
          <a:p>
            <a:fld id="{3F168A7C-3581-4303-9A47-0F487AB034E3}" type="datetime1">
              <a:rPr lang="en-US" smtClean="0"/>
              <a:t>3/28/2020</a:t>
            </a:fld>
            <a:endParaRPr lang="en-US"/>
          </a:p>
        </p:txBody>
      </p:sp>
      <p:sp>
        <p:nvSpPr>
          <p:cNvPr id="7" name="Footer Placeholder 6">
            <a:extLst>
              <a:ext uri="{FF2B5EF4-FFF2-40B4-BE49-F238E27FC236}">
                <a16:creationId xmlns:a16="http://schemas.microsoft.com/office/drawing/2014/main" id="{1A107F9D-EAAA-4720-8767-BBE2591E278B}"/>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05CB17AB-CA8B-4CAA-820A-64CDED29D69C}"/>
              </a:ext>
            </a:extLst>
          </p:cNvPr>
          <p:cNvSpPr>
            <a:spLocks noGrp="1"/>
          </p:cNvSpPr>
          <p:nvPr>
            <p:ph type="sldNum" sz="quarter" idx="12"/>
          </p:nvPr>
        </p:nvSpPr>
        <p:spPr/>
        <p:txBody>
          <a:bodyPr/>
          <a:lstStyle/>
          <a:p>
            <a:fld id="{486341E1-0EEF-49E4-8122-F58C67C5EA9E}" type="slidenum">
              <a:rPr lang="en-US" smtClean="0"/>
              <a:pPr/>
              <a:t>32</a:t>
            </a:fld>
            <a:endParaRPr lang="en-US"/>
          </a:p>
        </p:txBody>
      </p:sp>
    </p:spTree>
    <p:extLst>
      <p:ext uri="{BB962C8B-B14F-4D97-AF65-F5344CB8AC3E}">
        <p14:creationId xmlns:p14="http://schemas.microsoft.com/office/powerpoint/2010/main" val="30265206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B45F9-2C2C-41A3-9718-7947BF1D9CEA}"/>
              </a:ext>
            </a:extLst>
          </p:cNvPr>
          <p:cNvSpPr>
            <a:spLocks noGrp="1"/>
          </p:cNvSpPr>
          <p:nvPr>
            <p:ph type="title"/>
          </p:nvPr>
        </p:nvSpPr>
        <p:spPr>
          <a:xfrm>
            <a:off x="627379" y="1484238"/>
            <a:ext cx="10937240" cy="793115"/>
          </a:xfrm>
        </p:spPr>
        <p:style>
          <a:lnRef idx="0">
            <a:schemeClr val="accent6"/>
          </a:lnRef>
          <a:fillRef idx="3">
            <a:schemeClr val="accent6"/>
          </a:fillRef>
          <a:effectRef idx="3">
            <a:schemeClr val="accent6"/>
          </a:effectRef>
          <a:fontRef idx="minor">
            <a:schemeClr val="lt1"/>
          </a:fontRef>
        </p:style>
        <p:txBody>
          <a:bodyPr>
            <a:normAutofit/>
          </a:bodyPr>
          <a:lstStyle/>
          <a:p>
            <a:r>
              <a:rPr lang="en-US" sz="3200" b="1" dirty="0"/>
              <a:t>Agreement on Trade-Related Investment Measures (</a:t>
            </a:r>
            <a:r>
              <a:rPr lang="en-US" sz="3200" dirty="0"/>
              <a:t>TRIMS</a:t>
            </a:r>
            <a:r>
              <a:rPr lang="en-US" sz="3200" b="1" dirty="0"/>
              <a:t>)</a:t>
            </a:r>
            <a:endParaRPr lang="en-US" sz="3200" dirty="0"/>
          </a:p>
        </p:txBody>
      </p:sp>
      <p:sp>
        <p:nvSpPr>
          <p:cNvPr id="3" name="Content Placeholder 2">
            <a:extLst>
              <a:ext uri="{FF2B5EF4-FFF2-40B4-BE49-F238E27FC236}">
                <a16:creationId xmlns:a16="http://schemas.microsoft.com/office/drawing/2014/main" id="{D0F36AC7-C812-4EDA-AAD5-96A0B84E8D9A}"/>
              </a:ext>
            </a:extLst>
          </p:cNvPr>
          <p:cNvSpPr>
            <a:spLocks noGrp="1"/>
          </p:cNvSpPr>
          <p:nvPr>
            <p:ph idx="1"/>
          </p:nvPr>
        </p:nvSpPr>
        <p:spPr>
          <a:xfrm>
            <a:off x="1295401" y="2556932"/>
            <a:ext cx="10047050" cy="3318936"/>
          </a:xfrm>
        </p:spPr>
        <p:txBody>
          <a:bodyPr/>
          <a:lstStyle/>
          <a:p>
            <a:pPr algn="just"/>
            <a:r>
              <a:rPr lang="en-US" b="1" dirty="0"/>
              <a:t>Applies only to measures that affect trade in goods. </a:t>
            </a:r>
          </a:p>
          <a:p>
            <a:pPr algn="just"/>
            <a:endParaRPr lang="en-US" b="1" dirty="0"/>
          </a:p>
          <a:p>
            <a:pPr algn="just"/>
            <a:r>
              <a:rPr lang="en-US" b="1" dirty="0"/>
              <a:t>It states that no Member shall apply a measure that is prohibited by the provisions of GATT Article III (national treatment) or Article XI (quantitative restrictions).</a:t>
            </a:r>
          </a:p>
        </p:txBody>
      </p:sp>
      <p:pic>
        <p:nvPicPr>
          <p:cNvPr id="4" name="Picture 3">
            <a:extLst>
              <a:ext uri="{FF2B5EF4-FFF2-40B4-BE49-F238E27FC236}">
                <a16:creationId xmlns:a16="http://schemas.microsoft.com/office/drawing/2014/main" id="{9C67809C-0EB1-4E74-A900-21B58E4C0A0D}"/>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1F4E4953-CDF4-4CD4-93B6-8D6A2366ABF5}"/>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2779EA6D-4C54-494D-B107-58B278E48D4A}"/>
              </a:ext>
            </a:extLst>
          </p:cNvPr>
          <p:cNvSpPr>
            <a:spLocks noGrp="1"/>
          </p:cNvSpPr>
          <p:nvPr>
            <p:ph type="dt" sz="half" idx="10"/>
          </p:nvPr>
        </p:nvSpPr>
        <p:spPr/>
        <p:txBody>
          <a:bodyPr/>
          <a:lstStyle/>
          <a:p>
            <a:fld id="{F79518A3-548E-4AFC-AD12-0803D2FC6988}" type="datetime1">
              <a:rPr lang="en-US" smtClean="0"/>
              <a:t>3/28/2020</a:t>
            </a:fld>
            <a:endParaRPr lang="en-US"/>
          </a:p>
        </p:txBody>
      </p:sp>
      <p:sp>
        <p:nvSpPr>
          <p:cNvPr id="7" name="Footer Placeholder 6">
            <a:extLst>
              <a:ext uri="{FF2B5EF4-FFF2-40B4-BE49-F238E27FC236}">
                <a16:creationId xmlns:a16="http://schemas.microsoft.com/office/drawing/2014/main" id="{29165298-BC49-4E95-B047-A9E546AFC145}"/>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F44A3372-4D11-486B-A6F5-840D4D047021}"/>
              </a:ext>
            </a:extLst>
          </p:cNvPr>
          <p:cNvSpPr>
            <a:spLocks noGrp="1"/>
          </p:cNvSpPr>
          <p:nvPr>
            <p:ph type="sldNum" sz="quarter" idx="12"/>
          </p:nvPr>
        </p:nvSpPr>
        <p:spPr/>
        <p:txBody>
          <a:bodyPr/>
          <a:lstStyle/>
          <a:p>
            <a:fld id="{486341E1-0EEF-49E4-8122-F58C67C5EA9E}" type="slidenum">
              <a:rPr lang="en-US" smtClean="0"/>
              <a:pPr/>
              <a:t>33</a:t>
            </a:fld>
            <a:endParaRPr lang="en-US"/>
          </a:p>
        </p:txBody>
      </p:sp>
    </p:spTree>
    <p:extLst>
      <p:ext uri="{BB962C8B-B14F-4D97-AF65-F5344CB8AC3E}">
        <p14:creationId xmlns:p14="http://schemas.microsoft.com/office/powerpoint/2010/main" val="28523102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AB516-4451-4DE3-804B-65E1AD37E5C4}"/>
              </a:ext>
            </a:extLst>
          </p:cNvPr>
          <p:cNvSpPr>
            <a:spLocks noGrp="1"/>
          </p:cNvSpPr>
          <p:nvPr>
            <p:ph type="title"/>
          </p:nvPr>
        </p:nvSpPr>
        <p:spPr>
          <a:xfrm>
            <a:off x="721468" y="1493533"/>
            <a:ext cx="10515600" cy="793115"/>
          </a:xfrm>
        </p:spPr>
        <p:style>
          <a:lnRef idx="0">
            <a:schemeClr val="accent6"/>
          </a:lnRef>
          <a:fillRef idx="3">
            <a:schemeClr val="accent6"/>
          </a:fillRef>
          <a:effectRef idx="3">
            <a:schemeClr val="accent6"/>
          </a:effectRef>
          <a:fontRef idx="minor">
            <a:schemeClr val="lt1"/>
          </a:fontRef>
        </p:style>
        <p:txBody>
          <a:bodyPr/>
          <a:lstStyle/>
          <a:p>
            <a:pPr algn="ctr"/>
            <a:r>
              <a:rPr lang="en-US" b="1" dirty="0"/>
              <a:t>Agreement on Agriculture (AOA)</a:t>
            </a:r>
            <a:endParaRPr lang="en-US" dirty="0"/>
          </a:p>
        </p:txBody>
      </p:sp>
      <p:sp>
        <p:nvSpPr>
          <p:cNvPr id="3" name="Content Placeholder 2">
            <a:extLst>
              <a:ext uri="{FF2B5EF4-FFF2-40B4-BE49-F238E27FC236}">
                <a16:creationId xmlns:a16="http://schemas.microsoft.com/office/drawing/2014/main" id="{4FAC03D4-C774-4180-A516-A6355D687FFA}"/>
              </a:ext>
            </a:extLst>
          </p:cNvPr>
          <p:cNvSpPr>
            <a:spLocks noGrp="1"/>
          </p:cNvSpPr>
          <p:nvPr>
            <p:ph idx="1"/>
          </p:nvPr>
        </p:nvSpPr>
        <p:spPr/>
        <p:txBody>
          <a:bodyPr/>
          <a:lstStyle/>
          <a:p>
            <a:r>
              <a:rPr lang="en-US" b="1" dirty="0"/>
              <a:t>Part of the final act of the Uruguay round</a:t>
            </a:r>
          </a:p>
          <a:p>
            <a:r>
              <a:rPr lang="en-US" b="1" dirty="0"/>
              <a:t>Implications differ from country to country</a:t>
            </a:r>
          </a:p>
          <a:p>
            <a:r>
              <a:rPr lang="en-US" b="1" dirty="0"/>
              <a:t>Contain provisions in 3 broad areas of agriculture and trade policy</a:t>
            </a:r>
          </a:p>
          <a:p>
            <a:pPr marL="0" indent="0">
              <a:buNone/>
            </a:pPr>
            <a:r>
              <a:rPr lang="en-US" b="1" dirty="0"/>
              <a:t>	– Market access</a:t>
            </a:r>
          </a:p>
          <a:p>
            <a:pPr marL="0" indent="0">
              <a:buNone/>
            </a:pPr>
            <a:r>
              <a:rPr lang="en-US" b="1" dirty="0"/>
              <a:t>	– Domestic support</a:t>
            </a:r>
          </a:p>
          <a:p>
            <a:pPr marL="0" indent="0">
              <a:buNone/>
            </a:pPr>
            <a:r>
              <a:rPr lang="en-US" b="1" dirty="0"/>
              <a:t>	– Export support</a:t>
            </a:r>
          </a:p>
        </p:txBody>
      </p:sp>
      <p:pic>
        <p:nvPicPr>
          <p:cNvPr id="4" name="Picture 3">
            <a:extLst>
              <a:ext uri="{FF2B5EF4-FFF2-40B4-BE49-F238E27FC236}">
                <a16:creationId xmlns:a16="http://schemas.microsoft.com/office/drawing/2014/main" id="{4ED2DB22-6F51-4A4E-9039-83A3E0CF68A4}"/>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4F7E73F9-78F0-49D9-B7E5-65176BF88F56}"/>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8208DDF7-25F4-42EB-9052-1474C5E65894}"/>
              </a:ext>
            </a:extLst>
          </p:cNvPr>
          <p:cNvSpPr>
            <a:spLocks noGrp="1"/>
          </p:cNvSpPr>
          <p:nvPr>
            <p:ph type="dt" sz="half" idx="10"/>
          </p:nvPr>
        </p:nvSpPr>
        <p:spPr/>
        <p:txBody>
          <a:bodyPr/>
          <a:lstStyle/>
          <a:p>
            <a:fld id="{3CA17828-BCF8-4235-B59F-F2440608C463}" type="datetime1">
              <a:rPr lang="en-US" smtClean="0"/>
              <a:t>3/28/2020</a:t>
            </a:fld>
            <a:endParaRPr lang="en-US"/>
          </a:p>
        </p:txBody>
      </p:sp>
      <p:sp>
        <p:nvSpPr>
          <p:cNvPr id="7" name="Footer Placeholder 6">
            <a:extLst>
              <a:ext uri="{FF2B5EF4-FFF2-40B4-BE49-F238E27FC236}">
                <a16:creationId xmlns:a16="http://schemas.microsoft.com/office/drawing/2014/main" id="{1AA7F152-FC5E-4B85-9A12-2D0BE74E6460}"/>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3E43D7B2-A1FA-49FF-B48E-84A74D1423C4}"/>
              </a:ext>
            </a:extLst>
          </p:cNvPr>
          <p:cNvSpPr>
            <a:spLocks noGrp="1"/>
          </p:cNvSpPr>
          <p:nvPr>
            <p:ph type="sldNum" sz="quarter" idx="12"/>
          </p:nvPr>
        </p:nvSpPr>
        <p:spPr/>
        <p:txBody>
          <a:bodyPr/>
          <a:lstStyle/>
          <a:p>
            <a:fld id="{486341E1-0EEF-49E4-8122-F58C67C5EA9E}" type="slidenum">
              <a:rPr lang="en-US" smtClean="0"/>
              <a:pPr/>
              <a:t>34</a:t>
            </a:fld>
            <a:endParaRPr lang="en-US"/>
          </a:p>
        </p:txBody>
      </p:sp>
    </p:spTree>
    <p:extLst>
      <p:ext uri="{BB962C8B-B14F-4D97-AF65-F5344CB8AC3E}">
        <p14:creationId xmlns:p14="http://schemas.microsoft.com/office/powerpoint/2010/main" val="3099025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65646-1820-4ADA-B667-8906C3196B31}"/>
              </a:ext>
            </a:extLst>
          </p:cNvPr>
          <p:cNvSpPr>
            <a:spLocks noGrp="1"/>
          </p:cNvSpPr>
          <p:nvPr>
            <p:ph type="title"/>
          </p:nvPr>
        </p:nvSpPr>
        <p:spPr>
          <a:xfrm>
            <a:off x="546100" y="375285"/>
            <a:ext cx="11099800" cy="803275"/>
          </a:xfrm>
        </p:spPr>
        <p:style>
          <a:lnRef idx="0">
            <a:schemeClr val="accent6"/>
          </a:lnRef>
          <a:fillRef idx="3">
            <a:schemeClr val="accent6"/>
          </a:fillRef>
          <a:effectRef idx="3">
            <a:schemeClr val="accent6"/>
          </a:effectRef>
          <a:fontRef idx="minor">
            <a:schemeClr val="lt1"/>
          </a:fontRef>
        </p:style>
        <p:txBody>
          <a:bodyPr>
            <a:normAutofit/>
          </a:bodyPr>
          <a:lstStyle/>
          <a:p>
            <a:r>
              <a:rPr lang="en-US" sz="3200" b="1" dirty="0">
                <a:solidFill>
                  <a:schemeClr val="tx2"/>
                </a:solidFill>
              </a:rPr>
              <a:t>Agreement on Technical Barriers to Trade (TBT)</a:t>
            </a:r>
            <a:endParaRPr lang="en-US" sz="3200" dirty="0">
              <a:solidFill>
                <a:schemeClr val="tx2"/>
              </a:solidFill>
            </a:endParaRPr>
          </a:p>
        </p:txBody>
      </p:sp>
      <p:sp>
        <p:nvSpPr>
          <p:cNvPr id="3" name="Content Placeholder 2">
            <a:extLst>
              <a:ext uri="{FF2B5EF4-FFF2-40B4-BE49-F238E27FC236}">
                <a16:creationId xmlns:a16="http://schemas.microsoft.com/office/drawing/2014/main" id="{82B6AAE3-0A58-44B4-A675-059F7DE44AB6}"/>
              </a:ext>
            </a:extLst>
          </p:cNvPr>
          <p:cNvSpPr>
            <a:spLocks noGrp="1"/>
          </p:cNvSpPr>
          <p:nvPr>
            <p:ph idx="1"/>
          </p:nvPr>
        </p:nvSpPr>
        <p:spPr>
          <a:xfrm>
            <a:off x="838200" y="1615440"/>
            <a:ext cx="10515600" cy="4775200"/>
          </a:xfrm>
        </p:spPr>
        <p:txBody>
          <a:bodyPr>
            <a:normAutofit fontScale="77500" lnSpcReduction="20000"/>
          </a:bodyPr>
          <a:lstStyle/>
          <a:p>
            <a:pPr algn="just"/>
            <a:r>
              <a:rPr lang="en-US" b="1" dirty="0"/>
              <a:t>Allows members to apply standards, technical regulations, conformity assessment procedures for</a:t>
            </a:r>
          </a:p>
          <a:p>
            <a:pPr marL="0" indent="0">
              <a:buNone/>
            </a:pPr>
            <a:r>
              <a:rPr lang="en-US" b="1" dirty="0"/>
              <a:t>	- Protection of </a:t>
            </a:r>
            <a:r>
              <a:rPr lang="en-US" b="1" dirty="0">
                <a:solidFill>
                  <a:srgbClr val="FF0000"/>
                </a:solidFill>
              </a:rPr>
              <a:t>human safety or health</a:t>
            </a:r>
          </a:p>
          <a:p>
            <a:pPr marL="0" indent="0">
              <a:buNone/>
            </a:pPr>
            <a:r>
              <a:rPr lang="en-US" b="1" dirty="0"/>
              <a:t>		</a:t>
            </a:r>
            <a:r>
              <a:rPr lang="en-US" b="1" dirty="0" err="1"/>
              <a:t>e.g</a:t>
            </a:r>
            <a:r>
              <a:rPr lang="en-US" b="1" dirty="0"/>
              <a:t>:- sockets, seat belts, labeling cigarettes</a:t>
            </a:r>
          </a:p>
          <a:p>
            <a:pPr marL="0" indent="0">
              <a:buNone/>
            </a:pPr>
            <a:r>
              <a:rPr lang="en-US" b="1" dirty="0"/>
              <a:t>	-Protection of </a:t>
            </a:r>
            <a:r>
              <a:rPr lang="en-US" b="1" dirty="0">
                <a:solidFill>
                  <a:srgbClr val="FF0000"/>
                </a:solidFill>
              </a:rPr>
              <a:t>animal &amp; plant life or health</a:t>
            </a:r>
          </a:p>
          <a:p>
            <a:pPr marL="0" indent="0">
              <a:buNone/>
            </a:pPr>
            <a:r>
              <a:rPr lang="en-US" b="1" dirty="0"/>
              <a:t>		</a:t>
            </a:r>
            <a:r>
              <a:rPr lang="en-US" b="1" dirty="0" err="1"/>
              <a:t>e.g</a:t>
            </a:r>
            <a:r>
              <a:rPr lang="en-US" b="1" dirty="0"/>
              <a:t>:-pollution, extinct egg turtle extruder device)</a:t>
            </a:r>
          </a:p>
          <a:p>
            <a:pPr marL="0" indent="0">
              <a:buNone/>
            </a:pPr>
            <a:r>
              <a:rPr lang="en-US" b="1" dirty="0"/>
              <a:t>	-Protection of </a:t>
            </a:r>
            <a:r>
              <a:rPr lang="en-US" b="1" dirty="0">
                <a:solidFill>
                  <a:srgbClr val="FF0000"/>
                </a:solidFill>
              </a:rPr>
              <a:t>environment</a:t>
            </a:r>
          </a:p>
          <a:p>
            <a:pPr marL="0" indent="0">
              <a:buNone/>
            </a:pPr>
            <a:r>
              <a:rPr lang="en-US" b="1" dirty="0"/>
              <a:t>		</a:t>
            </a:r>
            <a:r>
              <a:rPr lang="en-US" b="1" dirty="0" err="1"/>
              <a:t>e.g</a:t>
            </a:r>
            <a:r>
              <a:rPr lang="en-US" b="1" dirty="0"/>
              <a:t>:-level of vehicle emissions</a:t>
            </a:r>
          </a:p>
          <a:p>
            <a:pPr marL="0" indent="0">
              <a:buNone/>
            </a:pPr>
            <a:r>
              <a:rPr lang="en-US" b="1" dirty="0"/>
              <a:t>	-Prevention of </a:t>
            </a:r>
            <a:r>
              <a:rPr lang="en-US" b="1" dirty="0">
                <a:solidFill>
                  <a:srgbClr val="FF0000"/>
                </a:solidFill>
              </a:rPr>
              <a:t>deceptive practices</a:t>
            </a:r>
          </a:p>
          <a:p>
            <a:pPr marL="0" indent="0">
              <a:buNone/>
            </a:pPr>
            <a:r>
              <a:rPr lang="en-US" b="1" dirty="0"/>
              <a:t>		</a:t>
            </a:r>
            <a:r>
              <a:rPr lang="en-US" b="1" dirty="0" err="1"/>
              <a:t>e.g</a:t>
            </a:r>
            <a:r>
              <a:rPr lang="en-US" b="1" dirty="0"/>
              <a:t> :- labeling, size</a:t>
            </a:r>
          </a:p>
          <a:p>
            <a:pPr marL="0" indent="0">
              <a:buNone/>
            </a:pPr>
            <a:r>
              <a:rPr lang="en-US" b="1" dirty="0"/>
              <a:t>	-Quality-size of </a:t>
            </a:r>
            <a:r>
              <a:rPr lang="en-US" b="1" dirty="0">
                <a:solidFill>
                  <a:srgbClr val="FF0000"/>
                </a:solidFill>
              </a:rPr>
              <a:t>fruits &amp; vegetable</a:t>
            </a:r>
          </a:p>
          <a:p>
            <a:pPr algn="just"/>
            <a:r>
              <a:rPr lang="en-US" sz="3400" b="1" dirty="0"/>
              <a:t>However need to ensure that these do not create obstacles to international trade</a:t>
            </a:r>
          </a:p>
        </p:txBody>
      </p:sp>
      <p:pic>
        <p:nvPicPr>
          <p:cNvPr id="4" name="Picture 3">
            <a:extLst>
              <a:ext uri="{FF2B5EF4-FFF2-40B4-BE49-F238E27FC236}">
                <a16:creationId xmlns:a16="http://schemas.microsoft.com/office/drawing/2014/main" id="{562F5ED0-DC44-4393-8B1E-B6B4D2CC10D6}"/>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DD5B00F6-7CE6-4B6C-9C75-AE603C34D3D1}"/>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A41924DE-7E67-4BA3-BC47-E31E7F7D4F93}"/>
              </a:ext>
            </a:extLst>
          </p:cNvPr>
          <p:cNvSpPr>
            <a:spLocks noGrp="1"/>
          </p:cNvSpPr>
          <p:nvPr>
            <p:ph type="dt" sz="half" idx="10"/>
          </p:nvPr>
        </p:nvSpPr>
        <p:spPr/>
        <p:txBody>
          <a:bodyPr/>
          <a:lstStyle/>
          <a:p>
            <a:fld id="{3598AB6C-5D0F-4A12-97FA-3086857C5A3A}" type="datetime1">
              <a:rPr lang="en-US" smtClean="0"/>
              <a:t>3/28/2020</a:t>
            </a:fld>
            <a:endParaRPr lang="en-US"/>
          </a:p>
        </p:txBody>
      </p:sp>
      <p:sp>
        <p:nvSpPr>
          <p:cNvPr id="7" name="Footer Placeholder 6">
            <a:extLst>
              <a:ext uri="{FF2B5EF4-FFF2-40B4-BE49-F238E27FC236}">
                <a16:creationId xmlns:a16="http://schemas.microsoft.com/office/drawing/2014/main" id="{510A5FF7-2876-4417-A6FF-0416B6729D91}"/>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B2351DA5-9B06-4779-B9DB-3B97241D4457}"/>
              </a:ext>
            </a:extLst>
          </p:cNvPr>
          <p:cNvSpPr>
            <a:spLocks noGrp="1"/>
          </p:cNvSpPr>
          <p:nvPr>
            <p:ph type="sldNum" sz="quarter" idx="12"/>
          </p:nvPr>
        </p:nvSpPr>
        <p:spPr/>
        <p:txBody>
          <a:bodyPr/>
          <a:lstStyle/>
          <a:p>
            <a:fld id="{486341E1-0EEF-49E4-8122-F58C67C5EA9E}" type="slidenum">
              <a:rPr lang="en-US" smtClean="0"/>
              <a:pPr/>
              <a:t>35</a:t>
            </a:fld>
            <a:endParaRPr lang="en-US"/>
          </a:p>
        </p:txBody>
      </p:sp>
    </p:spTree>
    <p:extLst>
      <p:ext uri="{BB962C8B-B14F-4D97-AF65-F5344CB8AC3E}">
        <p14:creationId xmlns:p14="http://schemas.microsoft.com/office/powerpoint/2010/main" val="39731484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4B66D-EEBF-4F99-84F6-F52EDCA3A5F2}"/>
              </a:ext>
            </a:extLst>
          </p:cNvPr>
          <p:cNvSpPr>
            <a:spLocks noGrp="1"/>
          </p:cNvSpPr>
          <p:nvPr>
            <p:ph type="title"/>
          </p:nvPr>
        </p:nvSpPr>
        <p:spPr>
          <a:xfrm>
            <a:off x="1220511" y="18042"/>
            <a:ext cx="9368358" cy="1180607"/>
          </a:xfrm>
        </p:spPr>
        <p:style>
          <a:lnRef idx="0">
            <a:schemeClr val="accent6"/>
          </a:lnRef>
          <a:fillRef idx="3">
            <a:schemeClr val="accent6"/>
          </a:fillRef>
          <a:effectRef idx="3">
            <a:schemeClr val="accent6"/>
          </a:effectRef>
          <a:fontRef idx="minor">
            <a:schemeClr val="lt1"/>
          </a:fontRef>
        </p:style>
        <p:txBody>
          <a:bodyPr>
            <a:normAutofit fontScale="90000"/>
          </a:bodyPr>
          <a:lstStyle/>
          <a:p>
            <a:r>
              <a:rPr lang="en-US" b="1" dirty="0"/>
              <a:t>Sanitary and Phyto sanitary (SPS) Agreement</a:t>
            </a:r>
            <a:endParaRPr lang="en-US" dirty="0"/>
          </a:p>
        </p:txBody>
      </p:sp>
      <p:sp>
        <p:nvSpPr>
          <p:cNvPr id="3" name="Content Placeholder 2">
            <a:extLst>
              <a:ext uri="{FF2B5EF4-FFF2-40B4-BE49-F238E27FC236}">
                <a16:creationId xmlns:a16="http://schemas.microsoft.com/office/drawing/2014/main" id="{C70FE911-28DC-481A-823C-5B5A1BABA6EA}"/>
              </a:ext>
            </a:extLst>
          </p:cNvPr>
          <p:cNvSpPr>
            <a:spLocks noGrp="1"/>
          </p:cNvSpPr>
          <p:nvPr>
            <p:ph idx="1"/>
          </p:nvPr>
        </p:nvSpPr>
        <p:spPr>
          <a:xfrm>
            <a:off x="838200" y="1463040"/>
            <a:ext cx="10515600" cy="4713923"/>
          </a:xfrm>
        </p:spPr>
        <p:txBody>
          <a:bodyPr>
            <a:normAutofit/>
          </a:bodyPr>
          <a:lstStyle/>
          <a:p>
            <a:r>
              <a:rPr lang="en-US" b="1" dirty="0"/>
              <a:t>All countries have rights to take SPS Measures for protection of human, animal and plant life and health</a:t>
            </a:r>
          </a:p>
          <a:p>
            <a:r>
              <a:rPr lang="en-US" b="1" dirty="0"/>
              <a:t>Signed on 1</a:t>
            </a:r>
            <a:r>
              <a:rPr lang="en-US" b="1" baseline="30000" dirty="0"/>
              <a:t>st</a:t>
            </a:r>
            <a:r>
              <a:rPr lang="en-US" b="1" dirty="0"/>
              <a:t> January 1995</a:t>
            </a:r>
          </a:p>
          <a:p>
            <a:pPr marL="0" indent="0">
              <a:buNone/>
            </a:pPr>
            <a:endParaRPr lang="en-US" b="1" dirty="0"/>
          </a:p>
        </p:txBody>
      </p:sp>
      <p:sp>
        <p:nvSpPr>
          <p:cNvPr id="4" name="Rectangle 3">
            <a:extLst>
              <a:ext uri="{FF2B5EF4-FFF2-40B4-BE49-F238E27FC236}">
                <a16:creationId xmlns:a16="http://schemas.microsoft.com/office/drawing/2014/main" id="{C7249A3A-2E38-4295-AA5D-FFB40A29B33A}"/>
              </a:ext>
            </a:extLst>
          </p:cNvPr>
          <p:cNvSpPr/>
          <p:nvPr/>
        </p:nvSpPr>
        <p:spPr>
          <a:xfrm>
            <a:off x="882743" y="4414533"/>
            <a:ext cx="3223261" cy="1200329"/>
          </a:xfrm>
          <a:prstGeom prst="rect">
            <a:avLst/>
          </a:prstGeom>
          <a:ln>
            <a:solidFill>
              <a:srgbClr val="FFFF00"/>
            </a:solidFill>
          </a:ln>
        </p:spPr>
        <p:txBody>
          <a:bodyPr wrap="square">
            <a:spAutoFit/>
          </a:bodyPr>
          <a:lstStyle/>
          <a:p>
            <a:pPr algn="just"/>
            <a:r>
              <a:rPr lang="en-US" sz="2400" dirty="0">
                <a:solidFill>
                  <a:srgbClr val="C10000"/>
                </a:solidFill>
                <a:latin typeface="Calibri" panose="020F0502020204030204" pitchFamily="34" charset="0"/>
              </a:rPr>
              <a:t>The right to Protect human, Animal or plant life or health</a:t>
            </a:r>
            <a:endParaRPr lang="en-US" sz="2400" dirty="0"/>
          </a:p>
        </p:txBody>
      </p:sp>
      <p:sp>
        <p:nvSpPr>
          <p:cNvPr id="5" name="Rectangle 4">
            <a:extLst>
              <a:ext uri="{FF2B5EF4-FFF2-40B4-BE49-F238E27FC236}">
                <a16:creationId xmlns:a16="http://schemas.microsoft.com/office/drawing/2014/main" id="{58BAA7FB-2228-44B9-8107-6999CC86DC79}"/>
              </a:ext>
            </a:extLst>
          </p:cNvPr>
          <p:cNvSpPr/>
          <p:nvPr/>
        </p:nvSpPr>
        <p:spPr>
          <a:xfrm>
            <a:off x="7772401" y="4484867"/>
            <a:ext cx="3642360" cy="954107"/>
          </a:xfrm>
          <a:prstGeom prst="rect">
            <a:avLst/>
          </a:prstGeom>
          <a:ln>
            <a:solidFill>
              <a:srgbClr val="FFFF00"/>
            </a:solidFill>
          </a:ln>
        </p:spPr>
        <p:txBody>
          <a:bodyPr wrap="square">
            <a:spAutoFit/>
          </a:bodyPr>
          <a:lstStyle/>
          <a:p>
            <a:r>
              <a:rPr lang="en-US" sz="2800" dirty="0">
                <a:solidFill>
                  <a:srgbClr val="C10000"/>
                </a:solidFill>
                <a:latin typeface="Calibri" panose="020F0502020204030204" pitchFamily="34" charset="0"/>
              </a:rPr>
              <a:t>Avoiding unnecessary</a:t>
            </a:r>
          </a:p>
          <a:p>
            <a:r>
              <a:rPr lang="en-US" sz="2800" dirty="0">
                <a:solidFill>
                  <a:srgbClr val="C10000"/>
                </a:solidFill>
                <a:latin typeface="Calibri" panose="020F0502020204030204" pitchFamily="34" charset="0"/>
              </a:rPr>
              <a:t>Barriers to trade</a:t>
            </a:r>
            <a:endParaRPr lang="en-US" dirty="0"/>
          </a:p>
        </p:txBody>
      </p:sp>
      <p:pic>
        <p:nvPicPr>
          <p:cNvPr id="6" name="Picture 5">
            <a:extLst>
              <a:ext uri="{FF2B5EF4-FFF2-40B4-BE49-F238E27FC236}">
                <a16:creationId xmlns:a16="http://schemas.microsoft.com/office/drawing/2014/main" id="{A98E55C3-86F8-4383-87E2-9A5C1ACE153C}"/>
              </a:ext>
            </a:extLst>
          </p:cNvPr>
          <p:cNvPicPr>
            <a:picLocks noChangeAspect="1"/>
          </p:cNvPicPr>
          <p:nvPr/>
        </p:nvPicPr>
        <p:blipFill>
          <a:blip r:embed="rId2"/>
          <a:stretch>
            <a:fillRect/>
          </a:stretch>
        </p:blipFill>
        <p:spPr>
          <a:xfrm>
            <a:off x="4419600" y="2364878"/>
            <a:ext cx="3480126" cy="328730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a:extLst>
              <a:ext uri="{FF2B5EF4-FFF2-40B4-BE49-F238E27FC236}">
                <a16:creationId xmlns:a16="http://schemas.microsoft.com/office/drawing/2014/main" id="{2CA098A1-EAAB-401E-A087-EA2D6361D8F9}"/>
              </a:ext>
            </a:extLst>
          </p:cNvPr>
          <p:cNvPicPr>
            <a:picLocks noChangeAspect="1"/>
          </p:cNvPicPr>
          <p:nvPr/>
        </p:nvPicPr>
        <p:blipFill>
          <a:blip r:embed="rId3"/>
          <a:stretch>
            <a:fillRect/>
          </a:stretch>
        </p:blipFill>
        <p:spPr>
          <a:xfrm>
            <a:off x="76200" y="79794"/>
            <a:ext cx="1524000" cy="891166"/>
          </a:xfrm>
          <a:prstGeom prst="rect">
            <a:avLst/>
          </a:prstGeom>
        </p:spPr>
      </p:pic>
      <p:pic>
        <p:nvPicPr>
          <p:cNvPr id="8" name="Picture 7">
            <a:extLst>
              <a:ext uri="{FF2B5EF4-FFF2-40B4-BE49-F238E27FC236}">
                <a16:creationId xmlns:a16="http://schemas.microsoft.com/office/drawing/2014/main" id="{BDF20E64-BCCC-47AF-89C9-99B7C98C4E08}"/>
              </a:ext>
            </a:extLst>
          </p:cNvPr>
          <p:cNvPicPr>
            <a:picLocks noChangeAspect="1"/>
          </p:cNvPicPr>
          <p:nvPr/>
        </p:nvPicPr>
        <p:blipFill>
          <a:blip r:embed="rId4"/>
          <a:stretch>
            <a:fillRect/>
          </a:stretch>
        </p:blipFill>
        <p:spPr>
          <a:xfrm>
            <a:off x="10588869" y="0"/>
            <a:ext cx="1428750" cy="902591"/>
          </a:xfrm>
          <a:prstGeom prst="rect">
            <a:avLst/>
          </a:prstGeom>
        </p:spPr>
      </p:pic>
      <p:sp>
        <p:nvSpPr>
          <p:cNvPr id="9" name="Date Placeholder 8">
            <a:extLst>
              <a:ext uri="{FF2B5EF4-FFF2-40B4-BE49-F238E27FC236}">
                <a16:creationId xmlns:a16="http://schemas.microsoft.com/office/drawing/2014/main" id="{8E1FE8E3-2203-479D-A9B0-5D0AFC8B67C6}"/>
              </a:ext>
            </a:extLst>
          </p:cNvPr>
          <p:cNvSpPr>
            <a:spLocks noGrp="1"/>
          </p:cNvSpPr>
          <p:nvPr>
            <p:ph type="dt" sz="half" idx="10"/>
          </p:nvPr>
        </p:nvSpPr>
        <p:spPr/>
        <p:txBody>
          <a:bodyPr/>
          <a:lstStyle/>
          <a:p>
            <a:fld id="{80510C60-7153-44BA-BAE9-6C9AFE2BADD2}" type="datetime1">
              <a:rPr lang="en-US" smtClean="0"/>
              <a:t>3/28/2020</a:t>
            </a:fld>
            <a:endParaRPr lang="en-US"/>
          </a:p>
        </p:txBody>
      </p:sp>
      <p:sp>
        <p:nvSpPr>
          <p:cNvPr id="10" name="Footer Placeholder 9">
            <a:extLst>
              <a:ext uri="{FF2B5EF4-FFF2-40B4-BE49-F238E27FC236}">
                <a16:creationId xmlns:a16="http://schemas.microsoft.com/office/drawing/2014/main" id="{D1880253-5183-44B8-AEA5-3E73D499FA45}"/>
              </a:ext>
            </a:extLst>
          </p:cNvPr>
          <p:cNvSpPr>
            <a:spLocks noGrp="1"/>
          </p:cNvSpPr>
          <p:nvPr>
            <p:ph type="ftr" sz="quarter" idx="11"/>
          </p:nvPr>
        </p:nvSpPr>
        <p:spPr/>
        <p:txBody>
          <a:bodyPr/>
          <a:lstStyle/>
          <a:p>
            <a:r>
              <a:rPr lang="en-US"/>
              <a:t>Unit 1</a:t>
            </a:r>
          </a:p>
        </p:txBody>
      </p:sp>
      <p:sp>
        <p:nvSpPr>
          <p:cNvPr id="11" name="Slide Number Placeholder 10">
            <a:extLst>
              <a:ext uri="{FF2B5EF4-FFF2-40B4-BE49-F238E27FC236}">
                <a16:creationId xmlns:a16="http://schemas.microsoft.com/office/drawing/2014/main" id="{9B04D74A-0068-42D1-9D48-C62825F56F86}"/>
              </a:ext>
            </a:extLst>
          </p:cNvPr>
          <p:cNvSpPr>
            <a:spLocks noGrp="1"/>
          </p:cNvSpPr>
          <p:nvPr>
            <p:ph type="sldNum" sz="quarter" idx="12"/>
          </p:nvPr>
        </p:nvSpPr>
        <p:spPr/>
        <p:txBody>
          <a:bodyPr/>
          <a:lstStyle/>
          <a:p>
            <a:fld id="{486341E1-0EEF-49E4-8122-F58C67C5EA9E}" type="slidenum">
              <a:rPr lang="en-US" smtClean="0"/>
              <a:pPr/>
              <a:t>36</a:t>
            </a:fld>
            <a:endParaRPr lang="en-US"/>
          </a:p>
        </p:txBody>
      </p:sp>
    </p:spTree>
    <p:extLst>
      <p:ext uri="{BB962C8B-B14F-4D97-AF65-F5344CB8AC3E}">
        <p14:creationId xmlns:p14="http://schemas.microsoft.com/office/powerpoint/2010/main" val="19467479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2BE11-D852-4E08-907C-BF9BC4CE4DF5}"/>
              </a:ext>
            </a:extLst>
          </p:cNvPr>
          <p:cNvSpPr>
            <a:spLocks noGrp="1"/>
          </p:cNvSpPr>
          <p:nvPr>
            <p:ph type="title"/>
          </p:nvPr>
        </p:nvSpPr>
        <p:spPr>
          <a:xfrm>
            <a:off x="661481" y="1560850"/>
            <a:ext cx="6172200" cy="787018"/>
          </a:xfrm>
        </p:spPr>
        <p:style>
          <a:lnRef idx="1">
            <a:schemeClr val="accent6"/>
          </a:lnRef>
          <a:fillRef idx="3">
            <a:schemeClr val="accent6"/>
          </a:fillRef>
          <a:effectRef idx="2">
            <a:schemeClr val="accent6"/>
          </a:effectRef>
          <a:fontRef idx="minor">
            <a:schemeClr val="lt1"/>
          </a:fontRef>
        </p:style>
        <p:txBody>
          <a:bodyPr>
            <a:normAutofit/>
          </a:bodyPr>
          <a:lstStyle/>
          <a:p>
            <a:pPr algn="ctr"/>
            <a:r>
              <a:rPr lang="en-US" b="1" dirty="0"/>
              <a:t>SPS Measures </a:t>
            </a:r>
            <a:endParaRPr lang="en-US" dirty="0"/>
          </a:p>
        </p:txBody>
      </p:sp>
      <p:sp>
        <p:nvSpPr>
          <p:cNvPr id="3" name="Content Placeholder 2">
            <a:extLst>
              <a:ext uri="{FF2B5EF4-FFF2-40B4-BE49-F238E27FC236}">
                <a16:creationId xmlns:a16="http://schemas.microsoft.com/office/drawing/2014/main" id="{32032C0C-A9B6-4D99-8F64-C12CE3E27360}"/>
              </a:ext>
            </a:extLst>
          </p:cNvPr>
          <p:cNvSpPr>
            <a:spLocks noGrp="1"/>
          </p:cNvSpPr>
          <p:nvPr>
            <p:ph idx="1"/>
          </p:nvPr>
        </p:nvSpPr>
        <p:spPr>
          <a:xfrm>
            <a:off x="933254" y="2556932"/>
            <a:ext cx="10426045" cy="3318936"/>
          </a:xfrm>
        </p:spPr>
        <p:txBody>
          <a:bodyPr>
            <a:normAutofit fontScale="92500"/>
          </a:bodyPr>
          <a:lstStyle/>
          <a:p>
            <a:pPr algn="just">
              <a:buNone/>
            </a:pPr>
            <a:r>
              <a:rPr lang="en-US" b="1" dirty="0"/>
              <a:t> </a:t>
            </a:r>
          </a:p>
          <a:p>
            <a:pPr algn="just"/>
            <a:r>
              <a:rPr lang="en-US" b="1" dirty="0"/>
              <a:t>To protect human or animal life from risks arising from </a:t>
            </a:r>
            <a:r>
              <a:rPr lang="en-US" b="1" dirty="0">
                <a:solidFill>
                  <a:srgbClr val="FF0000"/>
                </a:solidFill>
              </a:rPr>
              <a:t>Additives, </a:t>
            </a:r>
            <a:r>
              <a:rPr lang="en-US" b="1" dirty="0" err="1">
                <a:solidFill>
                  <a:srgbClr val="FF0000"/>
                </a:solidFill>
              </a:rPr>
              <a:t>Contaminants,Toxins</a:t>
            </a:r>
            <a:r>
              <a:rPr lang="en-US" b="1" dirty="0">
                <a:solidFill>
                  <a:srgbClr val="FF0000"/>
                </a:solidFill>
              </a:rPr>
              <a:t> or Pathogens</a:t>
            </a:r>
            <a:r>
              <a:rPr lang="en-US" b="1" dirty="0"/>
              <a:t> in their food</a:t>
            </a:r>
          </a:p>
          <a:p>
            <a:pPr algn="just"/>
            <a:r>
              <a:rPr lang="en-US" b="1" dirty="0"/>
              <a:t>To protect human life from plant or animal carried diseases</a:t>
            </a:r>
          </a:p>
          <a:p>
            <a:pPr algn="just"/>
            <a:r>
              <a:rPr lang="en-US" b="1" dirty="0"/>
              <a:t>To protect animal or plant life from pests, diseases or diseases causing organisms</a:t>
            </a:r>
          </a:p>
          <a:p>
            <a:pPr algn="just"/>
            <a:r>
              <a:rPr lang="en-US" b="1" dirty="0"/>
              <a:t>To prevent or limit other damage to country from the entry, establishment or spread of pests</a:t>
            </a:r>
          </a:p>
          <a:p>
            <a:pPr algn="just"/>
            <a:endParaRPr lang="en-US" b="1" dirty="0"/>
          </a:p>
        </p:txBody>
      </p:sp>
      <p:pic>
        <p:nvPicPr>
          <p:cNvPr id="4" name="Picture 3">
            <a:extLst>
              <a:ext uri="{FF2B5EF4-FFF2-40B4-BE49-F238E27FC236}">
                <a16:creationId xmlns:a16="http://schemas.microsoft.com/office/drawing/2014/main" id="{4D639292-E0DC-4F81-915B-BE8BEAB681C9}"/>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8B7D2A94-4EFA-41A8-B2E1-9B86EDED9D76}"/>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EE4C589A-38EB-492C-AF71-517651DF4AA6}"/>
              </a:ext>
            </a:extLst>
          </p:cNvPr>
          <p:cNvSpPr>
            <a:spLocks noGrp="1"/>
          </p:cNvSpPr>
          <p:nvPr>
            <p:ph type="dt" sz="half" idx="10"/>
          </p:nvPr>
        </p:nvSpPr>
        <p:spPr/>
        <p:txBody>
          <a:bodyPr/>
          <a:lstStyle/>
          <a:p>
            <a:fld id="{02F1FF4C-139C-426D-B31C-40694BD4F28F}" type="datetime1">
              <a:rPr lang="en-US" smtClean="0"/>
              <a:t>3/28/2020</a:t>
            </a:fld>
            <a:endParaRPr lang="en-US"/>
          </a:p>
        </p:txBody>
      </p:sp>
      <p:sp>
        <p:nvSpPr>
          <p:cNvPr id="7" name="Footer Placeholder 6">
            <a:extLst>
              <a:ext uri="{FF2B5EF4-FFF2-40B4-BE49-F238E27FC236}">
                <a16:creationId xmlns:a16="http://schemas.microsoft.com/office/drawing/2014/main" id="{FB64E4D6-95E8-40B3-B0F2-49D2F33060A1}"/>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72FCE57A-A1FE-495B-B923-D91B51247496}"/>
              </a:ext>
            </a:extLst>
          </p:cNvPr>
          <p:cNvSpPr>
            <a:spLocks noGrp="1"/>
          </p:cNvSpPr>
          <p:nvPr>
            <p:ph type="sldNum" sz="quarter" idx="12"/>
          </p:nvPr>
        </p:nvSpPr>
        <p:spPr/>
        <p:txBody>
          <a:bodyPr/>
          <a:lstStyle/>
          <a:p>
            <a:fld id="{486341E1-0EEF-49E4-8122-F58C67C5EA9E}" type="slidenum">
              <a:rPr lang="en-US" smtClean="0"/>
              <a:pPr/>
              <a:t>37</a:t>
            </a:fld>
            <a:endParaRPr lang="en-US"/>
          </a:p>
        </p:txBody>
      </p:sp>
    </p:spTree>
    <p:extLst>
      <p:ext uri="{BB962C8B-B14F-4D97-AF65-F5344CB8AC3E}">
        <p14:creationId xmlns:p14="http://schemas.microsoft.com/office/powerpoint/2010/main" val="2891120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3B1F6-B5D5-4E61-9A3D-C6CA59F5086B}"/>
              </a:ext>
            </a:extLst>
          </p:cNvPr>
          <p:cNvSpPr>
            <a:spLocks noGrp="1"/>
          </p:cNvSpPr>
          <p:nvPr>
            <p:ph type="title"/>
          </p:nvPr>
        </p:nvSpPr>
        <p:spPr>
          <a:xfrm>
            <a:off x="4430598" y="3327662"/>
            <a:ext cx="4072885" cy="1285295"/>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IN" dirty="0"/>
              <a:t>Continued lecture 2</a:t>
            </a:r>
            <a:endParaRPr lang="en-US" dirty="0"/>
          </a:p>
        </p:txBody>
      </p:sp>
      <p:pic>
        <p:nvPicPr>
          <p:cNvPr id="4" name="Picture 3">
            <a:extLst>
              <a:ext uri="{FF2B5EF4-FFF2-40B4-BE49-F238E27FC236}">
                <a16:creationId xmlns:a16="http://schemas.microsoft.com/office/drawing/2014/main" id="{F3795680-ACB3-4722-9B1D-1F621F25A93D}"/>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5DF8525C-9AB9-4FDB-AE40-E4CA9996F9EC}"/>
              </a:ext>
            </a:extLst>
          </p:cNvPr>
          <p:cNvPicPr>
            <a:picLocks noChangeAspect="1"/>
          </p:cNvPicPr>
          <p:nvPr/>
        </p:nvPicPr>
        <p:blipFill>
          <a:blip r:embed="rId3"/>
          <a:stretch>
            <a:fillRect/>
          </a:stretch>
        </p:blipFill>
        <p:spPr>
          <a:xfrm>
            <a:off x="10588869" y="0"/>
            <a:ext cx="1428750" cy="902591"/>
          </a:xfrm>
          <a:prstGeom prst="rect">
            <a:avLst/>
          </a:prstGeom>
        </p:spPr>
      </p:pic>
      <p:pic>
        <p:nvPicPr>
          <p:cNvPr id="6" name="Picture 5">
            <a:extLst>
              <a:ext uri="{FF2B5EF4-FFF2-40B4-BE49-F238E27FC236}">
                <a16:creationId xmlns:a16="http://schemas.microsoft.com/office/drawing/2014/main" id="{A3DFF226-03AE-4940-A846-7875F2BE50B3}"/>
              </a:ext>
            </a:extLst>
          </p:cNvPr>
          <p:cNvPicPr>
            <a:picLocks noChangeAspect="1"/>
          </p:cNvPicPr>
          <p:nvPr/>
        </p:nvPicPr>
        <p:blipFill>
          <a:blip r:embed="rId2"/>
          <a:stretch>
            <a:fillRect/>
          </a:stretch>
        </p:blipFill>
        <p:spPr>
          <a:xfrm>
            <a:off x="228600" y="232194"/>
            <a:ext cx="1524000" cy="891166"/>
          </a:xfrm>
          <a:prstGeom prst="rect">
            <a:avLst/>
          </a:prstGeom>
        </p:spPr>
      </p:pic>
      <p:pic>
        <p:nvPicPr>
          <p:cNvPr id="7" name="Picture 6">
            <a:extLst>
              <a:ext uri="{FF2B5EF4-FFF2-40B4-BE49-F238E27FC236}">
                <a16:creationId xmlns:a16="http://schemas.microsoft.com/office/drawing/2014/main" id="{947AF4DA-B199-4627-BE01-8BC5105CEBA7}"/>
              </a:ext>
            </a:extLst>
          </p:cNvPr>
          <p:cNvPicPr>
            <a:picLocks noChangeAspect="1"/>
          </p:cNvPicPr>
          <p:nvPr/>
        </p:nvPicPr>
        <p:blipFill>
          <a:blip r:embed="rId3"/>
          <a:stretch>
            <a:fillRect/>
          </a:stretch>
        </p:blipFill>
        <p:spPr>
          <a:xfrm>
            <a:off x="10741269" y="152400"/>
            <a:ext cx="1428750" cy="902591"/>
          </a:xfrm>
          <a:prstGeom prst="rect">
            <a:avLst/>
          </a:prstGeom>
        </p:spPr>
      </p:pic>
      <p:sp>
        <p:nvSpPr>
          <p:cNvPr id="9" name="Content Placeholder 8">
            <a:extLst>
              <a:ext uri="{FF2B5EF4-FFF2-40B4-BE49-F238E27FC236}">
                <a16:creationId xmlns:a16="http://schemas.microsoft.com/office/drawing/2014/main" id="{CAC7D549-3E0F-4AA8-A722-CFF617531F55}"/>
              </a:ext>
            </a:extLst>
          </p:cNvPr>
          <p:cNvSpPr>
            <a:spLocks noGrp="1"/>
          </p:cNvSpPr>
          <p:nvPr>
            <p:ph idx="1"/>
          </p:nvPr>
        </p:nvSpPr>
        <p:spPr/>
        <p:txBody>
          <a:bodyPr/>
          <a:lstStyle/>
          <a:p>
            <a:endParaRPr lang="en-IN" dirty="0"/>
          </a:p>
        </p:txBody>
      </p:sp>
      <p:sp>
        <p:nvSpPr>
          <p:cNvPr id="3" name="Date Placeholder 2">
            <a:extLst>
              <a:ext uri="{FF2B5EF4-FFF2-40B4-BE49-F238E27FC236}">
                <a16:creationId xmlns:a16="http://schemas.microsoft.com/office/drawing/2014/main" id="{5AB1C78E-E51A-4817-8EFF-9C2F43D9E6BC}"/>
              </a:ext>
            </a:extLst>
          </p:cNvPr>
          <p:cNvSpPr>
            <a:spLocks noGrp="1"/>
          </p:cNvSpPr>
          <p:nvPr>
            <p:ph type="dt" sz="half" idx="10"/>
          </p:nvPr>
        </p:nvSpPr>
        <p:spPr/>
        <p:txBody>
          <a:bodyPr/>
          <a:lstStyle/>
          <a:p>
            <a:fld id="{AD70E338-E34C-449F-AA1F-1DEEC311574B}" type="datetime1">
              <a:rPr lang="en-US" smtClean="0"/>
              <a:t>3/28/2020</a:t>
            </a:fld>
            <a:endParaRPr lang="en-US"/>
          </a:p>
        </p:txBody>
      </p:sp>
      <p:sp>
        <p:nvSpPr>
          <p:cNvPr id="8" name="Footer Placeholder 7">
            <a:extLst>
              <a:ext uri="{FF2B5EF4-FFF2-40B4-BE49-F238E27FC236}">
                <a16:creationId xmlns:a16="http://schemas.microsoft.com/office/drawing/2014/main" id="{228E8CA3-D82B-4EFC-9CE2-3E51D88164B9}"/>
              </a:ext>
            </a:extLst>
          </p:cNvPr>
          <p:cNvSpPr>
            <a:spLocks noGrp="1"/>
          </p:cNvSpPr>
          <p:nvPr>
            <p:ph type="ftr" sz="quarter" idx="11"/>
          </p:nvPr>
        </p:nvSpPr>
        <p:spPr/>
        <p:txBody>
          <a:bodyPr/>
          <a:lstStyle/>
          <a:p>
            <a:r>
              <a:rPr lang="en-US"/>
              <a:t>Unit 1</a:t>
            </a:r>
          </a:p>
        </p:txBody>
      </p:sp>
      <p:sp>
        <p:nvSpPr>
          <p:cNvPr id="10" name="Slide Number Placeholder 9">
            <a:extLst>
              <a:ext uri="{FF2B5EF4-FFF2-40B4-BE49-F238E27FC236}">
                <a16:creationId xmlns:a16="http://schemas.microsoft.com/office/drawing/2014/main" id="{E2B3D2CC-3805-46E4-ADD1-94EF97A2441D}"/>
              </a:ext>
            </a:extLst>
          </p:cNvPr>
          <p:cNvSpPr>
            <a:spLocks noGrp="1"/>
          </p:cNvSpPr>
          <p:nvPr>
            <p:ph type="sldNum" sz="quarter" idx="12"/>
          </p:nvPr>
        </p:nvSpPr>
        <p:spPr/>
        <p:txBody>
          <a:bodyPr/>
          <a:lstStyle/>
          <a:p>
            <a:fld id="{486341E1-0EEF-49E4-8122-F58C67C5EA9E}" type="slidenum">
              <a:rPr lang="en-US" smtClean="0"/>
              <a:pPr/>
              <a:t>38</a:t>
            </a:fld>
            <a:endParaRPr lang="en-US"/>
          </a:p>
        </p:txBody>
      </p:sp>
    </p:spTree>
    <p:extLst>
      <p:ext uri="{BB962C8B-B14F-4D97-AF65-F5344CB8AC3E}">
        <p14:creationId xmlns:p14="http://schemas.microsoft.com/office/powerpoint/2010/main" val="534083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B7CD9E3-800B-4B5B-8B4D-03D704E26965}"/>
              </a:ext>
            </a:extLst>
          </p:cNvPr>
          <p:cNvSpPr>
            <a:spLocks noGrp="1"/>
          </p:cNvSpPr>
          <p:nvPr>
            <p:ph type="title"/>
          </p:nvPr>
        </p:nvSpPr>
        <p:spPr>
          <a:xfrm>
            <a:off x="2406162" y="559680"/>
            <a:ext cx="7549662" cy="653697"/>
          </a:xfrm>
          <a:solidFill>
            <a:schemeClr val="accent4"/>
          </a:solidFill>
        </p:spPr>
        <p:style>
          <a:lnRef idx="0">
            <a:schemeClr val="accent2"/>
          </a:lnRef>
          <a:fillRef idx="3">
            <a:schemeClr val="accent2"/>
          </a:fillRef>
          <a:effectRef idx="3">
            <a:schemeClr val="accent2"/>
          </a:effectRef>
          <a:fontRef idx="minor">
            <a:schemeClr val="lt1"/>
          </a:fontRef>
        </p:style>
        <p:txBody>
          <a:bodyPr>
            <a:normAutofit fontScale="90000"/>
          </a:bodyPr>
          <a:lstStyle/>
          <a:p>
            <a:pPr algn="ctr"/>
            <a:r>
              <a:rPr lang="en-US" sz="2800" b="1" dirty="0"/>
              <a:t>Interrelationship of food safety and food security</a:t>
            </a:r>
          </a:p>
        </p:txBody>
      </p:sp>
      <p:pic>
        <p:nvPicPr>
          <p:cNvPr id="4" name="Content Placeholder 3">
            <a:extLst>
              <a:ext uri="{FF2B5EF4-FFF2-40B4-BE49-F238E27FC236}">
                <a16:creationId xmlns:a16="http://schemas.microsoft.com/office/drawing/2014/main" id="{63B822DD-7630-4D36-B8D9-D6A1007E5CBA}"/>
              </a:ext>
            </a:extLst>
          </p:cNvPr>
          <p:cNvPicPr>
            <a:picLocks noGrp="1" noChangeAspect="1"/>
          </p:cNvPicPr>
          <p:nvPr>
            <p:ph idx="1"/>
          </p:nvPr>
        </p:nvPicPr>
        <p:blipFill rotWithShape="1">
          <a:blip r:embed="rId2">
            <a:duotone>
              <a:prstClr val="black"/>
              <a:schemeClr val="accent5">
                <a:tint val="45000"/>
                <a:satMod val="400000"/>
              </a:schemeClr>
            </a:duotone>
            <a:lum bright="-5000" contrast="44000"/>
            <a:extLst>
              <a:ext uri="{BEBA8EAE-BF5A-486C-A8C5-ECC9F3942E4B}">
                <a14:imgProps xmlns:a14="http://schemas.microsoft.com/office/drawing/2010/main">
                  <a14:imgLayer r:embed="rId3">
                    <a14:imgEffect>
                      <a14:sharpenSoften amount="50000"/>
                    </a14:imgEffect>
                    <a14:imgEffect>
                      <a14:colorTemperature colorTemp="11200"/>
                    </a14:imgEffect>
                    <a14:imgEffect>
                      <a14:saturation sat="99000"/>
                    </a14:imgEffect>
                  </a14:imgLayer>
                </a14:imgProps>
              </a:ext>
              <a:ext uri="{28A0092B-C50C-407E-A947-70E740481C1C}">
                <a14:useLocalDpi xmlns:a14="http://schemas.microsoft.com/office/drawing/2010/main" val="0"/>
              </a:ext>
            </a:extLst>
          </a:blip>
          <a:srcRect l="4757" t="4263" r="5519" b="3410"/>
          <a:stretch/>
        </p:blipFill>
        <p:spPr>
          <a:xfrm>
            <a:off x="849549" y="1406770"/>
            <a:ext cx="6113959" cy="4692474"/>
          </a:xfrm>
          <a:prstGeom prst="rect">
            <a:avLst/>
          </a:prstGeom>
        </p:spPr>
      </p:pic>
      <p:sp>
        <p:nvSpPr>
          <p:cNvPr id="5" name="Text Placeholder 9">
            <a:extLst>
              <a:ext uri="{FF2B5EF4-FFF2-40B4-BE49-F238E27FC236}">
                <a16:creationId xmlns:a16="http://schemas.microsoft.com/office/drawing/2014/main" id="{9B7BF646-BB37-4C1C-A5F1-D543A13D8085}"/>
              </a:ext>
            </a:extLst>
          </p:cNvPr>
          <p:cNvSpPr txBox="1">
            <a:spLocks/>
          </p:cNvSpPr>
          <p:nvPr/>
        </p:nvSpPr>
        <p:spPr>
          <a:xfrm>
            <a:off x="3660530" y="5261969"/>
            <a:ext cx="5846602" cy="5309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b="1" dirty="0"/>
          </a:p>
        </p:txBody>
      </p:sp>
      <p:pic>
        <p:nvPicPr>
          <p:cNvPr id="7" name="Picture 6">
            <a:extLst>
              <a:ext uri="{FF2B5EF4-FFF2-40B4-BE49-F238E27FC236}">
                <a16:creationId xmlns:a16="http://schemas.microsoft.com/office/drawing/2014/main" id="{B7FCB0A1-3433-4888-87A8-0243B188004B}"/>
              </a:ext>
            </a:extLst>
          </p:cNvPr>
          <p:cNvPicPr>
            <a:picLocks noChangeAspect="1"/>
          </p:cNvPicPr>
          <p:nvPr/>
        </p:nvPicPr>
        <p:blipFill rotWithShape="1">
          <a:blip r:embed="rId4">
            <a:duotone>
              <a:prstClr val="black"/>
              <a:schemeClr val="accent6">
                <a:tint val="45000"/>
                <a:satMod val="400000"/>
              </a:schemeClr>
            </a:duotone>
            <a:lum bright="-14000" contrast="55000"/>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r="2338"/>
          <a:stretch/>
        </p:blipFill>
        <p:spPr>
          <a:xfrm>
            <a:off x="7165730" y="1406770"/>
            <a:ext cx="4176721" cy="4692474"/>
          </a:xfrm>
          <a:prstGeom prst="rect">
            <a:avLst/>
          </a:prstGeom>
        </p:spPr>
      </p:pic>
      <p:sp>
        <p:nvSpPr>
          <p:cNvPr id="8" name="Text Placeholder 9">
            <a:extLst>
              <a:ext uri="{FF2B5EF4-FFF2-40B4-BE49-F238E27FC236}">
                <a16:creationId xmlns:a16="http://schemas.microsoft.com/office/drawing/2014/main" id="{B1A223A4-FEDB-4EC6-B5A2-1F7C10D07E57}"/>
              </a:ext>
            </a:extLst>
          </p:cNvPr>
          <p:cNvSpPr txBox="1">
            <a:spLocks/>
          </p:cNvSpPr>
          <p:nvPr/>
        </p:nvSpPr>
        <p:spPr>
          <a:xfrm>
            <a:off x="6870477" y="5647331"/>
            <a:ext cx="4767226" cy="6685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t>Number of people, worldwide who lack food security 1969-2010                              </a:t>
            </a:r>
            <a:r>
              <a:rPr lang="en-US" sz="1800" b="1" dirty="0">
                <a:solidFill>
                  <a:srgbClr val="FF0000"/>
                </a:solidFill>
              </a:rPr>
              <a:t>(FAO, 2011)</a:t>
            </a:r>
          </a:p>
        </p:txBody>
      </p:sp>
      <p:pic>
        <p:nvPicPr>
          <p:cNvPr id="9" name="Picture 8">
            <a:extLst>
              <a:ext uri="{FF2B5EF4-FFF2-40B4-BE49-F238E27FC236}">
                <a16:creationId xmlns:a16="http://schemas.microsoft.com/office/drawing/2014/main" id="{830FA09C-C165-4E60-9735-C3BAA0B72216}"/>
              </a:ext>
            </a:extLst>
          </p:cNvPr>
          <p:cNvPicPr>
            <a:picLocks noChangeAspect="1"/>
          </p:cNvPicPr>
          <p:nvPr/>
        </p:nvPicPr>
        <p:blipFill>
          <a:blip r:embed="rId6"/>
          <a:stretch>
            <a:fillRect/>
          </a:stretch>
        </p:blipFill>
        <p:spPr>
          <a:xfrm>
            <a:off x="76200" y="79794"/>
            <a:ext cx="1524000" cy="891166"/>
          </a:xfrm>
          <a:prstGeom prst="rect">
            <a:avLst/>
          </a:prstGeom>
        </p:spPr>
      </p:pic>
      <p:pic>
        <p:nvPicPr>
          <p:cNvPr id="10" name="Picture 9">
            <a:extLst>
              <a:ext uri="{FF2B5EF4-FFF2-40B4-BE49-F238E27FC236}">
                <a16:creationId xmlns:a16="http://schemas.microsoft.com/office/drawing/2014/main" id="{4D058A7E-50B6-47BF-A886-275828FD9943}"/>
              </a:ext>
            </a:extLst>
          </p:cNvPr>
          <p:cNvPicPr>
            <a:picLocks noChangeAspect="1"/>
          </p:cNvPicPr>
          <p:nvPr/>
        </p:nvPicPr>
        <p:blipFill>
          <a:blip r:embed="rId7"/>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D497915F-E8DC-4244-93EF-41D9784FF951}"/>
              </a:ext>
            </a:extLst>
          </p:cNvPr>
          <p:cNvSpPr>
            <a:spLocks noGrp="1"/>
          </p:cNvSpPr>
          <p:nvPr>
            <p:ph type="dt" sz="half" idx="10"/>
          </p:nvPr>
        </p:nvSpPr>
        <p:spPr/>
        <p:txBody>
          <a:bodyPr/>
          <a:lstStyle/>
          <a:p>
            <a:fld id="{C1466873-2B03-4A8C-88F9-4B9F3374AE72}" type="datetime1">
              <a:rPr lang="en-US" smtClean="0"/>
              <a:t>3/28/2020</a:t>
            </a:fld>
            <a:endParaRPr lang="en-US"/>
          </a:p>
        </p:txBody>
      </p:sp>
      <p:sp>
        <p:nvSpPr>
          <p:cNvPr id="3" name="Footer Placeholder 2">
            <a:extLst>
              <a:ext uri="{FF2B5EF4-FFF2-40B4-BE49-F238E27FC236}">
                <a16:creationId xmlns:a16="http://schemas.microsoft.com/office/drawing/2014/main" id="{023B1634-B7C6-4245-A67F-FEB326CE69C2}"/>
              </a:ext>
            </a:extLst>
          </p:cNvPr>
          <p:cNvSpPr>
            <a:spLocks noGrp="1"/>
          </p:cNvSpPr>
          <p:nvPr>
            <p:ph type="ftr" sz="quarter" idx="11"/>
          </p:nvPr>
        </p:nvSpPr>
        <p:spPr/>
        <p:txBody>
          <a:bodyPr/>
          <a:lstStyle/>
          <a:p>
            <a:r>
              <a:rPr lang="en-US"/>
              <a:t>Unit 1</a:t>
            </a:r>
          </a:p>
        </p:txBody>
      </p:sp>
      <p:sp>
        <p:nvSpPr>
          <p:cNvPr id="11" name="Slide Number Placeholder 10">
            <a:extLst>
              <a:ext uri="{FF2B5EF4-FFF2-40B4-BE49-F238E27FC236}">
                <a16:creationId xmlns:a16="http://schemas.microsoft.com/office/drawing/2014/main" id="{4FC98604-44DB-4A43-8999-A50FD27DBEA5}"/>
              </a:ext>
            </a:extLst>
          </p:cNvPr>
          <p:cNvSpPr>
            <a:spLocks noGrp="1"/>
          </p:cNvSpPr>
          <p:nvPr>
            <p:ph type="sldNum" sz="quarter" idx="12"/>
          </p:nvPr>
        </p:nvSpPr>
        <p:spPr/>
        <p:txBody>
          <a:bodyPr/>
          <a:lstStyle/>
          <a:p>
            <a:fld id="{486341E1-0EEF-49E4-8122-F58C67C5EA9E}" type="slidenum">
              <a:rPr lang="en-US" smtClean="0"/>
              <a:pPr/>
              <a:t>4</a:t>
            </a:fld>
            <a:endParaRPr lang="en-US"/>
          </a:p>
        </p:txBody>
      </p:sp>
    </p:spTree>
    <p:extLst>
      <p:ext uri="{BB962C8B-B14F-4D97-AF65-F5344CB8AC3E}">
        <p14:creationId xmlns:p14="http://schemas.microsoft.com/office/powerpoint/2010/main" val="1557725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2F890-31A7-4E51-AF10-92B741674F90}"/>
              </a:ext>
            </a:extLst>
          </p:cNvPr>
          <p:cNvSpPr>
            <a:spLocks noGrp="1"/>
          </p:cNvSpPr>
          <p:nvPr>
            <p:ph type="title"/>
          </p:nvPr>
        </p:nvSpPr>
        <p:spPr>
          <a:xfrm>
            <a:off x="839788" y="365125"/>
            <a:ext cx="10515600" cy="823913"/>
          </a:xfrm>
        </p:spPr>
        <p:style>
          <a:lnRef idx="0">
            <a:schemeClr val="accent2"/>
          </a:lnRef>
          <a:fillRef idx="3">
            <a:schemeClr val="accent2"/>
          </a:fillRef>
          <a:effectRef idx="3">
            <a:schemeClr val="accent2"/>
          </a:effectRef>
          <a:fontRef idx="minor">
            <a:schemeClr val="lt1"/>
          </a:fontRef>
        </p:style>
        <p:txBody>
          <a:bodyPr/>
          <a:lstStyle/>
          <a:p>
            <a:pPr algn="ctr"/>
            <a:r>
              <a:rPr lang="en-US" b="1" dirty="0"/>
              <a:t>Global food safety issues </a:t>
            </a:r>
          </a:p>
        </p:txBody>
      </p:sp>
      <p:graphicFrame>
        <p:nvGraphicFramePr>
          <p:cNvPr id="8" name="Content Placeholder 3">
            <a:extLst>
              <a:ext uri="{FF2B5EF4-FFF2-40B4-BE49-F238E27FC236}">
                <a16:creationId xmlns:a16="http://schemas.microsoft.com/office/drawing/2014/main" id="{1C935343-AD54-4101-8069-AEAA2370F662}"/>
              </a:ext>
            </a:extLst>
          </p:cNvPr>
          <p:cNvGraphicFramePr>
            <a:graphicFrameLocks noGrp="1"/>
          </p:cNvGraphicFramePr>
          <p:nvPr>
            <p:extLst>
              <p:ext uri="{D42A27DB-BD31-4B8C-83A1-F6EECF244321}">
                <p14:modId xmlns:p14="http://schemas.microsoft.com/office/powerpoint/2010/main" val="2329182575"/>
              </p:ext>
            </p:extLst>
          </p:nvPr>
        </p:nvGraphicFramePr>
        <p:xfrm>
          <a:off x="905608" y="1566153"/>
          <a:ext cx="10449779" cy="44163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descr="E:\globe.jpg">
            <a:extLst>
              <a:ext uri="{FF2B5EF4-FFF2-40B4-BE49-F238E27FC236}">
                <a16:creationId xmlns:a16="http://schemas.microsoft.com/office/drawing/2014/main" id="{6EA1A10B-B8C8-40D6-A2AB-DC659102C85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14971" y="3152307"/>
            <a:ext cx="1962057" cy="196205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D8AC60C4-36BA-4119-A760-355213062142}"/>
              </a:ext>
            </a:extLst>
          </p:cNvPr>
          <p:cNvPicPr>
            <a:picLocks noChangeAspect="1"/>
          </p:cNvPicPr>
          <p:nvPr/>
        </p:nvPicPr>
        <p:blipFill>
          <a:blip r:embed="rId8"/>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31714AFD-BEED-4C0D-90FC-7E7C88108AB6}"/>
              </a:ext>
            </a:extLst>
          </p:cNvPr>
          <p:cNvPicPr>
            <a:picLocks noChangeAspect="1"/>
          </p:cNvPicPr>
          <p:nvPr/>
        </p:nvPicPr>
        <p:blipFill>
          <a:blip r:embed="rId9"/>
          <a:stretch>
            <a:fillRect/>
          </a:stretch>
        </p:blipFill>
        <p:spPr>
          <a:xfrm>
            <a:off x="10588869" y="0"/>
            <a:ext cx="1428750" cy="902591"/>
          </a:xfrm>
          <a:prstGeom prst="rect">
            <a:avLst/>
          </a:prstGeom>
        </p:spPr>
      </p:pic>
      <p:sp>
        <p:nvSpPr>
          <p:cNvPr id="3" name="Date Placeholder 2">
            <a:extLst>
              <a:ext uri="{FF2B5EF4-FFF2-40B4-BE49-F238E27FC236}">
                <a16:creationId xmlns:a16="http://schemas.microsoft.com/office/drawing/2014/main" id="{0EAC274B-1C22-4E2C-AE9F-0E3E451376A9}"/>
              </a:ext>
            </a:extLst>
          </p:cNvPr>
          <p:cNvSpPr>
            <a:spLocks noGrp="1"/>
          </p:cNvSpPr>
          <p:nvPr>
            <p:ph type="dt" sz="half" idx="10"/>
          </p:nvPr>
        </p:nvSpPr>
        <p:spPr/>
        <p:txBody>
          <a:bodyPr/>
          <a:lstStyle/>
          <a:p>
            <a:fld id="{F52FB5F9-801B-4C88-960B-81A5F8B0AD1D}" type="datetime1">
              <a:rPr lang="en-US" smtClean="0"/>
              <a:t>3/28/2020</a:t>
            </a:fld>
            <a:endParaRPr lang="en-US"/>
          </a:p>
        </p:txBody>
      </p:sp>
      <p:sp>
        <p:nvSpPr>
          <p:cNvPr id="4" name="Footer Placeholder 3">
            <a:extLst>
              <a:ext uri="{FF2B5EF4-FFF2-40B4-BE49-F238E27FC236}">
                <a16:creationId xmlns:a16="http://schemas.microsoft.com/office/drawing/2014/main" id="{378E38DD-DECB-4CFB-A5CD-8BDB4C9C5A75}"/>
              </a:ext>
            </a:extLst>
          </p:cNvPr>
          <p:cNvSpPr>
            <a:spLocks noGrp="1"/>
          </p:cNvSpPr>
          <p:nvPr>
            <p:ph type="ftr" sz="quarter" idx="11"/>
          </p:nvPr>
        </p:nvSpPr>
        <p:spPr/>
        <p:txBody>
          <a:bodyPr/>
          <a:lstStyle/>
          <a:p>
            <a:r>
              <a:rPr lang="en-US"/>
              <a:t>Unit 1</a:t>
            </a:r>
          </a:p>
        </p:txBody>
      </p:sp>
      <p:sp>
        <p:nvSpPr>
          <p:cNvPr id="7" name="Slide Number Placeholder 6">
            <a:extLst>
              <a:ext uri="{FF2B5EF4-FFF2-40B4-BE49-F238E27FC236}">
                <a16:creationId xmlns:a16="http://schemas.microsoft.com/office/drawing/2014/main" id="{E3E4E2B3-C124-4209-B6AD-68E43CA6E75F}"/>
              </a:ext>
            </a:extLst>
          </p:cNvPr>
          <p:cNvSpPr>
            <a:spLocks noGrp="1"/>
          </p:cNvSpPr>
          <p:nvPr>
            <p:ph type="sldNum" sz="quarter" idx="12"/>
          </p:nvPr>
        </p:nvSpPr>
        <p:spPr/>
        <p:txBody>
          <a:bodyPr/>
          <a:lstStyle/>
          <a:p>
            <a:fld id="{486341E1-0EEF-49E4-8122-F58C67C5EA9E}" type="slidenum">
              <a:rPr lang="en-US" smtClean="0"/>
              <a:pPr/>
              <a:t>5</a:t>
            </a:fld>
            <a:endParaRPr lang="en-US"/>
          </a:p>
        </p:txBody>
      </p:sp>
    </p:spTree>
    <p:extLst>
      <p:ext uri="{BB962C8B-B14F-4D97-AF65-F5344CB8AC3E}">
        <p14:creationId xmlns:p14="http://schemas.microsoft.com/office/powerpoint/2010/main" val="3061491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A4D10-3DDF-4A39-86F4-41FEA6E074C9}"/>
              </a:ext>
            </a:extLst>
          </p:cNvPr>
          <p:cNvSpPr>
            <a:spLocks noGrp="1"/>
          </p:cNvSpPr>
          <p:nvPr>
            <p:ph type="title"/>
          </p:nvPr>
        </p:nvSpPr>
        <p:spPr>
          <a:xfrm>
            <a:off x="838200" y="365125"/>
            <a:ext cx="10515600" cy="979581"/>
          </a:xfrm>
        </p:spPr>
        <p:style>
          <a:lnRef idx="1">
            <a:schemeClr val="accent2"/>
          </a:lnRef>
          <a:fillRef idx="3">
            <a:schemeClr val="accent2"/>
          </a:fillRef>
          <a:effectRef idx="2">
            <a:schemeClr val="accent2"/>
          </a:effectRef>
          <a:fontRef idx="minor">
            <a:schemeClr val="lt1"/>
          </a:fontRef>
        </p:style>
        <p:txBody>
          <a:bodyPr/>
          <a:lstStyle/>
          <a:p>
            <a:pPr algn="ctr"/>
            <a:r>
              <a:rPr lang="en-US" b="1" dirty="0"/>
              <a:t>Food Quality Control</a:t>
            </a:r>
          </a:p>
        </p:txBody>
      </p:sp>
      <p:sp>
        <p:nvSpPr>
          <p:cNvPr id="3" name="Content Placeholder 2">
            <a:extLst>
              <a:ext uri="{FF2B5EF4-FFF2-40B4-BE49-F238E27FC236}">
                <a16:creationId xmlns:a16="http://schemas.microsoft.com/office/drawing/2014/main" id="{200ABBA2-08FF-470F-BD69-1D623C871352}"/>
              </a:ext>
            </a:extLst>
          </p:cNvPr>
          <p:cNvSpPr>
            <a:spLocks noGrp="1"/>
          </p:cNvSpPr>
          <p:nvPr>
            <p:ph idx="1"/>
          </p:nvPr>
        </p:nvSpPr>
        <p:spPr>
          <a:xfrm>
            <a:off x="1295402" y="2304012"/>
            <a:ext cx="9601196" cy="3931417"/>
          </a:xfrm>
        </p:spPr>
        <p:txBody>
          <a:bodyPr>
            <a:noAutofit/>
          </a:bodyPr>
          <a:lstStyle/>
          <a:p>
            <a:pPr algn="just">
              <a:lnSpc>
                <a:spcPct val="150000"/>
              </a:lnSpc>
            </a:pPr>
            <a:r>
              <a:rPr lang="en-US" sz="2000" b="1" dirty="0"/>
              <a:t>A mandatory regulatory activity of enforcement</a:t>
            </a:r>
          </a:p>
          <a:p>
            <a:pPr algn="just">
              <a:lnSpc>
                <a:spcPct val="150000"/>
              </a:lnSpc>
            </a:pPr>
            <a:r>
              <a:rPr lang="en-US" sz="2000" b="1" dirty="0"/>
              <a:t>By national or local authorities </a:t>
            </a:r>
          </a:p>
          <a:p>
            <a:pPr algn="just">
              <a:lnSpc>
                <a:spcPct val="150000"/>
              </a:lnSpc>
            </a:pPr>
            <a:r>
              <a:rPr lang="en-US" sz="2000" b="1" dirty="0"/>
              <a:t>To provide </a:t>
            </a:r>
            <a:r>
              <a:rPr lang="en-US" sz="2000" b="1" dirty="0">
                <a:solidFill>
                  <a:srgbClr val="FF0000"/>
                </a:solidFill>
              </a:rPr>
              <a:t>consumer protection</a:t>
            </a:r>
            <a:r>
              <a:rPr lang="en-US" sz="2000" b="1" dirty="0"/>
              <a:t> </a:t>
            </a:r>
          </a:p>
          <a:p>
            <a:pPr algn="just">
              <a:lnSpc>
                <a:spcPct val="150000"/>
              </a:lnSpc>
            </a:pPr>
            <a:r>
              <a:rPr lang="en-US" sz="2000" b="1" dirty="0"/>
              <a:t>Ensures that all food during production, handling, storage, processing, and distribution are </a:t>
            </a:r>
            <a:r>
              <a:rPr lang="en-US" sz="2000" b="1" dirty="0">
                <a:solidFill>
                  <a:srgbClr val="FF0000"/>
                </a:solidFill>
              </a:rPr>
              <a:t>safe, wholesome and fit for human consumption</a:t>
            </a:r>
          </a:p>
          <a:p>
            <a:pPr algn="just">
              <a:lnSpc>
                <a:spcPct val="150000"/>
              </a:lnSpc>
            </a:pPr>
            <a:r>
              <a:rPr lang="en-US" sz="2000" b="1" dirty="0"/>
              <a:t>Confirms safety and quality requirements </a:t>
            </a:r>
          </a:p>
          <a:p>
            <a:pPr algn="just">
              <a:lnSpc>
                <a:spcPct val="150000"/>
              </a:lnSpc>
            </a:pPr>
            <a:r>
              <a:rPr lang="en-US" sz="2000" b="1" dirty="0"/>
              <a:t> Honestly and accurately labelled </a:t>
            </a:r>
            <a:r>
              <a:rPr lang="en-US" sz="2000" b="1" dirty="0">
                <a:solidFill>
                  <a:srgbClr val="FF0000"/>
                </a:solidFill>
              </a:rPr>
              <a:t>as prescribed by law</a:t>
            </a:r>
            <a:r>
              <a:rPr lang="en-US" sz="2000" b="1" dirty="0"/>
              <a:t>.</a:t>
            </a:r>
          </a:p>
        </p:txBody>
      </p:sp>
      <p:pic>
        <p:nvPicPr>
          <p:cNvPr id="4" name="Picture 3">
            <a:extLst>
              <a:ext uri="{FF2B5EF4-FFF2-40B4-BE49-F238E27FC236}">
                <a16:creationId xmlns:a16="http://schemas.microsoft.com/office/drawing/2014/main" id="{07EE407F-D3E0-44A1-A5EF-872DC035E76B}"/>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46D67168-1AF9-480C-965A-9B13F66B447C}"/>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F99AEE4D-24DE-4399-A9D4-AA142FB4B294}"/>
              </a:ext>
            </a:extLst>
          </p:cNvPr>
          <p:cNvSpPr>
            <a:spLocks noGrp="1"/>
          </p:cNvSpPr>
          <p:nvPr>
            <p:ph type="dt" sz="half" idx="10"/>
          </p:nvPr>
        </p:nvSpPr>
        <p:spPr/>
        <p:txBody>
          <a:bodyPr/>
          <a:lstStyle/>
          <a:p>
            <a:fld id="{72B921AF-92F1-4FDF-8D56-AFC2FAD63518}" type="datetime1">
              <a:rPr lang="en-US" smtClean="0"/>
              <a:t>3/28/2020</a:t>
            </a:fld>
            <a:endParaRPr lang="en-US"/>
          </a:p>
        </p:txBody>
      </p:sp>
      <p:sp>
        <p:nvSpPr>
          <p:cNvPr id="7" name="Footer Placeholder 6">
            <a:extLst>
              <a:ext uri="{FF2B5EF4-FFF2-40B4-BE49-F238E27FC236}">
                <a16:creationId xmlns:a16="http://schemas.microsoft.com/office/drawing/2014/main" id="{EB9468A6-26D7-446C-98BA-ABB7D1AB9D90}"/>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3C7C1178-14E3-49E6-926F-BC9EFAABA37C}"/>
              </a:ext>
            </a:extLst>
          </p:cNvPr>
          <p:cNvSpPr>
            <a:spLocks noGrp="1"/>
          </p:cNvSpPr>
          <p:nvPr>
            <p:ph type="sldNum" sz="quarter" idx="12"/>
          </p:nvPr>
        </p:nvSpPr>
        <p:spPr/>
        <p:txBody>
          <a:bodyPr/>
          <a:lstStyle/>
          <a:p>
            <a:fld id="{486341E1-0EEF-49E4-8122-F58C67C5EA9E}" type="slidenum">
              <a:rPr lang="en-US" smtClean="0"/>
              <a:pPr/>
              <a:t>6</a:t>
            </a:fld>
            <a:endParaRPr lang="en-US"/>
          </a:p>
        </p:txBody>
      </p:sp>
    </p:spTree>
    <p:extLst>
      <p:ext uri="{BB962C8B-B14F-4D97-AF65-F5344CB8AC3E}">
        <p14:creationId xmlns:p14="http://schemas.microsoft.com/office/powerpoint/2010/main" val="2250631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E9D13-2A58-47DC-A1B7-49C100817366}"/>
              </a:ext>
            </a:extLst>
          </p:cNvPr>
          <p:cNvSpPr>
            <a:spLocks noGrp="1"/>
          </p:cNvSpPr>
          <p:nvPr>
            <p:ph type="title"/>
          </p:nvPr>
        </p:nvSpPr>
        <p:spPr/>
        <p:txBody>
          <a:bodyPr/>
          <a:lstStyle/>
          <a:p>
            <a:endParaRPr lang="en-IN"/>
          </a:p>
        </p:txBody>
      </p:sp>
      <p:sp>
        <p:nvSpPr>
          <p:cNvPr id="4" name="Title 1">
            <a:extLst>
              <a:ext uri="{FF2B5EF4-FFF2-40B4-BE49-F238E27FC236}">
                <a16:creationId xmlns:a16="http://schemas.microsoft.com/office/drawing/2014/main" id="{BB261DDE-4BBA-42F4-BE61-7E9881BA7D58}"/>
              </a:ext>
            </a:extLst>
          </p:cNvPr>
          <p:cNvSpPr>
            <a:spLocks noGrp="1"/>
          </p:cNvSpPr>
          <p:nvPr>
            <p:ph idx="1"/>
          </p:nvPr>
        </p:nvSpPr>
        <p:spPr>
          <a:xfrm>
            <a:off x="1295400" y="2557463"/>
            <a:ext cx="9601200" cy="3317875"/>
          </a:xfrm>
        </p:spPr>
        <p:style>
          <a:lnRef idx="0">
            <a:schemeClr val="accent6"/>
          </a:lnRef>
          <a:fillRef idx="3">
            <a:schemeClr val="accent6"/>
          </a:fillRef>
          <a:effectRef idx="3">
            <a:schemeClr val="accent6"/>
          </a:effectRef>
          <a:fontRef idx="minor">
            <a:schemeClr val="lt1"/>
          </a:fontRef>
        </p:style>
        <p:txBody>
          <a:bodyPr>
            <a:normAutofit fontScale="97500"/>
          </a:bodyPr>
          <a:lstStyle/>
          <a:p>
            <a:pPr marL="0" indent="0" algn="ctr">
              <a:buNone/>
            </a:pPr>
            <a:endParaRPr lang="en-IN" dirty="0"/>
          </a:p>
          <a:p>
            <a:pPr marL="0" indent="0" algn="ctr">
              <a:buNone/>
            </a:pPr>
            <a:endParaRPr lang="en-IN" dirty="0"/>
          </a:p>
          <a:p>
            <a:pPr marL="0" indent="0" algn="ctr">
              <a:buNone/>
            </a:pPr>
            <a:r>
              <a:rPr lang="en-IN" sz="4500" b="1" dirty="0">
                <a:ln w="22225">
                  <a:solidFill>
                    <a:schemeClr val="accent2"/>
                  </a:solidFill>
                  <a:prstDash val="solid"/>
                </a:ln>
                <a:solidFill>
                  <a:schemeClr val="accent2">
                    <a:lumMod val="40000"/>
                    <a:lumOff val="60000"/>
                  </a:schemeClr>
                </a:solidFill>
              </a:rPr>
              <a:t>International organizations or Standards of Food Safety</a:t>
            </a:r>
            <a:endParaRPr lang="en-US" sz="4500" b="1" dirty="0">
              <a:ln w="22225">
                <a:solidFill>
                  <a:schemeClr val="accent2"/>
                </a:solidFill>
                <a:prstDash val="solid"/>
              </a:ln>
              <a:solidFill>
                <a:schemeClr val="accent2">
                  <a:lumMod val="40000"/>
                  <a:lumOff val="60000"/>
                </a:schemeClr>
              </a:solidFill>
            </a:endParaRPr>
          </a:p>
        </p:txBody>
      </p:sp>
      <p:pic>
        <p:nvPicPr>
          <p:cNvPr id="5" name="Picture 4">
            <a:extLst>
              <a:ext uri="{FF2B5EF4-FFF2-40B4-BE49-F238E27FC236}">
                <a16:creationId xmlns:a16="http://schemas.microsoft.com/office/drawing/2014/main" id="{BA3CED58-5D58-4AC7-919B-FB69429FDFE1}"/>
              </a:ext>
            </a:extLst>
          </p:cNvPr>
          <p:cNvPicPr>
            <a:picLocks noChangeAspect="1"/>
          </p:cNvPicPr>
          <p:nvPr/>
        </p:nvPicPr>
        <p:blipFill>
          <a:blip r:embed="rId2"/>
          <a:stretch>
            <a:fillRect/>
          </a:stretch>
        </p:blipFill>
        <p:spPr>
          <a:xfrm>
            <a:off x="76200" y="79794"/>
            <a:ext cx="1524000" cy="891166"/>
          </a:xfrm>
          <a:prstGeom prst="rect">
            <a:avLst/>
          </a:prstGeom>
        </p:spPr>
      </p:pic>
      <p:pic>
        <p:nvPicPr>
          <p:cNvPr id="6" name="Picture 5">
            <a:extLst>
              <a:ext uri="{FF2B5EF4-FFF2-40B4-BE49-F238E27FC236}">
                <a16:creationId xmlns:a16="http://schemas.microsoft.com/office/drawing/2014/main" id="{D898C281-C02E-4687-B77E-48E249F72AF3}"/>
              </a:ext>
            </a:extLst>
          </p:cNvPr>
          <p:cNvPicPr>
            <a:picLocks noChangeAspect="1"/>
          </p:cNvPicPr>
          <p:nvPr/>
        </p:nvPicPr>
        <p:blipFill>
          <a:blip r:embed="rId3"/>
          <a:stretch>
            <a:fillRect/>
          </a:stretch>
        </p:blipFill>
        <p:spPr>
          <a:xfrm>
            <a:off x="10588869" y="0"/>
            <a:ext cx="1428750" cy="902591"/>
          </a:xfrm>
          <a:prstGeom prst="rect">
            <a:avLst/>
          </a:prstGeom>
        </p:spPr>
      </p:pic>
      <p:sp>
        <p:nvSpPr>
          <p:cNvPr id="3" name="Date Placeholder 2">
            <a:extLst>
              <a:ext uri="{FF2B5EF4-FFF2-40B4-BE49-F238E27FC236}">
                <a16:creationId xmlns:a16="http://schemas.microsoft.com/office/drawing/2014/main" id="{0348DC58-E046-4DA9-87C2-53180A0C803A}"/>
              </a:ext>
            </a:extLst>
          </p:cNvPr>
          <p:cNvSpPr>
            <a:spLocks noGrp="1"/>
          </p:cNvSpPr>
          <p:nvPr>
            <p:ph type="dt" sz="half" idx="10"/>
          </p:nvPr>
        </p:nvSpPr>
        <p:spPr/>
        <p:txBody>
          <a:bodyPr/>
          <a:lstStyle/>
          <a:p>
            <a:fld id="{B693FB6B-E326-4C95-B45C-8BF182220815}" type="datetime1">
              <a:rPr lang="en-US" smtClean="0"/>
              <a:t>3/28/2020</a:t>
            </a:fld>
            <a:endParaRPr lang="en-US"/>
          </a:p>
        </p:txBody>
      </p:sp>
      <p:sp>
        <p:nvSpPr>
          <p:cNvPr id="7" name="Footer Placeholder 6">
            <a:extLst>
              <a:ext uri="{FF2B5EF4-FFF2-40B4-BE49-F238E27FC236}">
                <a16:creationId xmlns:a16="http://schemas.microsoft.com/office/drawing/2014/main" id="{94273F1C-3ECB-4C1E-B8BE-D2AA27CB0ED0}"/>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0F5D60BF-4E4A-46A5-BAFD-B1D164F9C1E9}"/>
              </a:ext>
            </a:extLst>
          </p:cNvPr>
          <p:cNvSpPr>
            <a:spLocks noGrp="1"/>
          </p:cNvSpPr>
          <p:nvPr>
            <p:ph type="sldNum" sz="quarter" idx="12"/>
          </p:nvPr>
        </p:nvSpPr>
        <p:spPr/>
        <p:txBody>
          <a:bodyPr/>
          <a:lstStyle/>
          <a:p>
            <a:fld id="{486341E1-0EEF-49E4-8122-F58C67C5EA9E}" type="slidenum">
              <a:rPr lang="en-US" smtClean="0"/>
              <a:pPr/>
              <a:t>7</a:t>
            </a:fld>
            <a:endParaRPr lang="en-US"/>
          </a:p>
        </p:txBody>
      </p:sp>
    </p:spTree>
    <p:extLst>
      <p:ext uri="{BB962C8B-B14F-4D97-AF65-F5344CB8AC3E}">
        <p14:creationId xmlns:p14="http://schemas.microsoft.com/office/powerpoint/2010/main" val="3886337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00A62-A64B-4F8F-8919-11DAFD436983}"/>
              </a:ext>
            </a:extLst>
          </p:cNvPr>
          <p:cNvSpPr>
            <a:spLocks noGrp="1"/>
          </p:cNvSpPr>
          <p:nvPr>
            <p:ph idx="1"/>
          </p:nvPr>
        </p:nvSpPr>
        <p:spPr>
          <a:xfrm>
            <a:off x="924128" y="2556932"/>
            <a:ext cx="10505871" cy="3318936"/>
          </a:xfrm>
        </p:spPr>
        <p:txBody>
          <a:bodyPr>
            <a:normAutofit/>
          </a:bodyPr>
          <a:lstStyle/>
          <a:p>
            <a:pPr algn="just"/>
            <a:r>
              <a:rPr lang="en-US" b="1" dirty="0"/>
              <a:t>The need to fight animal diseases at global level led to the creation of the Office International des Epizooties through the international Agreement signed on January 25th 1924. </a:t>
            </a:r>
          </a:p>
          <a:p>
            <a:pPr algn="just"/>
            <a:r>
              <a:rPr lang="en-US" b="1" dirty="0"/>
              <a:t>In May 2003 the Office became the </a:t>
            </a:r>
            <a:r>
              <a:rPr lang="en-US" b="1" dirty="0">
                <a:solidFill>
                  <a:srgbClr val="00B0F0"/>
                </a:solidFill>
              </a:rPr>
              <a:t>World </a:t>
            </a:r>
            <a:r>
              <a:rPr lang="en-US" b="1" dirty="0" err="1">
                <a:solidFill>
                  <a:srgbClr val="00B0F0"/>
                </a:solidFill>
              </a:rPr>
              <a:t>Organisation</a:t>
            </a:r>
            <a:r>
              <a:rPr lang="en-US" b="1" dirty="0">
                <a:solidFill>
                  <a:srgbClr val="00B0F0"/>
                </a:solidFill>
              </a:rPr>
              <a:t> for Animal Health </a:t>
            </a:r>
            <a:r>
              <a:rPr lang="en-US" b="1" dirty="0"/>
              <a:t>but kept its historical acronym OIE.</a:t>
            </a:r>
          </a:p>
          <a:p>
            <a:pPr algn="just"/>
            <a:r>
              <a:rPr lang="en-US" b="1" dirty="0"/>
              <a:t>The OIE is the intergovernmental </a:t>
            </a:r>
            <a:r>
              <a:rPr lang="en-US" b="1" dirty="0" err="1"/>
              <a:t>organisation</a:t>
            </a:r>
            <a:r>
              <a:rPr lang="en-US" b="1" dirty="0"/>
              <a:t> responsible for improving animal health worldwide.</a:t>
            </a:r>
          </a:p>
          <a:p>
            <a:pPr algn="just"/>
            <a:endParaRPr lang="en-IN" b="1" dirty="0"/>
          </a:p>
        </p:txBody>
      </p:sp>
      <p:pic>
        <p:nvPicPr>
          <p:cNvPr id="1026" name="Picture 2" descr="OIE - Go to the homepage">
            <a:extLst>
              <a:ext uri="{FF2B5EF4-FFF2-40B4-BE49-F238E27FC236}">
                <a16:creationId xmlns:a16="http://schemas.microsoft.com/office/drawing/2014/main" id="{3F30ECE3-4FC2-451F-B243-447150E0F3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1063" y="749030"/>
            <a:ext cx="3920247" cy="163424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81501EBF-1864-4306-AECE-F8C85DC07558}"/>
              </a:ext>
            </a:extLst>
          </p:cNvPr>
          <p:cNvPicPr>
            <a:picLocks noChangeAspect="1"/>
          </p:cNvPicPr>
          <p:nvPr/>
        </p:nvPicPr>
        <p:blipFill>
          <a:blip r:embed="rId3"/>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0CB4CCC1-2380-437E-ADCE-EB4456D2F9EE}"/>
              </a:ext>
            </a:extLst>
          </p:cNvPr>
          <p:cNvPicPr>
            <a:picLocks noChangeAspect="1"/>
          </p:cNvPicPr>
          <p:nvPr/>
        </p:nvPicPr>
        <p:blipFill>
          <a:blip r:embed="rId4"/>
          <a:stretch>
            <a:fillRect/>
          </a:stretch>
        </p:blipFill>
        <p:spPr>
          <a:xfrm>
            <a:off x="10588869" y="0"/>
            <a:ext cx="1428750" cy="902591"/>
          </a:xfrm>
          <a:prstGeom prst="rect">
            <a:avLst/>
          </a:prstGeom>
        </p:spPr>
      </p:pic>
      <p:sp>
        <p:nvSpPr>
          <p:cNvPr id="2" name="Date Placeholder 1">
            <a:extLst>
              <a:ext uri="{FF2B5EF4-FFF2-40B4-BE49-F238E27FC236}">
                <a16:creationId xmlns:a16="http://schemas.microsoft.com/office/drawing/2014/main" id="{36039563-D45F-4F67-99A4-33C3D9973071}"/>
              </a:ext>
            </a:extLst>
          </p:cNvPr>
          <p:cNvSpPr>
            <a:spLocks noGrp="1"/>
          </p:cNvSpPr>
          <p:nvPr>
            <p:ph type="dt" sz="half" idx="10"/>
          </p:nvPr>
        </p:nvSpPr>
        <p:spPr/>
        <p:txBody>
          <a:bodyPr/>
          <a:lstStyle/>
          <a:p>
            <a:fld id="{0B279444-8EFD-48DA-BF0A-1E46CAEABF9B}" type="datetime1">
              <a:rPr lang="en-US" smtClean="0"/>
              <a:t>3/28/2020</a:t>
            </a:fld>
            <a:endParaRPr lang="en-US"/>
          </a:p>
        </p:txBody>
      </p:sp>
      <p:sp>
        <p:nvSpPr>
          <p:cNvPr id="6" name="Footer Placeholder 5">
            <a:extLst>
              <a:ext uri="{FF2B5EF4-FFF2-40B4-BE49-F238E27FC236}">
                <a16:creationId xmlns:a16="http://schemas.microsoft.com/office/drawing/2014/main" id="{B7448446-E554-4ED9-87FD-F404C6201F3C}"/>
              </a:ext>
            </a:extLst>
          </p:cNvPr>
          <p:cNvSpPr>
            <a:spLocks noGrp="1"/>
          </p:cNvSpPr>
          <p:nvPr>
            <p:ph type="ftr" sz="quarter" idx="11"/>
          </p:nvPr>
        </p:nvSpPr>
        <p:spPr/>
        <p:txBody>
          <a:bodyPr/>
          <a:lstStyle/>
          <a:p>
            <a:r>
              <a:rPr lang="en-US"/>
              <a:t>Unit 1</a:t>
            </a:r>
          </a:p>
        </p:txBody>
      </p:sp>
      <p:sp>
        <p:nvSpPr>
          <p:cNvPr id="7" name="Slide Number Placeholder 6">
            <a:extLst>
              <a:ext uri="{FF2B5EF4-FFF2-40B4-BE49-F238E27FC236}">
                <a16:creationId xmlns:a16="http://schemas.microsoft.com/office/drawing/2014/main" id="{4C5831CF-6D24-4688-9B11-24E22417E1E0}"/>
              </a:ext>
            </a:extLst>
          </p:cNvPr>
          <p:cNvSpPr>
            <a:spLocks noGrp="1"/>
          </p:cNvSpPr>
          <p:nvPr>
            <p:ph type="sldNum" sz="quarter" idx="12"/>
          </p:nvPr>
        </p:nvSpPr>
        <p:spPr/>
        <p:txBody>
          <a:bodyPr/>
          <a:lstStyle/>
          <a:p>
            <a:fld id="{486341E1-0EEF-49E4-8122-F58C67C5EA9E}" type="slidenum">
              <a:rPr lang="en-US" smtClean="0"/>
              <a:pPr/>
              <a:t>8</a:t>
            </a:fld>
            <a:endParaRPr lang="en-US"/>
          </a:p>
        </p:txBody>
      </p:sp>
    </p:spTree>
    <p:extLst>
      <p:ext uri="{BB962C8B-B14F-4D97-AF65-F5344CB8AC3E}">
        <p14:creationId xmlns:p14="http://schemas.microsoft.com/office/powerpoint/2010/main" val="1170147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8B57E-2714-4321-A6B3-744243471AE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27B614F-B0FA-4681-B569-797976B8DA58}"/>
              </a:ext>
            </a:extLst>
          </p:cNvPr>
          <p:cNvSpPr>
            <a:spLocks noGrp="1"/>
          </p:cNvSpPr>
          <p:nvPr>
            <p:ph idx="1"/>
          </p:nvPr>
        </p:nvSpPr>
        <p:spPr>
          <a:xfrm>
            <a:off x="982494" y="2556932"/>
            <a:ext cx="9914103" cy="3318936"/>
          </a:xfrm>
        </p:spPr>
        <p:txBody>
          <a:bodyPr/>
          <a:lstStyle/>
          <a:p>
            <a:pPr algn="just"/>
            <a:r>
              <a:rPr lang="en-US" b="1" dirty="0"/>
              <a:t>It is </a:t>
            </a:r>
            <a:r>
              <a:rPr lang="en-US" b="1" dirty="0" err="1"/>
              <a:t>recognised</a:t>
            </a:r>
            <a:r>
              <a:rPr lang="en-US" b="1" dirty="0"/>
              <a:t> as a reference </a:t>
            </a:r>
            <a:r>
              <a:rPr lang="en-US" b="1" dirty="0" err="1"/>
              <a:t>organisation</a:t>
            </a:r>
            <a:r>
              <a:rPr lang="en-US" b="1" dirty="0"/>
              <a:t> by the World Trade Organization (WTO) and in 2018 has a total of 182 Member Countries. </a:t>
            </a:r>
          </a:p>
          <a:p>
            <a:pPr algn="just"/>
            <a:r>
              <a:rPr lang="en-US" b="1" dirty="0"/>
              <a:t>The OIE maintains permanent relations with nearly 75 other international and regional </a:t>
            </a:r>
            <a:r>
              <a:rPr lang="en-US" b="1" dirty="0" err="1"/>
              <a:t>organisations</a:t>
            </a:r>
            <a:r>
              <a:rPr lang="en-US" b="1" dirty="0"/>
              <a:t> and has Regional and sub-regional Offices on every continent.</a:t>
            </a:r>
          </a:p>
          <a:p>
            <a:pPr algn="just"/>
            <a:endParaRPr lang="en-IN" b="1" dirty="0"/>
          </a:p>
        </p:txBody>
      </p:sp>
      <p:pic>
        <p:nvPicPr>
          <p:cNvPr id="4" name="Picture 3">
            <a:extLst>
              <a:ext uri="{FF2B5EF4-FFF2-40B4-BE49-F238E27FC236}">
                <a16:creationId xmlns:a16="http://schemas.microsoft.com/office/drawing/2014/main" id="{F1C7D524-440B-470A-A07C-6706A3D74A86}"/>
              </a:ext>
            </a:extLst>
          </p:cNvPr>
          <p:cNvPicPr>
            <a:picLocks noChangeAspect="1"/>
          </p:cNvPicPr>
          <p:nvPr/>
        </p:nvPicPr>
        <p:blipFill>
          <a:blip r:embed="rId2"/>
          <a:stretch>
            <a:fillRect/>
          </a:stretch>
        </p:blipFill>
        <p:spPr>
          <a:xfrm>
            <a:off x="76200" y="79794"/>
            <a:ext cx="1524000" cy="891166"/>
          </a:xfrm>
          <a:prstGeom prst="rect">
            <a:avLst/>
          </a:prstGeom>
        </p:spPr>
      </p:pic>
      <p:pic>
        <p:nvPicPr>
          <p:cNvPr id="5" name="Picture 4">
            <a:extLst>
              <a:ext uri="{FF2B5EF4-FFF2-40B4-BE49-F238E27FC236}">
                <a16:creationId xmlns:a16="http://schemas.microsoft.com/office/drawing/2014/main" id="{60593057-6965-4772-B5B4-EEC73990FF54}"/>
              </a:ext>
            </a:extLst>
          </p:cNvPr>
          <p:cNvPicPr>
            <a:picLocks noChangeAspect="1"/>
          </p:cNvPicPr>
          <p:nvPr/>
        </p:nvPicPr>
        <p:blipFill>
          <a:blip r:embed="rId3"/>
          <a:stretch>
            <a:fillRect/>
          </a:stretch>
        </p:blipFill>
        <p:spPr>
          <a:xfrm>
            <a:off x="10588869" y="0"/>
            <a:ext cx="1428750" cy="902591"/>
          </a:xfrm>
          <a:prstGeom prst="rect">
            <a:avLst/>
          </a:prstGeom>
        </p:spPr>
      </p:pic>
      <p:sp>
        <p:nvSpPr>
          <p:cNvPr id="6" name="Date Placeholder 5">
            <a:extLst>
              <a:ext uri="{FF2B5EF4-FFF2-40B4-BE49-F238E27FC236}">
                <a16:creationId xmlns:a16="http://schemas.microsoft.com/office/drawing/2014/main" id="{188C5A18-06C6-42C3-AA15-35CE335F75F5}"/>
              </a:ext>
            </a:extLst>
          </p:cNvPr>
          <p:cNvSpPr>
            <a:spLocks noGrp="1"/>
          </p:cNvSpPr>
          <p:nvPr>
            <p:ph type="dt" sz="half" idx="10"/>
          </p:nvPr>
        </p:nvSpPr>
        <p:spPr/>
        <p:txBody>
          <a:bodyPr/>
          <a:lstStyle/>
          <a:p>
            <a:fld id="{EB7E5D5C-9545-4FF0-9B89-34CD69AC3BDE}" type="datetime1">
              <a:rPr lang="en-US" smtClean="0"/>
              <a:t>3/28/2020</a:t>
            </a:fld>
            <a:endParaRPr lang="en-US"/>
          </a:p>
        </p:txBody>
      </p:sp>
      <p:sp>
        <p:nvSpPr>
          <p:cNvPr id="7" name="Footer Placeholder 6">
            <a:extLst>
              <a:ext uri="{FF2B5EF4-FFF2-40B4-BE49-F238E27FC236}">
                <a16:creationId xmlns:a16="http://schemas.microsoft.com/office/drawing/2014/main" id="{85471A03-4DD1-418B-96D8-4F18B74DE04D}"/>
              </a:ext>
            </a:extLst>
          </p:cNvPr>
          <p:cNvSpPr>
            <a:spLocks noGrp="1"/>
          </p:cNvSpPr>
          <p:nvPr>
            <p:ph type="ftr" sz="quarter" idx="11"/>
          </p:nvPr>
        </p:nvSpPr>
        <p:spPr/>
        <p:txBody>
          <a:bodyPr/>
          <a:lstStyle/>
          <a:p>
            <a:r>
              <a:rPr lang="en-US"/>
              <a:t>Unit 1</a:t>
            </a:r>
          </a:p>
        </p:txBody>
      </p:sp>
      <p:sp>
        <p:nvSpPr>
          <p:cNvPr id="8" name="Slide Number Placeholder 7">
            <a:extLst>
              <a:ext uri="{FF2B5EF4-FFF2-40B4-BE49-F238E27FC236}">
                <a16:creationId xmlns:a16="http://schemas.microsoft.com/office/drawing/2014/main" id="{E86F533E-596A-4479-9D12-7A301ED0D040}"/>
              </a:ext>
            </a:extLst>
          </p:cNvPr>
          <p:cNvSpPr>
            <a:spLocks noGrp="1"/>
          </p:cNvSpPr>
          <p:nvPr>
            <p:ph type="sldNum" sz="quarter" idx="12"/>
          </p:nvPr>
        </p:nvSpPr>
        <p:spPr/>
        <p:txBody>
          <a:bodyPr/>
          <a:lstStyle/>
          <a:p>
            <a:fld id="{486341E1-0EEF-49E4-8122-F58C67C5EA9E}" type="slidenum">
              <a:rPr lang="en-US" smtClean="0"/>
              <a:pPr/>
              <a:t>9</a:t>
            </a:fld>
            <a:endParaRPr lang="en-US"/>
          </a:p>
        </p:txBody>
      </p:sp>
    </p:spTree>
    <p:extLst>
      <p:ext uri="{BB962C8B-B14F-4D97-AF65-F5344CB8AC3E}">
        <p14:creationId xmlns:p14="http://schemas.microsoft.com/office/powerpoint/2010/main" val="22972393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1061</TotalTime>
  <Words>2093</Words>
  <Application>Microsoft Office PowerPoint</Application>
  <PresentationFormat>Widescreen</PresentationFormat>
  <Paragraphs>334</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Garamond</vt:lpstr>
      <vt:lpstr>Organic</vt:lpstr>
      <vt:lpstr>PowerPoint Presentation</vt:lpstr>
      <vt:lpstr>PowerPoint Presentation</vt:lpstr>
      <vt:lpstr>Food safety and Security</vt:lpstr>
      <vt:lpstr>Interrelationship of food safety and food security</vt:lpstr>
      <vt:lpstr>Global food safety issues </vt:lpstr>
      <vt:lpstr>Food Quality Control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OBJECTIVES </vt:lpstr>
      <vt:lpstr>AIMS :</vt:lpstr>
      <vt:lpstr>ISO Popular Standards</vt:lpstr>
      <vt:lpstr>PowerPoint Presentation</vt:lpstr>
      <vt:lpstr>PowerPoint Presentation</vt:lpstr>
      <vt:lpstr>Importance of ISO 9000 and 14000 series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Functions</vt:lpstr>
      <vt:lpstr>WTO Agreements</vt:lpstr>
      <vt:lpstr>General Agreement on Tariffs &amp; Trade (GATT)</vt:lpstr>
      <vt:lpstr>PowerPoint Presentation</vt:lpstr>
      <vt:lpstr>PowerPoint Presentation</vt:lpstr>
      <vt:lpstr>PowerPoint Presentation</vt:lpstr>
      <vt:lpstr>Agreement on Trade-Related Investment Measures (TRIMS)</vt:lpstr>
      <vt:lpstr>Agreement on Agriculture (AOA)</vt:lpstr>
      <vt:lpstr>Agreement on Technical Barriers to Trade (TBT)</vt:lpstr>
      <vt:lpstr>Sanitary and Phyto sanitary (SPS) Agreement</vt:lpstr>
      <vt:lpstr>SPS Measures </vt:lpstr>
      <vt:lpstr>Continued lecture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SAFETY AND STANDARDS ACT, 2006</dc:title>
  <dc:creator>Kundan Krishnan</dc:creator>
  <cp:lastModifiedBy>dranjayvet@gmail.com</cp:lastModifiedBy>
  <cp:revision>100</cp:revision>
  <dcterms:created xsi:type="dcterms:W3CDTF">2018-05-01T15:22:07Z</dcterms:created>
  <dcterms:modified xsi:type="dcterms:W3CDTF">2020-03-28T12:23:16Z</dcterms:modified>
</cp:coreProperties>
</file>