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61" r:id="rId2"/>
    <p:sldId id="256" r:id="rId3"/>
    <p:sldId id="301" r:id="rId4"/>
    <p:sldId id="319" r:id="rId5"/>
    <p:sldId id="320" r:id="rId6"/>
    <p:sldId id="321" r:id="rId7"/>
    <p:sldId id="322" r:id="rId8"/>
    <p:sldId id="323" r:id="rId9"/>
    <p:sldId id="271" r:id="rId10"/>
    <p:sldId id="272" r:id="rId11"/>
    <p:sldId id="279" r:id="rId12"/>
    <p:sldId id="280" r:id="rId13"/>
    <p:sldId id="309" r:id="rId14"/>
    <p:sldId id="273" r:id="rId15"/>
    <p:sldId id="274" r:id="rId16"/>
    <p:sldId id="310" r:id="rId17"/>
    <p:sldId id="311" r:id="rId18"/>
    <p:sldId id="312" r:id="rId19"/>
    <p:sldId id="313" r:id="rId20"/>
    <p:sldId id="318" r:id="rId21"/>
    <p:sldId id="314" r:id="rId22"/>
    <p:sldId id="315" r:id="rId23"/>
    <p:sldId id="316" r:id="rId24"/>
    <p:sldId id="317" r:id="rId25"/>
    <p:sldId id="270" r:id="rId26"/>
    <p:sldId id="281" r:id="rId27"/>
    <p:sldId id="282" r:id="rId28"/>
    <p:sldId id="285" r:id="rId29"/>
    <p:sldId id="283" r:id="rId30"/>
    <p:sldId id="286" r:id="rId31"/>
    <p:sldId id="287" r:id="rId32"/>
    <p:sldId id="302" r:id="rId33"/>
    <p:sldId id="298" r:id="rId34"/>
    <p:sldId id="29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5477D4-8062-4045-B956-574DB1240D76}" type="doc">
      <dgm:prSet loTypeId="urn:microsoft.com/office/officeart/2005/8/layout/chevron2" loCatId="list" qsTypeId="urn:microsoft.com/office/officeart/2005/8/quickstyle/simple2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BC1A124E-B560-4CD6-B4E5-D5A6E749682A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EE58A0CB-D96C-4FA9-87C1-05EF38F5299A}" type="parTrans" cxnId="{8FDDFD65-9BD2-4105-90E1-F567BF381DC7}">
      <dgm:prSet/>
      <dgm:spPr/>
      <dgm:t>
        <a:bodyPr/>
        <a:lstStyle/>
        <a:p>
          <a:endParaRPr lang="en-US"/>
        </a:p>
      </dgm:t>
    </dgm:pt>
    <dgm:pt modelId="{2A8E74D9-7A76-4489-96C7-2A84A1BCB454}" type="sibTrans" cxnId="{8FDDFD65-9BD2-4105-90E1-F567BF381DC7}">
      <dgm:prSet/>
      <dgm:spPr/>
      <dgm:t>
        <a:bodyPr/>
        <a:lstStyle/>
        <a:p>
          <a:endParaRPr lang="en-US"/>
        </a:p>
      </dgm:t>
    </dgm:pt>
    <dgm:pt modelId="{2B98072E-DEA8-4714-A1CE-046A5F5CCC93}">
      <dgm:prSet phldrT="[Text]"/>
      <dgm:spPr/>
      <dgm:t>
        <a:bodyPr/>
        <a:lstStyle/>
        <a:p>
          <a:r>
            <a:rPr lang="en-US" dirty="0"/>
            <a:t>To consolidate multiple laws and establish single point reference system </a:t>
          </a:r>
        </a:p>
      </dgm:t>
    </dgm:pt>
    <dgm:pt modelId="{E2E4540D-7A1F-4E84-95B7-69ADEED2087C}" type="parTrans" cxnId="{AF93CDFA-84BE-4892-AAFF-93E13803C5FB}">
      <dgm:prSet/>
      <dgm:spPr/>
      <dgm:t>
        <a:bodyPr/>
        <a:lstStyle/>
        <a:p>
          <a:endParaRPr lang="en-US"/>
        </a:p>
      </dgm:t>
    </dgm:pt>
    <dgm:pt modelId="{74B3A76C-A04A-4ACA-9368-35C49B728893}" type="sibTrans" cxnId="{AF93CDFA-84BE-4892-AAFF-93E13803C5FB}">
      <dgm:prSet/>
      <dgm:spPr/>
      <dgm:t>
        <a:bodyPr/>
        <a:lstStyle/>
        <a:p>
          <a:endParaRPr lang="en-US"/>
        </a:p>
      </dgm:t>
    </dgm:pt>
    <dgm:pt modelId="{598E3920-EF51-469E-BDE9-544A062EC1F2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A1E89338-30DF-431F-A22A-4DD27FC4A3DA}" type="parTrans" cxnId="{05183F4F-1E00-4324-A177-2F204D848417}">
      <dgm:prSet/>
      <dgm:spPr/>
      <dgm:t>
        <a:bodyPr/>
        <a:lstStyle/>
        <a:p>
          <a:endParaRPr lang="en-US"/>
        </a:p>
      </dgm:t>
    </dgm:pt>
    <dgm:pt modelId="{C630DFE1-9D62-4E3E-BEA3-B6A47087AC35}" type="sibTrans" cxnId="{05183F4F-1E00-4324-A177-2F204D848417}">
      <dgm:prSet/>
      <dgm:spPr/>
      <dgm:t>
        <a:bodyPr/>
        <a:lstStyle/>
        <a:p>
          <a:endParaRPr lang="en-US"/>
        </a:p>
      </dgm:t>
    </dgm:pt>
    <dgm:pt modelId="{D9D259AA-F16E-4054-845E-BFCD6BE25B27}">
      <dgm:prSet phldrT="[Text]"/>
      <dgm:spPr/>
      <dgm:t>
        <a:bodyPr/>
        <a:lstStyle/>
        <a:p>
          <a:r>
            <a:rPr lang="en-US" dirty="0"/>
            <a:t>To establish Food Safety and Standards Authority</a:t>
          </a:r>
        </a:p>
      </dgm:t>
    </dgm:pt>
    <dgm:pt modelId="{429FAB50-B956-41C9-BA2F-95BBF6CBC85C}" type="parTrans" cxnId="{2D30FF36-1987-42A3-AC43-BFA9546F8D3D}">
      <dgm:prSet/>
      <dgm:spPr/>
      <dgm:t>
        <a:bodyPr/>
        <a:lstStyle/>
        <a:p>
          <a:endParaRPr lang="en-US"/>
        </a:p>
      </dgm:t>
    </dgm:pt>
    <dgm:pt modelId="{685E19BC-BED6-471D-AB9A-7A73DFFF903E}" type="sibTrans" cxnId="{2D30FF36-1987-42A3-AC43-BFA9546F8D3D}">
      <dgm:prSet/>
      <dgm:spPr/>
      <dgm:t>
        <a:bodyPr/>
        <a:lstStyle/>
        <a:p>
          <a:endParaRPr lang="en-US"/>
        </a:p>
      </dgm:t>
    </dgm:pt>
    <dgm:pt modelId="{5D3AE5A4-546A-4122-974E-B9EE9BF04C8C}">
      <dgm:prSet phldrT="[Text]"/>
      <dgm:spPr/>
      <dgm:t>
        <a:bodyPr/>
        <a:lstStyle/>
        <a:p>
          <a:r>
            <a:rPr lang="en-US" dirty="0"/>
            <a:t>3</a:t>
          </a:r>
        </a:p>
      </dgm:t>
    </dgm:pt>
    <dgm:pt modelId="{82230F8F-67C5-4627-AAB2-D4057E256486}" type="parTrans" cxnId="{E7D719DE-7745-4F91-98E4-55EAAE7B0704}">
      <dgm:prSet/>
      <dgm:spPr/>
      <dgm:t>
        <a:bodyPr/>
        <a:lstStyle/>
        <a:p>
          <a:endParaRPr lang="en-US"/>
        </a:p>
      </dgm:t>
    </dgm:pt>
    <dgm:pt modelId="{694459D5-A7E9-4457-A666-9E757737BEF7}" type="sibTrans" cxnId="{E7D719DE-7745-4F91-98E4-55EAAE7B0704}">
      <dgm:prSet/>
      <dgm:spPr/>
      <dgm:t>
        <a:bodyPr/>
        <a:lstStyle/>
        <a:p>
          <a:endParaRPr lang="en-US"/>
        </a:p>
      </dgm:t>
    </dgm:pt>
    <dgm:pt modelId="{5EBEA917-A729-4D1F-A21D-D4EBF87D3A6D}">
      <dgm:prSet phldrT="[Text]"/>
      <dgm:spPr/>
      <dgm:t>
        <a:bodyPr/>
        <a:lstStyle/>
        <a:p>
          <a:r>
            <a:rPr lang="en-IN" dirty="0"/>
            <a:t>To regulate the manufacture, storage, distribution, sale and import of food products</a:t>
          </a:r>
          <a:endParaRPr lang="en-US" dirty="0"/>
        </a:p>
      </dgm:t>
    </dgm:pt>
    <dgm:pt modelId="{653100B7-9B96-49C8-8BDF-9F44656DA583}" type="parTrans" cxnId="{E039B1C7-21D8-40B4-BEBC-4D193E559B54}">
      <dgm:prSet/>
      <dgm:spPr/>
      <dgm:t>
        <a:bodyPr/>
        <a:lstStyle/>
        <a:p>
          <a:endParaRPr lang="en-US"/>
        </a:p>
      </dgm:t>
    </dgm:pt>
    <dgm:pt modelId="{76185DC6-13C3-4CE6-8D2E-3AC27AFA5E7A}" type="sibTrans" cxnId="{E039B1C7-21D8-40B4-BEBC-4D193E559B54}">
      <dgm:prSet/>
      <dgm:spPr/>
      <dgm:t>
        <a:bodyPr/>
        <a:lstStyle/>
        <a:p>
          <a:endParaRPr lang="en-US"/>
        </a:p>
      </dgm:t>
    </dgm:pt>
    <dgm:pt modelId="{3D533E94-3BC2-4379-ADF0-DBDF1860275A}">
      <dgm:prSet/>
      <dgm:spPr/>
      <dgm:t>
        <a:bodyPr/>
        <a:lstStyle/>
        <a:p>
          <a:r>
            <a:rPr lang="en-US" dirty="0"/>
            <a:t>4</a:t>
          </a:r>
        </a:p>
      </dgm:t>
    </dgm:pt>
    <dgm:pt modelId="{81BFF819-43CF-4B36-8986-3B3FF3AC1A71}" type="parTrans" cxnId="{C9FCBE66-C5AE-4D8C-8F08-36FBD192955E}">
      <dgm:prSet/>
      <dgm:spPr/>
      <dgm:t>
        <a:bodyPr/>
        <a:lstStyle/>
        <a:p>
          <a:endParaRPr lang="en-US"/>
        </a:p>
      </dgm:t>
    </dgm:pt>
    <dgm:pt modelId="{760A7A48-9A82-4ACC-99B2-616C214F9BE5}" type="sibTrans" cxnId="{C9FCBE66-C5AE-4D8C-8F08-36FBD192955E}">
      <dgm:prSet/>
      <dgm:spPr/>
      <dgm:t>
        <a:bodyPr/>
        <a:lstStyle/>
        <a:p>
          <a:endParaRPr lang="en-US"/>
        </a:p>
      </dgm:t>
    </dgm:pt>
    <dgm:pt modelId="{94EC7645-B135-45B6-BE4D-50C1B22CCDD7}">
      <dgm:prSet/>
      <dgm:spPr/>
      <dgm:t>
        <a:bodyPr/>
        <a:lstStyle/>
        <a:p>
          <a:r>
            <a:rPr lang="en-IN" dirty="0"/>
            <a:t>To ensure availability of safe and wholesome food for </a:t>
          </a:r>
          <a:r>
            <a:rPr lang="en-US" dirty="0"/>
            <a:t>human consumption</a:t>
          </a:r>
        </a:p>
      </dgm:t>
    </dgm:pt>
    <dgm:pt modelId="{D40A6655-5C6B-4FB2-A19F-A8EF77306E74}" type="parTrans" cxnId="{2BD18611-8824-4DE7-B6EF-86C51D6749A0}">
      <dgm:prSet/>
      <dgm:spPr/>
      <dgm:t>
        <a:bodyPr/>
        <a:lstStyle/>
        <a:p>
          <a:endParaRPr lang="en-US"/>
        </a:p>
      </dgm:t>
    </dgm:pt>
    <dgm:pt modelId="{475EB747-D35E-4FDB-BD06-29B34F5D2D4E}" type="sibTrans" cxnId="{2BD18611-8824-4DE7-B6EF-86C51D6749A0}">
      <dgm:prSet/>
      <dgm:spPr/>
      <dgm:t>
        <a:bodyPr/>
        <a:lstStyle/>
        <a:p>
          <a:endParaRPr lang="en-US"/>
        </a:p>
      </dgm:t>
    </dgm:pt>
    <dgm:pt modelId="{A37D5867-0BAF-4654-A324-E117995B5F82}" type="pres">
      <dgm:prSet presAssocID="{B15477D4-8062-4045-B956-574DB1240D76}" presName="linearFlow" presStyleCnt="0">
        <dgm:presLayoutVars>
          <dgm:dir/>
          <dgm:animLvl val="lvl"/>
          <dgm:resizeHandles val="exact"/>
        </dgm:presLayoutVars>
      </dgm:prSet>
      <dgm:spPr/>
    </dgm:pt>
    <dgm:pt modelId="{A1E10931-C660-47C5-BEF7-61E0D9CDFEDF}" type="pres">
      <dgm:prSet presAssocID="{BC1A124E-B560-4CD6-B4E5-D5A6E749682A}" presName="composite" presStyleCnt="0"/>
      <dgm:spPr/>
    </dgm:pt>
    <dgm:pt modelId="{227CFDA3-F3A0-4B32-9F9F-6A4B640074EE}" type="pres">
      <dgm:prSet presAssocID="{BC1A124E-B560-4CD6-B4E5-D5A6E749682A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F7EE2793-2C0A-42BF-BEE9-DA6ACBF6DA93}" type="pres">
      <dgm:prSet presAssocID="{BC1A124E-B560-4CD6-B4E5-D5A6E749682A}" presName="descendantText" presStyleLbl="alignAcc1" presStyleIdx="0" presStyleCnt="4">
        <dgm:presLayoutVars>
          <dgm:bulletEnabled val="1"/>
        </dgm:presLayoutVars>
      </dgm:prSet>
      <dgm:spPr/>
    </dgm:pt>
    <dgm:pt modelId="{61582232-3FC7-4CF9-BD4A-46B8FAE5FD85}" type="pres">
      <dgm:prSet presAssocID="{2A8E74D9-7A76-4489-96C7-2A84A1BCB454}" presName="sp" presStyleCnt="0"/>
      <dgm:spPr/>
    </dgm:pt>
    <dgm:pt modelId="{26547CF1-B1A4-4CB4-80FB-623A0E77D24D}" type="pres">
      <dgm:prSet presAssocID="{598E3920-EF51-469E-BDE9-544A062EC1F2}" presName="composite" presStyleCnt="0"/>
      <dgm:spPr/>
    </dgm:pt>
    <dgm:pt modelId="{7EE8A9B8-1139-44AD-A669-A13D1F46D32E}" type="pres">
      <dgm:prSet presAssocID="{598E3920-EF51-469E-BDE9-544A062EC1F2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F690F11A-1074-4057-8B19-7F87009990E0}" type="pres">
      <dgm:prSet presAssocID="{598E3920-EF51-469E-BDE9-544A062EC1F2}" presName="descendantText" presStyleLbl="alignAcc1" presStyleIdx="1" presStyleCnt="4">
        <dgm:presLayoutVars>
          <dgm:bulletEnabled val="1"/>
        </dgm:presLayoutVars>
      </dgm:prSet>
      <dgm:spPr/>
    </dgm:pt>
    <dgm:pt modelId="{917219BF-68EA-44E0-9C61-50C5801F15E0}" type="pres">
      <dgm:prSet presAssocID="{C630DFE1-9D62-4E3E-BEA3-B6A47087AC35}" presName="sp" presStyleCnt="0"/>
      <dgm:spPr/>
    </dgm:pt>
    <dgm:pt modelId="{F01AFDF6-666C-45E7-89EB-EE198849CFDE}" type="pres">
      <dgm:prSet presAssocID="{5D3AE5A4-546A-4122-974E-B9EE9BF04C8C}" presName="composite" presStyleCnt="0"/>
      <dgm:spPr/>
    </dgm:pt>
    <dgm:pt modelId="{E3F2F6CA-F60B-4AF9-B85E-BCC3B158A0F0}" type="pres">
      <dgm:prSet presAssocID="{5D3AE5A4-546A-4122-974E-B9EE9BF04C8C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59FB41F6-720A-48D1-A086-70117AE263FE}" type="pres">
      <dgm:prSet presAssocID="{5D3AE5A4-546A-4122-974E-B9EE9BF04C8C}" presName="descendantText" presStyleLbl="alignAcc1" presStyleIdx="2" presStyleCnt="4">
        <dgm:presLayoutVars>
          <dgm:bulletEnabled val="1"/>
        </dgm:presLayoutVars>
      </dgm:prSet>
      <dgm:spPr/>
    </dgm:pt>
    <dgm:pt modelId="{6A307EEB-677B-459F-BB74-9651268CF161}" type="pres">
      <dgm:prSet presAssocID="{694459D5-A7E9-4457-A666-9E757737BEF7}" presName="sp" presStyleCnt="0"/>
      <dgm:spPr/>
    </dgm:pt>
    <dgm:pt modelId="{6F2CDD6B-0B1D-4BB5-80AC-7780C5781B75}" type="pres">
      <dgm:prSet presAssocID="{3D533E94-3BC2-4379-ADF0-DBDF1860275A}" presName="composite" presStyleCnt="0"/>
      <dgm:spPr/>
    </dgm:pt>
    <dgm:pt modelId="{1A3F9844-10A7-4AF8-95A2-A5F03E05E6F1}" type="pres">
      <dgm:prSet presAssocID="{3D533E94-3BC2-4379-ADF0-DBDF1860275A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4186744B-4EAC-46B1-9168-EC3FA10D67E1}" type="pres">
      <dgm:prSet presAssocID="{3D533E94-3BC2-4379-ADF0-DBDF1860275A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2BD18611-8824-4DE7-B6EF-86C51D6749A0}" srcId="{3D533E94-3BC2-4379-ADF0-DBDF1860275A}" destId="{94EC7645-B135-45B6-BE4D-50C1B22CCDD7}" srcOrd="0" destOrd="0" parTransId="{D40A6655-5C6B-4FB2-A19F-A8EF77306E74}" sibTransId="{475EB747-D35E-4FDB-BD06-29B34F5D2D4E}"/>
    <dgm:cxn modelId="{462A2814-9598-4D83-A69C-8520D76715E5}" type="presOf" srcId="{5D3AE5A4-546A-4122-974E-B9EE9BF04C8C}" destId="{E3F2F6CA-F60B-4AF9-B85E-BCC3B158A0F0}" srcOrd="0" destOrd="0" presId="urn:microsoft.com/office/officeart/2005/8/layout/chevron2"/>
    <dgm:cxn modelId="{83C7BB23-B4F6-4801-9EA6-FC4CE43030F1}" type="presOf" srcId="{598E3920-EF51-469E-BDE9-544A062EC1F2}" destId="{7EE8A9B8-1139-44AD-A669-A13D1F46D32E}" srcOrd="0" destOrd="0" presId="urn:microsoft.com/office/officeart/2005/8/layout/chevron2"/>
    <dgm:cxn modelId="{95766C29-EC54-4DA8-AAD9-1074DC5656F2}" type="presOf" srcId="{D9D259AA-F16E-4054-845E-BFCD6BE25B27}" destId="{F690F11A-1074-4057-8B19-7F87009990E0}" srcOrd="0" destOrd="0" presId="urn:microsoft.com/office/officeart/2005/8/layout/chevron2"/>
    <dgm:cxn modelId="{8FCBE82E-5001-46F6-8C7A-56FAE4B28030}" type="presOf" srcId="{5EBEA917-A729-4D1F-A21D-D4EBF87D3A6D}" destId="{59FB41F6-720A-48D1-A086-70117AE263FE}" srcOrd="0" destOrd="0" presId="urn:microsoft.com/office/officeart/2005/8/layout/chevron2"/>
    <dgm:cxn modelId="{2D30FF36-1987-42A3-AC43-BFA9546F8D3D}" srcId="{598E3920-EF51-469E-BDE9-544A062EC1F2}" destId="{D9D259AA-F16E-4054-845E-BFCD6BE25B27}" srcOrd="0" destOrd="0" parTransId="{429FAB50-B956-41C9-BA2F-95BBF6CBC85C}" sibTransId="{685E19BC-BED6-471D-AB9A-7A73DFFF903E}"/>
    <dgm:cxn modelId="{0D450B38-4535-4E19-8A2C-2261A04BE167}" type="presOf" srcId="{B15477D4-8062-4045-B956-574DB1240D76}" destId="{A37D5867-0BAF-4654-A324-E117995B5F82}" srcOrd="0" destOrd="0" presId="urn:microsoft.com/office/officeart/2005/8/layout/chevron2"/>
    <dgm:cxn modelId="{8FDDFD65-9BD2-4105-90E1-F567BF381DC7}" srcId="{B15477D4-8062-4045-B956-574DB1240D76}" destId="{BC1A124E-B560-4CD6-B4E5-D5A6E749682A}" srcOrd="0" destOrd="0" parTransId="{EE58A0CB-D96C-4FA9-87C1-05EF38F5299A}" sibTransId="{2A8E74D9-7A76-4489-96C7-2A84A1BCB454}"/>
    <dgm:cxn modelId="{C9FCBE66-C5AE-4D8C-8F08-36FBD192955E}" srcId="{B15477D4-8062-4045-B956-574DB1240D76}" destId="{3D533E94-3BC2-4379-ADF0-DBDF1860275A}" srcOrd="3" destOrd="0" parTransId="{81BFF819-43CF-4B36-8986-3B3FF3AC1A71}" sibTransId="{760A7A48-9A82-4ACC-99B2-616C214F9BE5}"/>
    <dgm:cxn modelId="{05183F4F-1E00-4324-A177-2F204D848417}" srcId="{B15477D4-8062-4045-B956-574DB1240D76}" destId="{598E3920-EF51-469E-BDE9-544A062EC1F2}" srcOrd="1" destOrd="0" parTransId="{A1E89338-30DF-431F-A22A-4DD27FC4A3DA}" sibTransId="{C630DFE1-9D62-4E3E-BEA3-B6A47087AC35}"/>
    <dgm:cxn modelId="{D31296A5-6B34-44F0-9224-EDD882C3D568}" type="presOf" srcId="{3D533E94-3BC2-4379-ADF0-DBDF1860275A}" destId="{1A3F9844-10A7-4AF8-95A2-A5F03E05E6F1}" srcOrd="0" destOrd="0" presId="urn:microsoft.com/office/officeart/2005/8/layout/chevron2"/>
    <dgm:cxn modelId="{2003E7AC-28A1-4F99-BB9A-8E6050B443FC}" type="presOf" srcId="{94EC7645-B135-45B6-BE4D-50C1B22CCDD7}" destId="{4186744B-4EAC-46B1-9168-EC3FA10D67E1}" srcOrd="0" destOrd="0" presId="urn:microsoft.com/office/officeart/2005/8/layout/chevron2"/>
    <dgm:cxn modelId="{674063C6-74AA-4AAA-9358-AB3CDF6CC2EC}" type="presOf" srcId="{BC1A124E-B560-4CD6-B4E5-D5A6E749682A}" destId="{227CFDA3-F3A0-4B32-9F9F-6A4B640074EE}" srcOrd="0" destOrd="0" presId="urn:microsoft.com/office/officeart/2005/8/layout/chevron2"/>
    <dgm:cxn modelId="{E039B1C7-21D8-40B4-BEBC-4D193E559B54}" srcId="{5D3AE5A4-546A-4122-974E-B9EE9BF04C8C}" destId="{5EBEA917-A729-4D1F-A21D-D4EBF87D3A6D}" srcOrd="0" destOrd="0" parTransId="{653100B7-9B96-49C8-8BDF-9F44656DA583}" sibTransId="{76185DC6-13C3-4CE6-8D2E-3AC27AFA5E7A}"/>
    <dgm:cxn modelId="{E7D719DE-7745-4F91-98E4-55EAAE7B0704}" srcId="{B15477D4-8062-4045-B956-574DB1240D76}" destId="{5D3AE5A4-546A-4122-974E-B9EE9BF04C8C}" srcOrd="2" destOrd="0" parTransId="{82230F8F-67C5-4627-AAB2-D4057E256486}" sibTransId="{694459D5-A7E9-4457-A666-9E757737BEF7}"/>
    <dgm:cxn modelId="{D28583E3-030A-477D-B0EC-85AB9148C905}" type="presOf" srcId="{2B98072E-DEA8-4714-A1CE-046A5F5CCC93}" destId="{F7EE2793-2C0A-42BF-BEE9-DA6ACBF6DA93}" srcOrd="0" destOrd="0" presId="urn:microsoft.com/office/officeart/2005/8/layout/chevron2"/>
    <dgm:cxn modelId="{AF93CDFA-84BE-4892-AAFF-93E13803C5FB}" srcId="{BC1A124E-B560-4CD6-B4E5-D5A6E749682A}" destId="{2B98072E-DEA8-4714-A1CE-046A5F5CCC93}" srcOrd="0" destOrd="0" parTransId="{E2E4540D-7A1F-4E84-95B7-69ADEED2087C}" sibTransId="{74B3A76C-A04A-4ACA-9368-35C49B728893}"/>
    <dgm:cxn modelId="{7A6E39E8-B58A-4FEC-8CA0-4470647620E2}" type="presParOf" srcId="{A37D5867-0BAF-4654-A324-E117995B5F82}" destId="{A1E10931-C660-47C5-BEF7-61E0D9CDFEDF}" srcOrd="0" destOrd="0" presId="urn:microsoft.com/office/officeart/2005/8/layout/chevron2"/>
    <dgm:cxn modelId="{F73EFB83-7C7E-4E90-A14F-BE3C2C6CF57A}" type="presParOf" srcId="{A1E10931-C660-47C5-BEF7-61E0D9CDFEDF}" destId="{227CFDA3-F3A0-4B32-9F9F-6A4B640074EE}" srcOrd="0" destOrd="0" presId="urn:microsoft.com/office/officeart/2005/8/layout/chevron2"/>
    <dgm:cxn modelId="{AB4C89FE-BA7A-439F-904B-B08FA1392EF0}" type="presParOf" srcId="{A1E10931-C660-47C5-BEF7-61E0D9CDFEDF}" destId="{F7EE2793-2C0A-42BF-BEE9-DA6ACBF6DA93}" srcOrd="1" destOrd="0" presId="urn:microsoft.com/office/officeart/2005/8/layout/chevron2"/>
    <dgm:cxn modelId="{6659A76C-C360-4CF8-8A33-6CE087C18FCD}" type="presParOf" srcId="{A37D5867-0BAF-4654-A324-E117995B5F82}" destId="{61582232-3FC7-4CF9-BD4A-46B8FAE5FD85}" srcOrd="1" destOrd="0" presId="urn:microsoft.com/office/officeart/2005/8/layout/chevron2"/>
    <dgm:cxn modelId="{2C4778E4-0A6A-404B-B600-8C23DB049F36}" type="presParOf" srcId="{A37D5867-0BAF-4654-A324-E117995B5F82}" destId="{26547CF1-B1A4-4CB4-80FB-623A0E77D24D}" srcOrd="2" destOrd="0" presId="urn:microsoft.com/office/officeart/2005/8/layout/chevron2"/>
    <dgm:cxn modelId="{5B77DD31-B06F-42D7-B3B4-85F21DD83912}" type="presParOf" srcId="{26547CF1-B1A4-4CB4-80FB-623A0E77D24D}" destId="{7EE8A9B8-1139-44AD-A669-A13D1F46D32E}" srcOrd="0" destOrd="0" presId="urn:microsoft.com/office/officeart/2005/8/layout/chevron2"/>
    <dgm:cxn modelId="{B8EB6ABA-F403-432C-83DF-E10A7690F256}" type="presParOf" srcId="{26547CF1-B1A4-4CB4-80FB-623A0E77D24D}" destId="{F690F11A-1074-4057-8B19-7F87009990E0}" srcOrd="1" destOrd="0" presId="urn:microsoft.com/office/officeart/2005/8/layout/chevron2"/>
    <dgm:cxn modelId="{FCC0A588-6568-4F7A-85E9-013A84C8887A}" type="presParOf" srcId="{A37D5867-0BAF-4654-A324-E117995B5F82}" destId="{917219BF-68EA-44E0-9C61-50C5801F15E0}" srcOrd="3" destOrd="0" presId="urn:microsoft.com/office/officeart/2005/8/layout/chevron2"/>
    <dgm:cxn modelId="{7F623E06-D113-45BD-8FE4-DDEFF99D8291}" type="presParOf" srcId="{A37D5867-0BAF-4654-A324-E117995B5F82}" destId="{F01AFDF6-666C-45E7-89EB-EE198849CFDE}" srcOrd="4" destOrd="0" presId="urn:microsoft.com/office/officeart/2005/8/layout/chevron2"/>
    <dgm:cxn modelId="{2BDA887F-C8B2-4872-B380-DA7184889439}" type="presParOf" srcId="{F01AFDF6-666C-45E7-89EB-EE198849CFDE}" destId="{E3F2F6CA-F60B-4AF9-B85E-BCC3B158A0F0}" srcOrd="0" destOrd="0" presId="urn:microsoft.com/office/officeart/2005/8/layout/chevron2"/>
    <dgm:cxn modelId="{4C71FFCB-0EF3-4879-83AC-CEBBB71EB6DA}" type="presParOf" srcId="{F01AFDF6-666C-45E7-89EB-EE198849CFDE}" destId="{59FB41F6-720A-48D1-A086-70117AE263FE}" srcOrd="1" destOrd="0" presId="urn:microsoft.com/office/officeart/2005/8/layout/chevron2"/>
    <dgm:cxn modelId="{AC1774E4-850C-4E3C-8C38-C44747F3D75B}" type="presParOf" srcId="{A37D5867-0BAF-4654-A324-E117995B5F82}" destId="{6A307EEB-677B-459F-BB74-9651268CF161}" srcOrd="5" destOrd="0" presId="urn:microsoft.com/office/officeart/2005/8/layout/chevron2"/>
    <dgm:cxn modelId="{6F2D37C3-B46D-4C09-9B0C-82601CB853E6}" type="presParOf" srcId="{A37D5867-0BAF-4654-A324-E117995B5F82}" destId="{6F2CDD6B-0B1D-4BB5-80AC-7780C5781B75}" srcOrd="6" destOrd="0" presId="urn:microsoft.com/office/officeart/2005/8/layout/chevron2"/>
    <dgm:cxn modelId="{36A82105-2180-4E2E-BF37-6DA3CCDFD075}" type="presParOf" srcId="{6F2CDD6B-0B1D-4BB5-80AC-7780C5781B75}" destId="{1A3F9844-10A7-4AF8-95A2-A5F03E05E6F1}" srcOrd="0" destOrd="0" presId="urn:microsoft.com/office/officeart/2005/8/layout/chevron2"/>
    <dgm:cxn modelId="{F4A6E974-B07E-4973-8F26-0913D9FC2DEF}" type="presParOf" srcId="{6F2CDD6B-0B1D-4BB5-80AC-7780C5781B75}" destId="{4186744B-4EAC-46B1-9168-EC3FA10D67E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2894F5-63AF-4FF8-A6D4-4996967A8A56}" type="doc">
      <dgm:prSet loTypeId="urn:microsoft.com/office/officeart/2005/8/layout/arrow2" loCatId="process" qsTypeId="urn:microsoft.com/office/officeart/2005/8/quickstyle/3d3" qsCatId="3D" csTypeId="urn:microsoft.com/office/officeart/2005/8/colors/colorful1#3" csCatId="colorful" phldr="1"/>
      <dgm:spPr/>
    </dgm:pt>
    <dgm:pt modelId="{B0CA4F9F-3819-4B37-A821-8156B2ECC064}">
      <dgm:prSet phldrT="[Text]"/>
      <dgm:spPr/>
      <dgm:t>
        <a:bodyPr/>
        <a:lstStyle/>
        <a:p>
          <a:r>
            <a:rPr lang="en-US" dirty="0"/>
            <a:t>Single authority </a:t>
          </a:r>
        </a:p>
      </dgm:t>
    </dgm:pt>
    <dgm:pt modelId="{F5BC3656-1611-4BCE-809B-421242909FB3}" type="parTrans" cxnId="{42DA0E93-B3B0-46DE-95B9-099C35AD9331}">
      <dgm:prSet/>
      <dgm:spPr/>
      <dgm:t>
        <a:bodyPr/>
        <a:lstStyle/>
        <a:p>
          <a:endParaRPr lang="en-US"/>
        </a:p>
      </dgm:t>
    </dgm:pt>
    <dgm:pt modelId="{F11081DD-F7B9-4DB0-890E-A2A12BCF9C2F}" type="sibTrans" cxnId="{42DA0E93-B3B0-46DE-95B9-099C35AD9331}">
      <dgm:prSet/>
      <dgm:spPr/>
      <dgm:t>
        <a:bodyPr/>
        <a:lstStyle/>
        <a:p>
          <a:endParaRPr lang="en-US"/>
        </a:p>
      </dgm:t>
    </dgm:pt>
    <dgm:pt modelId="{A9B36EDF-C95F-49AF-A2D8-E7BDE4ED461A}">
      <dgm:prSet phldrT="[Text]"/>
      <dgm:spPr/>
      <dgm:t>
        <a:bodyPr/>
        <a:lstStyle/>
        <a:p>
          <a:r>
            <a:rPr lang="en-US" dirty="0"/>
            <a:t>Safety </a:t>
          </a:r>
        </a:p>
      </dgm:t>
    </dgm:pt>
    <dgm:pt modelId="{BBE40098-AC48-44A3-9D27-B56830F35816}" type="parTrans" cxnId="{89D64FB0-FFCD-47F3-96AB-00888FC128E8}">
      <dgm:prSet/>
      <dgm:spPr/>
      <dgm:t>
        <a:bodyPr/>
        <a:lstStyle/>
        <a:p>
          <a:endParaRPr lang="en-US"/>
        </a:p>
      </dgm:t>
    </dgm:pt>
    <dgm:pt modelId="{CA1E38AA-4640-4E65-A02C-8F1D48ACCE9F}" type="sibTrans" cxnId="{89D64FB0-FFCD-47F3-96AB-00888FC128E8}">
      <dgm:prSet/>
      <dgm:spPr/>
      <dgm:t>
        <a:bodyPr/>
        <a:lstStyle/>
        <a:p>
          <a:endParaRPr lang="en-US"/>
        </a:p>
      </dgm:t>
    </dgm:pt>
    <dgm:pt modelId="{4A2D0B6E-3DF1-451B-84EE-F252B8BB26B3}">
      <dgm:prSet phldrT="[Text]"/>
      <dgm:spPr/>
      <dgm:t>
        <a:bodyPr/>
        <a:lstStyle/>
        <a:p>
          <a:r>
            <a:rPr lang="en-US" dirty="0"/>
            <a:t>Monitoring and surveillance </a:t>
          </a:r>
        </a:p>
      </dgm:t>
    </dgm:pt>
    <dgm:pt modelId="{E49B60DB-748A-4A0F-8111-5904C2826EFD}" type="parTrans" cxnId="{C3C04C58-68D1-47F7-9C88-D86919276E27}">
      <dgm:prSet/>
      <dgm:spPr/>
      <dgm:t>
        <a:bodyPr/>
        <a:lstStyle/>
        <a:p>
          <a:endParaRPr lang="en-US"/>
        </a:p>
      </dgm:t>
    </dgm:pt>
    <dgm:pt modelId="{F712AEAC-B887-4058-8BB8-67E4873E78B1}" type="sibTrans" cxnId="{C3C04C58-68D1-47F7-9C88-D86919276E27}">
      <dgm:prSet/>
      <dgm:spPr/>
      <dgm:t>
        <a:bodyPr/>
        <a:lstStyle/>
        <a:p>
          <a:endParaRPr lang="en-US"/>
        </a:p>
      </dgm:t>
    </dgm:pt>
    <dgm:pt modelId="{8213876E-4560-41D7-806F-0718B099C760}">
      <dgm:prSet/>
      <dgm:spPr/>
      <dgm:t>
        <a:bodyPr/>
        <a:lstStyle/>
        <a:p>
          <a:r>
            <a:rPr lang="en-US" dirty="0"/>
            <a:t>Full time officers</a:t>
          </a:r>
        </a:p>
      </dgm:t>
    </dgm:pt>
    <dgm:pt modelId="{6F7DC0E9-6976-4F60-A754-4BC8346C7E5B}" type="parTrans" cxnId="{0C80EE25-5767-4398-9E99-5631E843C655}">
      <dgm:prSet/>
      <dgm:spPr/>
      <dgm:t>
        <a:bodyPr/>
        <a:lstStyle/>
        <a:p>
          <a:endParaRPr lang="en-US"/>
        </a:p>
      </dgm:t>
    </dgm:pt>
    <dgm:pt modelId="{2A58031D-5E2C-4F8F-8BD1-79542A275E49}" type="sibTrans" cxnId="{0C80EE25-5767-4398-9E99-5631E843C655}">
      <dgm:prSet/>
      <dgm:spPr/>
      <dgm:t>
        <a:bodyPr/>
        <a:lstStyle/>
        <a:p>
          <a:endParaRPr lang="en-US"/>
        </a:p>
      </dgm:t>
    </dgm:pt>
    <dgm:pt modelId="{DE20B69D-FC11-41BD-8A75-060AB0D98DC5}">
      <dgm:prSet/>
      <dgm:spPr/>
      <dgm:t>
        <a:bodyPr/>
        <a:lstStyle/>
        <a:p>
          <a:r>
            <a:rPr lang="en-US" dirty="0"/>
            <a:t>Laboratories in public and private sectors involved</a:t>
          </a:r>
        </a:p>
      </dgm:t>
    </dgm:pt>
    <dgm:pt modelId="{08607D4F-B194-4F4E-BBAE-1D9B77ABEB75}" type="parTrans" cxnId="{43E44358-7E8E-4545-8A6A-9EE0CEF15274}">
      <dgm:prSet/>
      <dgm:spPr/>
      <dgm:t>
        <a:bodyPr/>
        <a:lstStyle/>
        <a:p>
          <a:endParaRPr lang="en-US"/>
        </a:p>
      </dgm:t>
    </dgm:pt>
    <dgm:pt modelId="{E9966A97-0BB8-4D28-AD45-7B3466084930}" type="sibTrans" cxnId="{43E44358-7E8E-4545-8A6A-9EE0CEF15274}">
      <dgm:prSet/>
      <dgm:spPr/>
      <dgm:t>
        <a:bodyPr/>
        <a:lstStyle/>
        <a:p>
          <a:endParaRPr lang="en-US"/>
        </a:p>
      </dgm:t>
    </dgm:pt>
    <dgm:pt modelId="{13AB8B37-35D3-45C6-93E6-5491FBADA558}" type="pres">
      <dgm:prSet presAssocID="{972894F5-63AF-4FF8-A6D4-4996967A8A56}" presName="arrowDiagram" presStyleCnt="0">
        <dgm:presLayoutVars>
          <dgm:chMax val="5"/>
          <dgm:dir/>
          <dgm:resizeHandles val="exact"/>
        </dgm:presLayoutVars>
      </dgm:prSet>
      <dgm:spPr/>
    </dgm:pt>
    <dgm:pt modelId="{2454E3A8-BECE-4ACF-A4C9-95C5C4DBEAA9}" type="pres">
      <dgm:prSet presAssocID="{972894F5-63AF-4FF8-A6D4-4996967A8A56}" presName="arrow" presStyleLbl="bgShp" presStyleIdx="0" presStyleCnt="1"/>
      <dgm:spPr/>
    </dgm:pt>
    <dgm:pt modelId="{15A759D8-531E-4076-A8B6-27CB7B26C57E}" type="pres">
      <dgm:prSet presAssocID="{972894F5-63AF-4FF8-A6D4-4996967A8A56}" presName="arrowDiagram5" presStyleCnt="0"/>
      <dgm:spPr/>
    </dgm:pt>
    <dgm:pt modelId="{D112FE38-CEFE-4848-82DD-B988BABE64F7}" type="pres">
      <dgm:prSet presAssocID="{B0CA4F9F-3819-4B37-A821-8156B2ECC064}" presName="bullet5a" presStyleLbl="node1" presStyleIdx="0" presStyleCnt="5"/>
      <dgm:spPr/>
    </dgm:pt>
    <dgm:pt modelId="{316641FF-B084-471C-BC62-FF4518578276}" type="pres">
      <dgm:prSet presAssocID="{B0CA4F9F-3819-4B37-A821-8156B2ECC064}" presName="textBox5a" presStyleLbl="revTx" presStyleIdx="0" presStyleCnt="5">
        <dgm:presLayoutVars>
          <dgm:bulletEnabled val="1"/>
        </dgm:presLayoutVars>
      </dgm:prSet>
      <dgm:spPr/>
    </dgm:pt>
    <dgm:pt modelId="{436388D4-9E2E-457B-A2AB-39116C6F3B99}" type="pres">
      <dgm:prSet presAssocID="{A9B36EDF-C95F-49AF-A2D8-E7BDE4ED461A}" presName="bullet5b" presStyleLbl="node1" presStyleIdx="1" presStyleCnt="5"/>
      <dgm:spPr/>
    </dgm:pt>
    <dgm:pt modelId="{611F8A82-8B63-4929-9680-E271BC593416}" type="pres">
      <dgm:prSet presAssocID="{A9B36EDF-C95F-49AF-A2D8-E7BDE4ED461A}" presName="textBox5b" presStyleLbl="revTx" presStyleIdx="1" presStyleCnt="5">
        <dgm:presLayoutVars>
          <dgm:bulletEnabled val="1"/>
        </dgm:presLayoutVars>
      </dgm:prSet>
      <dgm:spPr/>
    </dgm:pt>
    <dgm:pt modelId="{B485E406-4E6F-472C-B82E-2F165C92B5DD}" type="pres">
      <dgm:prSet presAssocID="{4A2D0B6E-3DF1-451B-84EE-F252B8BB26B3}" presName="bullet5c" presStyleLbl="node1" presStyleIdx="2" presStyleCnt="5"/>
      <dgm:spPr/>
    </dgm:pt>
    <dgm:pt modelId="{260F8137-FC20-4CDB-AAAF-20D2F581248A}" type="pres">
      <dgm:prSet presAssocID="{4A2D0B6E-3DF1-451B-84EE-F252B8BB26B3}" presName="textBox5c" presStyleLbl="revTx" presStyleIdx="2" presStyleCnt="5">
        <dgm:presLayoutVars>
          <dgm:bulletEnabled val="1"/>
        </dgm:presLayoutVars>
      </dgm:prSet>
      <dgm:spPr/>
    </dgm:pt>
    <dgm:pt modelId="{DAEFD70C-1EFD-492A-AD96-B2E335EF8D98}" type="pres">
      <dgm:prSet presAssocID="{8213876E-4560-41D7-806F-0718B099C760}" presName="bullet5d" presStyleLbl="node1" presStyleIdx="3" presStyleCnt="5"/>
      <dgm:spPr/>
    </dgm:pt>
    <dgm:pt modelId="{0F501E98-5002-4D58-9B9A-A4732B28BDA4}" type="pres">
      <dgm:prSet presAssocID="{8213876E-4560-41D7-806F-0718B099C760}" presName="textBox5d" presStyleLbl="revTx" presStyleIdx="3" presStyleCnt="5">
        <dgm:presLayoutVars>
          <dgm:bulletEnabled val="1"/>
        </dgm:presLayoutVars>
      </dgm:prSet>
      <dgm:spPr/>
    </dgm:pt>
    <dgm:pt modelId="{0740B841-22EF-40E2-9D00-EE8A45FBF7EE}" type="pres">
      <dgm:prSet presAssocID="{DE20B69D-FC11-41BD-8A75-060AB0D98DC5}" presName="bullet5e" presStyleLbl="node1" presStyleIdx="4" presStyleCnt="5"/>
      <dgm:spPr/>
    </dgm:pt>
    <dgm:pt modelId="{8D882E93-97AE-4EE8-AA42-90EDEE00DC7A}" type="pres">
      <dgm:prSet presAssocID="{DE20B69D-FC11-41BD-8A75-060AB0D98DC5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CC57000A-1DE5-4631-90E7-D385D76155C9}" type="presOf" srcId="{DE20B69D-FC11-41BD-8A75-060AB0D98DC5}" destId="{8D882E93-97AE-4EE8-AA42-90EDEE00DC7A}" srcOrd="0" destOrd="0" presId="urn:microsoft.com/office/officeart/2005/8/layout/arrow2"/>
    <dgm:cxn modelId="{AC76FB1E-FAE1-431D-872F-C094832D3B16}" type="presOf" srcId="{972894F5-63AF-4FF8-A6D4-4996967A8A56}" destId="{13AB8B37-35D3-45C6-93E6-5491FBADA558}" srcOrd="0" destOrd="0" presId="urn:microsoft.com/office/officeart/2005/8/layout/arrow2"/>
    <dgm:cxn modelId="{0C80EE25-5767-4398-9E99-5631E843C655}" srcId="{972894F5-63AF-4FF8-A6D4-4996967A8A56}" destId="{8213876E-4560-41D7-806F-0718B099C760}" srcOrd="3" destOrd="0" parTransId="{6F7DC0E9-6976-4F60-A754-4BC8346C7E5B}" sibTransId="{2A58031D-5E2C-4F8F-8BD1-79542A275E49}"/>
    <dgm:cxn modelId="{50AA7D33-D111-40E0-9883-F73D2AF2123A}" type="presOf" srcId="{8213876E-4560-41D7-806F-0718B099C760}" destId="{0F501E98-5002-4D58-9B9A-A4732B28BDA4}" srcOrd="0" destOrd="0" presId="urn:microsoft.com/office/officeart/2005/8/layout/arrow2"/>
    <dgm:cxn modelId="{B05F2E64-D0DC-4FC5-BED7-AF9E2C928E2C}" type="presOf" srcId="{A9B36EDF-C95F-49AF-A2D8-E7BDE4ED461A}" destId="{611F8A82-8B63-4929-9680-E271BC593416}" srcOrd="0" destOrd="0" presId="urn:microsoft.com/office/officeart/2005/8/layout/arrow2"/>
    <dgm:cxn modelId="{7E919A48-B2FC-4825-A9C2-E6A317F8DC58}" type="presOf" srcId="{4A2D0B6E-3DF1-451B-84EE-F252B8BB26B3}" destId="{260F8137-FC20-4CDB-AAAF-20D2F581248A}" srcOrd="0" destOrd="0" presId="urn:microsoft.com/office/officeart/2005/8/layout/arrow2"/>
    <dgm:cxn modelId="{43E44358-7E8E-4545-8A6A-9EE0CEF15274}" srcId="{972894F5-63AF-4FF8-A6D4-4996967A8A56}" destId="{DE20B69D-FC11-41BD-8A75-060AB0D98DC5}" srcOrd="4" destOrd="0" parTransId="{08607D4F-B194-4F4E-BBAE-1D9B77ABEB75}" sibTransId="{E9966A97-0BB8-4D28-AD45-7B3466084930}"/>
    <dgm:cxn modelId="{C3C04C58-68D1-47F7-9C88-D86919276E27}" srcId="{972894F5-63AF-4FF8-A6D4-4996967A8A56}" destId="{4A2D0B6E-3DF1-451B-84EE-F252B8BB26B3}" srcOrd="2" destOrd="0" parTransId="{E49B60DB-748A-4A0F-8111-5904C2826EFD}" sibTransId="{F712AEAC-B887-4058-8BB8-67E4873E78B1}"/>
    <dgm:cxn modelId="{42DA0E93-B3B0-46DE-95B9-099C35AD9331}" srcId="{972894F5-63AF-4FF8-A6D4-4996967A8A56}" destId="{B0CA4F9F-3819-4B37-A821-8156B2ECC064}" srcOrd="0" destOrd="0" parTransId="{F5BC3656-1611-4BCE-809B-421242909FB3}" sibTransId="{F11081DD-F7B9-4DB0-890E-A2A12BCF9C2F}"/>
    <dgm:cxn modelId="{0898C9AA-8565-4670-8CAD-F0F8FAD4479C}" type="presOf" srcId="{B0CA4F9F-3819-4B37-A821-8156B2ECC064}" destId="{316641FF-B084-471C-BC62-FF4518578276}" srcOrd="0" destOrd="0" presId="urn:microsoft.com/office/officeart/2005/8/layout/arrow2"/>
    <dgm:cxn modelId="{89D64FB0-FFCD-47F3-96AB-00888FC128E8}" srcId="{972894F5-63AF-4FF8-A6D4-4996967A8A56}" destId="{A9B36EDF-C95F-49AF-A2D8-E7BDE4ED461A}" srcOrd="1" destOrd="0" parTransId="{BBE40098-AC48-44A3-9D27-B56830F35816}" sibTransId="{CA1E38AA-4640-4E65-A02C-8F1D48ACCE9F}"/>
    <dgm:cxn modelId="{3A6614A9-710C-4126-8A11-159912C539BE}" type="presParOf" srcId="{13AB8B37-35D3-45C6-93E6-5491FBADA558}" destId="{2454E3A8-BECE-4ACF-A4C9-95C5C4DBEAA9}" srcOrd="0" destOrd="0" presId="urn:microsoft.com/office/officeart/2005/8/layout/arrow2"/>
    <dgm:cxn modelId="{EC518875-2BD1-451A-B57B-0E8ED623CB17}" type="presParOf" srcId="{13AB8B37-35D3-45C6-93E6-5491FBADA558}" destId="{15A759D8-531E-4076-A8B6-27CB7B26C57E}" srcOrd="1" destOrd="0" presId="urn:microsoft.com/office/officeart/2005/8/layout/arrow2"/>
    <dgm:cxn modelId="{D98BEE31-201B-4D92-92B4-71FEBEC44AD1}" type="presParOf" srcId="{15A759D8-531E-4076-A8B6-27CB7B26C57E}" destId="{D112FE38-CEFE-4848-82DD-B988BABE64F7}" srcOrd="0" destOrd="0" presId="urn:microsoft.com/office/officeart/2005/8/layout/arrow2"/>
    <dgm:cxn modelId="{4EE807FB-426D-4C05-B851-CA53A4EEA618}" type="presParOf" srcId="{15A759D8-531E-4076-A8B6-27CB7B26C57E}" destId="{316641FF-B084-471C-BC62-FF4518578276}" srcOrd="1" destOrd="0" presId="urn:microsoft.com/office/officeart/2005/8/layout/arrow2"/>
    <dgm:cxn modelId="{657F0FD0-DE0C-48DF-9374-60FA7361DDA9}" type="presParOf" srcId="{15A759D8-531E-4076-A8B6-27CB7B26C57E}" destId="{436388D4-9E2E-457B-A2AB-39116C6F3B99}" srcOrd="2" destOrd="0" presId="urn:microsoft.com/office/officeart/2005/8/layout/arrow2"/>
    <dgm:cxn modelId="{1BFFC74D-F2A0-459C-AE75-ABC690503EE1}" type="presParOf" srcId="{15A759D8-531E-4076-A8B6-27CB7B26C57E}" destId="{611F8A82-8B63-4929-9680-E271BC593416}" srcOrd="3" destOrd="0" presId="urn:microsoft.com/office/officeart/2005/8/layout/arrow2"/>
    <dgm:cxn modelId="{904211D0-15F3-427C-A355-539525EBCEC7}" type="presParOf" srcId="{15A759D8-531E-4076-A8B6-27CB7B26C57E}" destId="{B485E406-4E6F-472C-B82E-2F165C92B5DD}" srcOrd="4" destOrd="0" presId="urn:microsoft.com/office/officeart/2005/8/layout/arrow2"/>
    <dgm:cxn modelId="{924AABE5-372A-47EB-B76B-CF5102101456}" type="presParOf" srcId="{15A759D8-531E-4076-A8B6-27CB7B26C57E}" destId="{260F8137-FC20-4CDB-AAAF-20D2F581248A}" srcOrd="5" destOrd="0" presId="urn:microsoft.com/office/officeart/2005/8/layout/arrow2"/>
    <dgm:cxn modelId="{5408CD5A-EB56-4D9B-967F-D74FB1AEF77F}" type="presParOf" srcId="{15A759D8-531E-4076-A8B6-27CB7B26C57E}" destId="{DAEFD70C-1EFD-492A-AD96-B2E335EF8D98}" srcOrd="6" destOrd="0" presId="urn:microsoft.com/office/officeart/2005/8/layout/arrow2"/>
    <dgm:cxn modelId="{7CD04404-010C-4876-9364-0505A26786C5}" type="presParOf" srcId="{15A759D8-531E-4076-A8B6-27CB7B26C57E}" destId="{0F501E98-5002-4D58-9B9A-A4732B28BDA4}" srcOrd="7" destOrd="0" presId="urn:microsoft.com/office/officeart/2005/8/layout/arrow2"/>
    <dgm:cxn modelId="{7AB2AF9F-FEC9-40CC-B322-5C430A76DB7A}" type="presParOf" srcId="{15A759D8-531E-4076-A8B6-27CB7B26C57E}" destId="{0740B841-22EF-40E2-9D00-EE8A45FBF7EE}" srcOrd="8" destOrd="0" presId="urn:microsoft.com/office/officeart/2005/8/layout/arrow2"/>
    <dgm:cxn modelId="{7421C27C-E7B3-4FCD-8B45-3D60808113DF}" type="presParOf" srcId="{15A759D8-531E-4076-A8B6-27CB7B26C57E}" destId="{8D882E93-97AE-4EE8-AA42-90EDEE00DC7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5E178A-6924-40DA-9BA0-70B847C68092}" type="doc">
      <dgm:prSet loTypeId="urn:microsoft.com/office/officeart/2009/layout/CirclePictureHierarchy" loCatId="hierarchy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A6200FD-82A9-4B0F-B035-2BD7F824EE82}">
      <dgm:prSet phldrT="[Text]" custT="1"/>
      <dgm:spPr/>
      <dgm:t>
        <a:bodyPr/>
        <a:lstStyle/>
        <a:p>
          <a:pPr algn="ctr"/>
          <a:r>
            <a:rPr lang="en-US" sz="1600" b="1" dirty="0"/>
            <a:t>CEO, FSSAI</a:t>
          </a:r>
        </a:p>
      </dgm:t>
    </dgm:pt>
    <dgm:pt modelId="{C18F0C03-AFC3-47B8-B606-8DA751CD4993}" type="parTrans" cxnId="{AA882220-8150-42E8-808D-1881287111CE}">
      <dgm:prSet/>
      <dgm:spPr/>
      <dgm:t>
        <a:bodyPr/>
        <a:lstStyle/>
        <a:p>
          <a:endParaRPr lang="en-US"/>
        </a:p>
      </dgm:t>
    </dgm:pt>
    <dgm:pt modelId="{8C509439-74CC-46E7-9D35-3C1772C7BA67}" type="sibTrans" cxnId="{AA882220-8150-42E8-808D-1881287111CE}">
      <dgm:prSet/>
      <dgm:spPr/>
      <dgm:t>
        <a:bodyPr/>
        <a:lstStyle/>
        <a:p>
          <a:endParaRPr lang="en-US"/>
        </a:p>
      </dgm:t>
    </dgm:pt>
    <dgm:pt modelId="{74DFD5EF-95C4-48AE-8942-1BE114BB6C55}">
      <dgm:prSet phldrT="[Text]" custT="1"/>
      <dgm:spPr/>
      <dgm:t>
        <a:bodyPr/>
        <a:lstStyle/>
        <a:p>
          <a:r>
            <a:rPr lang="en-US" sz="1400" b="1" dirty="0"/>
            <a:t>Commissioner </a:t>
          </a:r>
        </a:p>
        <a:p>
          <a:r>
            <a:rPr lang="en-US" sz="1400" b="1" dirty="0"/>
            <a:t>of food safety states</a:t>
          </a:r>
        </a:p>
      </dgm:t>
    </dgm:pt>
    <dgm:pt modelId="{01D550ED-37AA-4B7A-8EEA-3880F8E4A0E7}" type="parTrans" cxnId="{07C2F48C-F1E6-4A02-8CA7-F7B1CAF42C4F}">
      <dgm:prSet/>
      <dgm:spPr/>
      <dgm:t>
        <a:bodyPr/>
        <a:lstStyle/>
        <a:p>
          <a:endParaRPr lang="en-US"/>
        </a:p>
      </dgm:t>
    </dgm:pt>
    <dgm:pt modelId="{44E09627-24D4-4F5D-A464-EE4A614E6F84}" type="sibTrans" cxnId="{07C2F48C-F1E6-4A02-8CA7-F7B1CAF42C4F}">
      <dgm:prSet/>
      <dgm:spPr/>
      <dgm:t>
        <a:bodyPr/>
        <a:lstStyle/>
        <a:p>
          <a:endParaRPr lang="en-US"/>
        </a:p>
      </dgm:t>
    </dgm:pt>
    <dgm:pt modelId="{B746F14A-C9C1-42A4-8D22-18ED29F4EFB1}">
      <dgm:prSet phldrT="[Text]" custT="1"/>
      <dgm:spPr/>
      <dgm:t>
        <a:bodyPr/>
        <a:lstStyle/>
        <a:p>
          <a:r>
            <a:rPr lang="en-US" sz="1400" b="1" dirty="0"/>
            <a:t>Registration  authority </a:t>
          </a:r>
        </a:p>
      </dgm:t>
    </dgm:pt>
    <dgm:pt modelId="{B28CD47C-1497-46D2-AA69-8CEDFD133C1C}" type="parTrans" cxnId="{D45BFC76-4603-4FD2-84B9-B3EFCBBAC625}">
      <dgm:prSet/>
      <dgm:spPr/>
      <dgm:t>
        <a:bodyPr/>
        <a:lstStyle/>
        <a:p>
          <a:endParaRPr lang="en-US"/>
        </a:p>
      </dgm:t>
    </dgm:pt>
    <dgm:pt modelId="{ED0C60EC-469C-4CC1-BC44-14A5BA98A858}" type="sibTrans" cxnId="{D45BFC76-4603-4FD2-84B9-B3EFCBBAC625}">
      <dgm:prSet/>
      <dgm:spPr/>
      <dgm:t>
        <a:bodyPr/>
        <a:lstStyle/>
        <a:p>
          <a:endParaRPr lang="en-US"/>
        </a:p>
      </dgm:t>
    </dgm:pt>
    <dgm:pt modelId="{8A92E0BF-A4C9-47EF-B951-A710428E1BDD}">
      <dgm:prSet phldrT="[Text]" custT="1"/>
      <dgm:spPr/>
      <dgm:t>
        <a:bodyPr/>
        <a:lstStyle/>
        <a:p>
          <a:r>
            <a:rPr lang="en-US" sz="1400" b="1" dirty="0"/>
            <a:t>Licensing authority</a:t>
          </a:r>
        </a:p>
      </dgm:t>
    </dgm:pt>
    <dgm:pt modelId="{97FF0D26-F934-4F9D-A03B-1C2128A36DC4}" type="parTrans" cxnId="{23140E87-A78B-4B77-8654-94FB9ADD35F6}">
      <dgm:prSet/>
      <dgm:spPr/>
      <dgm:t>
        <a:bodyPr/>
        <a:lstStyle/>
        <a:p>
          <a:endParaRPr lang="en-US"/>
        </a:p>
      </dgm:t>
    </dgm:pt>
    <dgm:pt modelId="{852B2E7E-085E-4711-BCB2-6492CA1E2F04}" type="sibTrans" cxnId="{23140E87-A78B-4B77-8654-94FB9ADD35F6}">
      <dgm:prSet/>
      <dgm:spPr/>
      <dgm:t>
        <a:bodyPr/>
        <a:lstStyle/>
        <a:p>
          <a:endParaRPr lang="en-US"/>
        </a:p>
      </dgm:t>
    </dgm:pt>
    <dgm:pt modelId="{0FFC41F5-FF53-4B90-9DF7-35F8AA549B86}">
      <dgm:prSet phldrT="[Text]" custT="1"/>
      <dgm:spPr/>
      <dgm:t>
        <a:bodyPr/>
        <a:lstStyle/>
        <a:p>
          <a:r>
            <a:rPr lang="en-US" sz="1400" b="1" dirty="0"/>
            <a:t>Central licensing authority</a:t>
          </a:r>
        </a:p>
      </dgm:t>
    </dgm:pt>
    <dgm:pt modelId="{A4EA6083-E968-471C-AA67-113F18E16056}" type="parTrans" cxnId="{A8C6727C-3F38-4A5F-937B-FFD7196CBBD5}">
      <dgm:prSet/>
      <dgm:spPr/>
      <dgm:t>
        <a:bodyPr/>
        <a:lstStyle/>
        <a:p>
          <a:endParaRPr lang="en-US"/>
        </a:p>
      </dgm:t>
    </dgm:pt>
    <dgm:pt modelId="{722A0F5F-C171-4B2B-A887-FD68EBB92289}" type="sibTrans" cxnId="{A8C6727C-3F38-4A5F-937B-FFD7196CBBD5}">
      <dgm:prSet/>
      <dgm:spPr/>
      <dgm:t>
        <a:bodyPr/>
        <a:lstStyle/>
        <a:p>
          <a:endParaRPr lang="en-US"/>
        </a:p>
      </dgm:t>
    </dgm:pt>
    <dgm:pt modelId="{8D5666DA-2F7A-4A40-903C-7C52FD63B2C0}">
      <dgm:prSet phldrT="[Text]" custT="1"/>
      <dgm:spPr/>
      <dgm:t>
        <a:bodyPr/>
        <a:lstStyle/>
        <a:p>
          <a:r>
            <a:rPr lang="en-US" sz="1400" b="1" dirty="0"/>
            <a:t>FSSAI headquarter monitoring </a:t>
          </a:r>
        </a:p>
      </dgm:t>
    </dgm:pt>
    <dgm:pt modelId="{D0B292D7-B416-4CFF-BC89-FA666BF5B430}" type="parTrans" cxnId="{42FEA1E7-66D1-463C-84B1-5E2EF7FBD6B0}">
      <dgm:prSet/>
      <dgm:spPr/>
      <dgm:t>
        <a:bodyPr/>
        <a:lstStyle/>
        <a:p>
          <a:endParaRPr lang="en-US"/>
        </a:p>
      </dgm:t>
    </dgm:pt>
    <dgm:pt modelId="{395063F7-97F9-4212-BEBD-4B7BCB7CEB09}" type="sibTrans" cxnId="{42FEA1E7-66D1-463C-84B1-5E2EF7FBD6B0}">
      <dgm:prSet/>
      <dgm:spPr/>
      <dgm:t>
        <a:bodyPr/>
        <a:lstStyle/>
        <a:p>
          <a:endParaRPr lang="en-US"/>
        </a:p>
      </dgm:t>
    </dgm:pt>
    <dgm:pt modelId="{86893F21-507C-4813-8EC2-0B921589AE61}">
      <dgm:prSet custT="1"/>
      <dgm:spPr/>
      <dgm:t>
        <a:bodyPr/>
        <a:lstStyle/>
        <a:p>
          <a:r>
            <a:rPr lang="en-US" sz="1600" b="1" i="0" dirty="0"/>
            <a:t>Zonal Director and other officers </a:t>
          </a:r>
        </a:p>
      </dgm:t>
    </dgm:pt>
    <dgm:pt modelId="{4F733C75-17EE-427F-818F-43B96CDAB18F}" type="parTrans" cxnId="{E639C309-F4FC-491E-946A-1AE9D59251BC}">
      <dgm:prSet/>
      <dgm:spPr/>
      <dgm:t>
        <a:bodyPr/>
        <a:lstStyle/>
        <a:p>
          <a:endParaRPr lang="en-US"/>
        </a:p>
      </dgm:t>
    </dgm:pt>
    <dgm:pt modelId="{C80F8855-A840-4DB4-ACFA-DE3BE6256941}" type="sibTrans" cxnId="{E639C309-F4FC-491E-946A-1AE9D59251BC}">
      <dgm:prSet/>
      <dgm:spPr/>
      <dgm:t>
        <a:bodyPr/>
        <a:lstStyle/>
        <a:p>
          <a:endParaRPr lang="en-US"/>
        </a:p>
      </dgm:t>
    </dgm:pt>
    <dgm:pt modelId="{DB3EEDFC-FD62-4AB6-9B27-9EEC2B7425E1}">
      <dgm:prSet custT="1"/>
      <dgm:spPr/>
      <dgm:t>
        <a:bodyPr/>
        <a:lstStyle/>
        <a:p>
          <a:r>
            <a:rPr lang="en-US" sz="1400" b="1" dirty="0"/>
            <a:t>Designated officer </a:t>
          </a:r>
        </a:p>
        <a:p>
          <a:r>
            <a:rPr lang="en-US" sz="1400" b="1" dirty="0"/>
            <a:t>Licensing authority</a:t>
          </a:r>
        </a:p>
      </dgm:t>
    </dgm:pt>
    <dgm:pt modelId="{05DF1780-F311-4F74-A87E-8DABFE71FF90}" type="parTrans" cxnId="{F2BD5AB2-5826-46FC-AA61-2F63572CE987}">
      <dgm:prSet/>
      <dgm:spPr/>
      <dgm:t>
        <a:bodyPr/>
        <a:lstStyle/>
        <a:p>
          <a:endParaRPr lang="en-US"/>
        </a:p>
      </dgm:t>
    </dgm:pt>
    <dgm:pt modelId="{F105BDEE-66C4-4D5A-8B7C-13D51FFE9822}" type="sibTrans" cxnId="{F2BD5AB2-5826-46FC-AA61-2F63572CE987}">
      <dgm:prSet/>
      <dgm:spPr/>
      <dgm:t>
        <a:bodyPr/>
        <a:lstStyle/>
        <a:p>
          <a:endParaRPr lang="en-US"/>
        </a:p>
      </dgm:t>
    </dgm:pt>
    <dgm:pt modelId="{303B0C1D-1BBD-4F79-B061-BF8AB38E7A17}">
      <dgm:prSet custT="1"/>
      <dgm:spPr/>
      <dgm:t>
        <a:bodyPr/>
        <a:lstStyle/>
        <a:p>
          <a:r>
            <a:rPr lang="en-US" sz="1400" b="1" dirty="0"/>
            <a:t>Municipal corporation </a:t>
          </a:r>
        </a:p>
        <a:p>
          <a:r>
            <a:rPr lang="en-US" sz="1400" b="1" dirty="0"/>
            <a:t>Nagar Nigam</a:t>
          </a:r>
        </a:p>
        <a:p>
          <a:r>
            <a:rPr lang="en-US" sz="1400" b="1" dirty="0"/>
            <a:t>Gram </a:t>
          </a:r>
          <a:r>
            <a:rPr lang="en-US" sz="1400" b="1" dirty="0" err="1"/>
            <a:t>panchayat</a:t>
          </a:r>
          <a:endParaRPr lang="en-US" sz="1400" b="1" dirty="0"/>
        </a:p>
      </dgm:t>
    </dgm:pt>
    <dgm:pt modelId="{FCE9B4AD-4B0A-4C8D-B42B-EC74E5DA1A03}" type="sibTrans" cxnId="{E3DF3D68-ECD9-41C7-861B-3744E82805D8}">
      <dgm:prSet/>
      <dgm:spPr/>
      <dgm:t>
        <a:bodyPr/>
        <a:lstStyle/>
        <a:p>
          <a:endParaRPr lang="en-US"/>
        </a:p>
      </dgm:t>
    </dgm:pt>
    <dgm:pt modelId="{9BAC3D5A-31C5-445C-BDB7-E7EA45A3CEEB}" type="parTrans" cxnId="{E3DF3D68-ECD9-41C7-861B-3744E82805D8}">
      <dgm:prSet/>
      <dgm:spPr/>
      <dgm:t>
        <a:bodyPr/>
        <a:lstStyle/>
        <a:p>
          <a:endParaRPr lang="en-US"/>
        </a:p>
      </dgm:t>
    </dgm:pt>
    <dgm:pt modelId="{1967B99A-12FA-4E53-8738-0E9B93CE8F49}">
      <dgm:prSet/>
      <dgm:spPr/>
      <dgm:t>
        <a:bodyPr/>
        <a:lstStyle/>
        <a:p>
          <a:r>
            <a:rPr lang="en-US" b="1" dirty="0"/>
            <a:t>Food safety officer </a:t>
          </a:r>
        </a:p>
      </dgm:t>
    </dgm:pt>
    <dgm:pt modelId="{A327EE1A-1394-422F-8AE7-043E79A889F3}" type="parTrans" cxnId="{2F210B03-E1A8-4FA6-8B7D-AA4786E7FA11}">
      <dgm:prSet/>
      <dgm:spPr/>
      <dgm:t>
        <a:bodyPr/>
        <a:lstStyle/>
        <a:p>
          <a:endParaRPr lang="en-US"/>
        </a:p>
      </dgm:t>
    </dgm:pt>
    <dgm:pt modelId="{E6AA0B4B-96BB-487E-A060-3EC5144D71C8}" type="sibTrans" cxnId="{2F210B03-E1A8-4FA6-8B7D-AA4786E7FA11}">
      <dgm:prSet/>
      <dgm:spPr/>
      <dgm:t>
        <a:bodyPr/>
        <a:lstStyle/>
        <a:p>
          <a:endParaRPr lang="en-US"/>
        </a:p>
      </dgm:t>
    </dgm:pt>
    <dgm:pt modelId="{D5EA7E66-A1B7-432A-ABD3-4AAC0ED1E4A5}" type="pres">
      <dgm:prSet presAssocID="{875E178A-6924-40DA-9BA0-70B847C6809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9B13185-A394-48FA-A19E-7CC4EAFAC28B}" type="pres">
      <dgm:prSet presAssocID="{DA6200FD-82A9-4B0F-B035-2BD7F824EE82}" presName="hierRoot1" presStyleCnt="0"/>
      <dgm:spPr/>
    </dgm:pt>
    <dgm:pt modelId="{7742442A-DE1B-46BC-BABA-0C8997795CD4}" type="pres">
      <dgm:prSet presAssocID="{DA6200FD-82A9-4B0F-B035-2BD7F824EE82}" presName="composite" presStyleCnt="0"/>
      <dgm:spPr/>
    </dgm:pt>
    <dgm:pt modelId="{4BD4F968-CFBF-4C88-AA81-089696B3FBC9}" type="pres">
      <dgm:prSet presAssocID="{DA6200FD-82A9-4B0F-B035-2BD7F824EE82}" presName="image" presStyleLbl="node0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799D750-06C3-4AA6-8BD0-ED1577DEF855}" type="pres">
      <dgm:prSet presAssocID="{DA6200FD-82A9-4B0F-B035-2BD7F824EE82}" presName="text" presStyleLbl="revTx" presStyleIdx="0" presStyleCnt="10">
        <dgm:presLayoutVars>
          <dgm:chPref val="3"/>
        </dgm:presLayoutVars>
      </dgm:prSet>
      <dgm:spPr/>
    </dgm:pt>
    <dgm:pt modelId="{C6CFC3D8-ACE0-4653-9A9D-1C49E95DB2A0}" type="pres">
      <dgm:prSet presAssocID="{DA6200FD-82A9-4B0F-B035-2BD7F824EE82}" presName="hierChild2" presStyleCnt="0"/>
      <dgm:spPr/>
    </dgm:pt>
    <dgm:pt modelId="{69F34313-CB98-44B2-9B22-B1AE6D8A76E7}" type="pres">
      <dgm:prSet presAssocID="{01D550ED-37AA-4B7A-8EEA-3880F8E4A0E7}" presName="Name10" presStyleLbl="parChTrans1D2" presStyleIdx="0" presStyleCnt="2"/>
      <dgm:spPr/>
    </dgm:pt>
    <dgm:pt modelId="{B16649AF-3F8B-4C2B-A286-E48E1331841F}" type="pres">
      <dgm:prSet presAssocID="{74DFD5EF-95C4-48AE-8942-1BE114BB6C55}" presName="hierRoot2" presStyleCnt="0"/>
      <dgm:spPr/>
    </dgm:pt>
    <dgm:pt modelId="{2DC88354-6DDC-49C2-A732-F67D680C177C}" type="pres">
      <dgm:prSet presAssocID="{74DFD5EF-95C4-48AE-8942-1BE114BB6C55}" presName="composite2" presStyleCnt="0"/>
      <dgm:spPr/>
    </dgm:pt>
    <dgm:pt modelId="{9EC542F0-22A9-4354-B5DE-7DFDFAF4F7F0}" type="pres">
      <dgm:prSet presAssocID="{74DFD5EF-95C4-48AE-8942-1BE114BB6C55}" presName="image2" presStyleLbl="node2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8C93409-E3DA-408D-BECC-009110A3E764}" type="pres">
      <dgm:prSet presAssocID="{74DFD5EF-95C4-48AE-8942-1BE114BB6C55}" presName="text2" presStyleLbl="revTx" presStyleIdx="1" presStyleCnt="10" custScaleX="160946" custLinFactNeighborX="42697" custLinFactNeighborY="2580">
        <dgm:presLayoutVars>
          <dgm:chPref val="3"/>
        </dgm:presLayoutVars>
      </dgm:prSet>
      <dgm:spPr/>
    </dgm:pt>
    <dgm:pt modelId="{A33B7EEE-BBC4-4E0E-988C-CA36E35EF293}" type="pres">
      <dgm:prSet presAssocID="{74DFD5EF-95C4-48AE-8942-1BE114BB6C55}" presName="hierChild3" presStyleCnt="0"/>
      <dgm:spPr/>
    </dgm:pt>
    <dgm:pt modelId="{08AE60F4-D787-433C-BF7B-5DDBD9023057}" type="pres">
      <dgm:prSet presAssocID="{B28CD47C-1497-46D2-AA69-8CEDFD133C1C}" presName="Name17" presStyleLbl="parChTrans1D3" presStyleIdx="0" presStyleCnt="3"/>
      <dgm:spPr/>
    </dgm:pt>
    <dgm:pt modelId="{C6ECC060-5780-467E-B870-3AE6053C4A82}" type="pres">
      <dgm:prSet presAssocID="{B746F14A-C9C1-42A4-8D22-18ED29F4EFB1}" presName="hierRoot3" presStyleCnt="0"/>
      <dgm:spPr/>
    </dgm:pt>
    <dgm:pt modelId="{CEFFA0AA-AABE-4D9B-91D5-295545A4CEB8}" type="pres">
      <dgm:prSet presAssocID="{B746F14A-C9C1-42A4-8D22-18ED29F4EFB1}" presName="composite3" presStyleCnt="0"/>
      <dgm:spPr/>
    </dgm:pt>
    <dgm:pt modelId="{9EDB5F29-FC59-4509-A11E-A330F7FAC36B}" type="pres">
      <dgm:prSet presAssocID="{B746F14A-C9C1-42A4-8D22-18ED29F4EFB1}" presName="image3" presStyleLbl="node3" presStyleIdx="0" presStyleCnt="3" custLinFactNeighborX="-57393" custLinFactNeighborY="56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F4EF30F-07C3-421A-98AC-44595F0E2789}" type="pres">
      <dgm:prSet presAssocID="{B746F14A-C9C1-42A4-8D22-18ED29F4EFB1}" presName="text3" presStyleLbl="revTx" presStyleIdx="2" presStyleCnt="10">
        <dgm:presLayoutVars>
          <dgm:chPref val="3"/>
        </dgm:presLayoutVars>
      </dgm:prSet>
      <dgm:spPr/>
    </dgm:pt>
    <dgm:pt modelId="{F067DD77-3940-4258-ACFF-503FDC0D8900}" type="pres">
      <dgm:prSet presAssocID="{B746F14A-C9C1-42A4-8D22-18ED29F4EFB1}" presName="hierChild4" presStyleCnt="0"/>
      <dgm:spPr/>
    </dgm:pt>
    <dgm:pt modelId="{7FC37FE2-D9C2-409C-8053-6E135130322A}" type="pres">
      <dgm:prSet presAssocID="{9BAC3D5A-31C5-445C-BDB7-E7EA45A3CEEB}" presName="Name23" presStyleLbl="parChTrans1D4" presStyleIdx="0" presStyleCnt="4"/>
      <dgm:spPr/>
    </dgm:pt>
    <dgm:pt modelId="{CD6B919B-7AE0-4B37-ABFE-4F0E17B668FC}" type="pres">
      <dgm:prSet presAssocID="{303B0C1D-1BBD-4F79-B061-BF8AB38E7A17}" presName="hierRoot4" presStyleCnt="0"/>
      <dgm:spPr/>
    </dgm:pt>
    <dgm:pt modelId="{D848BB00-90BA-4EC5-94B6-4B05EA67B6E6}" type="pres">
      <dgm:prSet presAssocID="{303B0C1D-1BBD-4F79-B061-BF8AB38E7A17}" presName="composite4" presStyleCnt="0"/>
      <dgm:spPr/>
    </dgm:pt>
    <dgm:pt modelId="{2AEF133E-D188-4405-90EE-908D66E0405B}" type="pres">
      <dgm:prSet presAssocID="{303B0C1D-1BBD-4F79-B061-BF8AB38E7A17}" presName="image4" presStyleLbl="node4" presStyleIdx="0" presStyleCnt="4" custLinFactNeighborX="-29719" custLinFactNeighborY="-2621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6385817-AB09-4DC3-9494-F9CFB80D0A50}" type="pres">
      <dgm:prSet presAssocID="{303B0C1D-1BBD-4F79-B061-BF8AB38E7A17}" presName="text4" presStyleLbl="revTx" presStyleIdx="3" presStyleCnt="10" custScaleX="176011" custScaleY="149816" custLinFactNeighborX="20451" custLinFactNeighborY="3515">
        <dgm:presLayoutVars>
          <dgm:chPref val="3"/>
        </dgm:presLayoutVars>
      </dgm:prSet>
      <dgm:spPr/>
    </dgm:pt>
    <dgm:pt modelId="{5D366CFA-8663-41FF-AF60-5412FDC19D00}" type="pres">
      <dgm:prSet presAssocID="{303B0C1D-1BBD-4F79-B061-BF8AB38E7A17}" presName="hierChild5" presStyleCnt="0"/>
      <dgm:spPr/>
    </dgm:pt>
    <dgm:pt modelId="{608A5BF0-402C-4051-8A98-47201B555B81}" type="pres">
      <dgm:prSet presAssocID="{97FF0D26-F934-4F9D-A03B-1C2128A36DC4}" presName="Name17" presStyleLbl="parChTrans1D3" presStyleIdx="1" presStyleCnt="3"/>
      <dgm:spPr/>
    </dgm:pt>
    <dgm:pt modelId="{F77BDDC1-0C68-4AEE-892E-239D0E3CD262}" type="pres">
      <dgm:prSet presAssocID="{8A92E0BF-A4C9-47EF-B951-A710428E1BDD}" presName="hierRoot3" presStyleCnt="0"/>
      <dgm:spPr/>
    </dgm:pt>
    <dgm:pt modelId="{5BC4883F-1BCC-4E81-A06C-9A5574C2906F}" type="pres">
      <dgm:prSet presAssocID="{8A92E0BF-A4C9-47EF-B951-A710428E1BDD}" presName="composite3" presStyleCnt="0"/>
      <dgm:spPr/>
    </dgm:pt>
    <dgm:pt modelId="{E497DE5E-6653-4D3D-8003-9882B9BBFCC6}" type="pres">
      <dgm:prSet presAssocID="{8A92E0BF-A4C9-47EF-B951-A710428E1BDD}" presName="image3" presStyleLbl="node3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AFC7EAF-06EF-49EE-AE07-7E505D7DFE86}" type="pres">
      <dgm:prSet presAssocID="{8A92E0BF-A4C9-47EF-B951-A710428E1BDD}" presName="text3" presStyleLbl="revTx" presStyleIdx="4" presStyleCnt="10">
        <dgm:presLayoutVars>
          <dgm:chPref val="3"/>
        </dgm:presLayoutVars>
      </dgm:prSet>
      <dgm:spPr/>
    </dgm:pt>
    <dgm:pt modelId="{0571DA08-5304-4675-8FE1-909DD07249B1}" type="pres">
      <dgm:prSet presAssocID="{8A92E0BF-A4C9-47EF-B951-A710428E1BDD}" presName="hierChild4" presStyleCnt="0"/>
      <dgm:spPr/>
    </dgm:pt>
    <dgm:pt modelId="{AB31786A-77E0-408F-9DDB-18139C1F4020}" type="pres">
      <dgm:prSet presAssocID="{05DF1780-F311-4F74-A87E-8DABFE71FF90}" presName="Name23" presStyleLbl="parChTrans1D4" presStyleIdx="1" presStyleCnt="4"/>
      <dgm:spPr/>
    </dgm:pt>
    <dgm:pt modelId="{5DCA3DF5-C0AF-4CF8-942F-830C1AA7029A}" type="pres">
      <dgm:prSet presAssocID="{DB3EEDFC-FD62-4AB6-9B27-9EEC2B7425E1}" presName="hierRoot4" presStyleCnt="0"/>
      <dgm:spPr/>
    </dgm:pt>
    <dgm:pt modelId="{C02B8FD3-40D1-49CC-99C0-86835C7DA48B}" type="pres">
      <dgm:prSet presAssocID="{DB3EEDFC-FD62-4AB6-9B27-9EEC2B7425E1}" presName="composite4" presStyleCnt="0"/>
      <dgm:spPr/>
    </dgm:pt>
    <dgm:pt modelId="{30B21AA0-562E-4B3F-8097-093C78DCCD25}" type="pres">
      <dgm:prSet presAssocID="{DB3EEDFC-FD62-4AB6-9B27-9EEC2B7425E1}" presName="image4" presStyleLbl="node4" presStyleIdx="1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D470D9E-5006-46A5-8D61-44EA4DCEA7A3}" type="pres">
      <dgm:prSet presAssocID="{DB3EEDFC-FD62-4AB6-9B27-9EEC2B7425E1}" presName="text4" presStyleLbl="revTx" presStyleIdx="5" presStyleCnt="10" custLinFactNeighborX="15828" custLinFactNeighborY="-1061">
        <dgm:presLayoutVars>
          <dgm:chPref val="3"/>
        </dgm:presLayoutVars>
      </dgm:prSet>
      <dgm:spPr/>
    </dgm:pt>
    <dgm:pt modelId="{784235B6-9B16-443E-AA05-6A22F122C059}" type="pres">
      <dgm:prSet presAssocID="{DB3EEDFC-FD62-4AB6-9B27-9EEC2B7425E1}" presName="hierChild5" presStyleCnt="0"/>
      <dgm:spPr/>
    </dgm:pt>
    <dgm:pt modelId="{B638790D-F95D-4C74-80DC-850D4E14AEE1}" type="pres">
      <dgm:prSet presAssocID="{A327EE1A-1394-422F-8AE7-043E79A889F3}" presName="Name23" presStyleLbl="parChTrans1D4" presStyleIdx="2" presStyleCnt="4"/>
      <dgm:spPr/>
    </dgm:pt>
    <dgm:pt modelId="{30E4CF1C-01DF-4009-B4C1-6171DAF12525}" type="pres">
      <dgm:prSet presAssocID="{1967B99A-12FA-4E53-8738-0E9B93CE8F49}" presName="hierRoot4" presStyleCnt="0"/>
      <dgm:spPr/>
    </dgm:pt>
    <dgm:pt modelId="{55578632-26A4-4D7C-A7F2-A291BAC38F7A}" type="pres">
      <dgm:prSet presAssocID="{1967B99A-12FA-4E53-8738-0E9B93CE8F49}" presName="composite4" presStyleCnt="0"/>
      <dgm:spPr/>
    </dgm:pt>
    <dgm:pt modelId="{703DF7A7-7118-44D1-A32D-143CA5F40628}" type="pres">
      <dgm:prSet presAssocID="{1967B99A-12FA-4E53-8738-0E9B93CE8F49}" presName="image4" presStyleLbl="node4" presStyleIdx="2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54FC35B-B81E-4268-98D7-36F168A2F692}" type="pres">
      <dgm:prSet presAssocID="{1967B99A-12FA-4E53-8738-0E9B93CE8F49}" presName="text4" presStyleLbl="revTx" presStyleIdx="6" presStyleCnt="10">
        <dgm:presLayoutVars>
          <dgm:chPref val="3"/>
        </dgm:presLayoutVars>
      </dgm:prSet>
      <dgm:spPr/>
    </dgm:pt>
    <dgm:pt modelId="{A97E6F11-3C72-425D-A7C9-23BDAE7891B7}" type="pres">
      <dgm:prSet presAssocID="{1967B99A-12FA-4E53-8738-0E9B93CE8F49}" presName="hierChild5" presStyleCnt="0"/>
      <dgm:spPr/>
    </dgm:pt>
    <dgm:pt modelId="{A22D36AF-8770-41C5-A0D8-81197B3ECF6F}" type="pres">
      <dgm:prSet presAssocID="{A4EA6083-E968-471C-AA67-113F18E16056}" presName="Name10" presStyleLbl="parChTrans1D2" presStyleIdx="1" presStyleCnt="2"/>
      <dgm:spPr/>
    </dgm:pt>
    <dgm:pt modelId="{57A67ED2-800B-4D55-BBD6-1688946C3924}" type="pres">
      <dgm:prSet presAssocID="{0FFC41F5-FF53-4B90-9DF7-35F8AA549B86}" presName="hierRoot2" presStyleCnt="0"/>
      <dgm:spPr/>
    </dgm:pt>
    <dgm:pt modelId="{9C5E9438-8A92-463C-876A-AD9C99931AC6}" type="pres">
      <dgm:prSet presAssocID="{0FFC41F5-FF53-4B90-9DF7-35F8AA549B86}" presName="composite2" presStyleCnt="0"/>
      <dgm:spPr/>
    </dgm:pt>
    <dgm:pt modelId="{7C9F13E8-0C4F-4F05-9250-A145E891F0B4}" type="pres">
      <dgm:prSet presAssocID="{0FFC41F5-FF53-4B90-9DF7-35F8AA549B86}" presName="image2" presStyleLbl="node2" presStyleIdx="1" presStyleCnt="2" custLinFactNeighborX="4844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39BEB04-1540-443C-B91A-449B22ABC2A9}" type="pres">
      <dgm:prSet presAssocID="{0FFC41F5-FF53-4B90-9DF7-35F8AA549B86}" presName="text2" presStyleLbl="revTx" presStyleIdx="7" presStyleCnt="10" custLinFactNeighborX="41278">
        <dgm:presLayoutVars>
          <dgm:chPref val="3"/>
        </dgm:presLayoutVars>
      </dgm:prSet>
      <dgm:spPr/>
    </dgm:pt>
    <dgm:pt modelId="{B53F1F85-FD05-4750-9EA3-2D32063EF386}" type="pres">
      <dgm:prSet presAssocID="{0FFC41F5-FF53-4B90-9DF7-35F8AA549B86}" presName="hierChild3" presStyleCnt="0"/>
      <dgm:spPr/>
    </dgm:pt>
    <dgm:pt modelId="{C5A36468-8D5D-4F7D-A3A5-9752F4E599AC}" type="pres">
      <dgm:prSet presAssocID="{D0B292D7-B416-4CFF-BC89-FA666BF5B430}" presName="Name17" presStyleLbl="parChTrans1D3" presStyleIdx="2" presStyleCnt="3"/>
      <dgm:spPr/>
    </dgm:pt>
    <dgm:pt modelId="{90BB90F6-DAF5-4784-AA39-A4D4B817E3EE}" type="pres">
      <dgm:prSet presAssocID="{8D5666DA-2F7A-4A40-903C-7C52FD63B2C0}" presName="hierRoot3" presStyleCnt="0"/>
      <dgm:spPr/>
    </dgm:pt>
    <dgm:pt modelId="{FB33A63F-FAD9-4396-9BBB-09D943391F0F}" type="pres">
      <dgm:prSet presAssocID="{8D5666DA-2F7A-4A40-903C-7C52FD63B2C0}" presName="composite3" presStyleCnt="0"/>
      <dgm:spPr/>
    </dgm:pt>
    <dgm:pt modelId="{2E3169AA-4352-43C7-BFF6-AD1F804CF0FB}" type="pres">
      <dgm:prSet presAssocID="{8D5666DA-2F7A-4A40-903C-7C52FD63B2C0}" presName="image3" presStyleLbl="node3" presStyleIdx="2" presStyleCnt="3" custLinFactNeighborX="4844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C2FFC88-9A19-41FF-96D9-5C76A6F74285}" type="pres">
      <dgm:prSet presAssocID="{8D5666DA-2F7A-4A40-903C-7C52FD63B2C0}" presName="text3" presStyleLbl="revTx" presStyleIdx="8" presStyleCnt="10" custLinFactNeighborX="41278">
        <dgm:presLayoutVars>
          <dgm:chPref val="3"/>
        </dgm:presLayoutVars>
      </dgm:prSet>
      <dgm:spPr/>
    </dgm:pt>
    <dgm:pt modelId="{2F00F572-540F-4AB0-89BA-6AED3ED706BA}" type="pres">
      <dgm:prSet presAssocID="{8D5666DA-2F7A-4A40-903C-7C52FD63B2C0}" presName="hierChild4" presStyleCnt="0"/>
      <dgm:spPr/>
    </dgm:pt>
    <dgm:pt modelId="{F3A846A7-ECFC-4165-B1F2-DE024C32BFEE}" type="pres">
      <dgm:prSet presAssocID="{4F733C75-17EE-427F-818F-43B96CDAB18F}" presName="Name23" presStyleLbl="parChTrans1D4" presStyleIdx="3" presStyleCnt="4"/>
      <dgm:spPr/>
    </dgm:pt>
    <dgm:pt modelId="{A3118385-0258-4A1A-995F-43AA0EED1F67}" type="pres">
      <dgm:prSet presAssocID="{86893F21-507C-4813-8EC2-0B921589AE61}" presName="hierRoot4" presStyleCnt="0"/>
      <dgm:spPr/>
    </dgm:pt>
    <dgm:pt modelId="{D768B4D7-4C7F-46E7-8C87-2DC28416B029}" type="pres">
      <dgm:prSet presAssocID="{86893F21-507C-4813-8EC2-0B921589AE61}" presName="composite4" presStyleCnt="0"/>
      <dgm:spPr/>
    </dgm:pt>
    <dgm:pt modelId="{BAD00F21-D5BA-49FD-9BAF-0223AEBF2C5E}" type="pres">
      <dgm:prSet presAssocID="{86893F21-507C-4813-8EC2-0B921589AE61}" presName="image4" presStyleLbl="node4" presStyleIdx="3" presStyleCnt="4" custLinFactNeighborX="4844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55F4A8F-EE95-4581-A1A1-0860E5ED8462}" type="pres">
      <dgm:prSet presAssocID="{86893F21-507C-4813-8EC2-0B921589AE61}" presName="text4" presStyleLbl="revTx" presStyleIdx="9" presStyleCnt="10" custLinFactNeighborX="41278">
        <dgm:presLayoutVars>
          <dgm:chPref val="3"/>
        </dgm:presLayoutVars>
      </dgm:prSet>
      <dgm:spPr/>
    </dgm:pt>
    <dgm:pt modelId="{4912D354-D1F6-4D76-91CF-D8B06082E0F7}" type="pres">
      <dgm:prSet presAssocID="{86893F21-507C-4813-8EC2-0B921589AE61}" presName="hierChild5" presStyleCnt="0"/>
      <dgm:spPr/>
    </dgm:pt>
  </dgm:ptLst>
  <dgm:cxnLst>
    <dgm:cxn modelId="{E875BA02-8509-4ACC-9099-1518B7740187}" type="presOf" srcId="{DB3EEDFC-FD62-4AB6-9B27-9EEC2B7425E1}" destId="{8D470D9E-5006-46A5-8D61-44EA4DCEA7A3}" srcOrd="0" destOrd="0" presId="urn:microsoft.com/office/officeart/2009/layout/CirclePictureHierarchy"/>
    <dgm:cxn modelId="{2F210B03-E1A8-4FA6-8B7D-AA4786E7FA11}" srcId="{DB3EEDFC-FD62-4AB6-9B27-9EEC2B7425E1}" destId="{1967B99A-12FA-4E53-8738-0E9B93CE8F49}" srcOrd="0" destOrd="0" parTransId="{A327EE1A-1394-422F-8AE7-043E79A889F3}" sibTransId="{E6AA0B4B-96BB-487E-A060-3EC5144D71C8}"/>
    <dgm:cxn modelId="{E639C309-F4FC-491E-946A-1AE9D59251BC}" srcId="{8D5666DA-2F7A-4A40-903C-7C52FD63B2C0}" destId="{86893F21-507C-4813-8EC2-0B921589AE61}" srcOrd="0" destOrd="0" parTransId="{4F733C75-17EE-427F-818F-43B96CDAB18F}" sibTransId="{C80F8855-A840-4DB4-ACFA-DE3BE6256941}"/>
    <dgm:cxn modelId="{70F33C14-9857-4800-8620-769809699A29}" type="presOf" srcId="{0FFC41F5-FF53-4B90-9DF7-35F8AA549B86}" destId="{039BEB04-1540-443C-B91A-449B22ABC2A9}" srcOrd="0" destOrd="0" presId="urn:microsoft.com/office/officeart/2009/layout/CirclePictureHierarchy"/>
    <dgm:cxn modelId="{AA882220-8150-42E8-808D-1881287111CE}" srcId="{875E178A-6924-40DA-9BA0-70B847C68092}" destId="{DA6200FD-82A9-4B0F-B035-2BD7F824EE82}" srcOrd="0" destOrd="0" parTransId="{C18F0C03-AFC3-47B8-B606-8DA751CD4993}" sibTransId="{8C509439-74CC-46E7-9D35-3C1772C7BA67}"/>
    <dgm:cxn modelId="{D9295620-E8E0-4D11-977E-0D70FC8CD183}" type="presOf" srcId="{8A92E0BF-A4C9-47EF-B951-A710428E1BDD}" destId="{6AFC7EAF-06EF-49EE-AE07-7E505D7DFE86}" srcOrd="0" destOrd="0" presId="urn:microsoft.com/office/officeart/2009/layout/CirclePictureHierarchy"/>
    <dgm:cxn modelId="{39954223-BD92-469C-85F8-9D578224DC74}" type="presOf" srcId="{8D5666DA-2F7A-4A40-903C-7C52FD63B2C0}" destId="{FC2FFC88-9A19-41FF-96D9-5C76A6F74285}" srcOrd="0" destOrd="0" presId="urn:microsoft.com/office/officeart/2009/layout/CirclePictureHierarchy"/>
    <dgm:cxn modelId="{7AF7543F-8245-4939-B49A-9820D917B344}" type="presOf" srcId="{74DFD5EF-95C4-48AE-8942-1BE114BB6C55}" destId="{E8C93409-E3DA-408D-BECC-009110A3E764}" srcOrd="0" destOrd="0" presId="urn:microsoft.com/office/officeart/2009/layout/CirclePictureHierarchy"/>
    <dgm:cxn modelId="{E3DF3D68-ECD9-41C7-861B-3744E82805D8}" srcId="{B746F14A-C9C1-42A4-8D22-18ED29F4EFB1}" destId="{303B0C1D-1BBD-4F79-B061-BF8AB38E7A17}" srcOrd="0" destOrd="0" parTransId="{9BAC3D5A-31C5-445C-BDB7-E7EA45A3CEEB}" sibTransId="{FCE9B4AD-4B0A-4C8D-B42B-EC74E5DA1A03}"/>
    <dgm:cxn modelId="{9120A26B-F1AA-4D01-879F-633A6A30C749}" type="presOf" srcId="{4F733C75-17EE-427F-818F-43B96CDAB18F}" destId="{F3A846A7-ECFC-4165-B1F2-DE024C32BFEE}" srcOrd="0" destOrd="0" presId="urn:microsoft.com/office/officeart/2009/layout/CirclePictureHierarchy"/>
    <dgm:cxn modelId="{ADB66351-5744-48AF-A008-94C9FCFE4DDD}" type="presOf" srcId="{A4EA6083-E968-471C-AA67-113F18E16056}" destId="{A22D36AF-8770-41C5-A0D8-81197B3ECF6F}" srcOrd="0" destOrd="0" presId="urn:microsoft.com/office/officeart/2009/layout/CirclePictureHierarchy"/>
    <dgm:cxn modelId="{D45BFC76-4603-4FD2-84B9-B3EFCBBAC625}" srcId="{74DFD5EF-95C4-48AE-8942-1BE114BB6C55}" destId="{B746F14A-C9C1-42A4-8D22-18ED29F4EFB1}" srcOrd="0" destOrd="0" parTransId="{B28CD47C-1497-46D2-AA69-8CEDFD133C1C}" sibTransId="{ED0C60EC-469C-4CC1-BC44-14A5BA98A858}"/>
    <dgm:cxn modelId="{A8C6727C-3F38-4A5F-937B-FFD7196CBBD5}" srcId="{DA6200FD-82A9-4B0F-B035-2BD7F824EE82}" destId="{0FFC41F5-FF53-4B90-9DF7-35F8AA549B86}" srcOrd="1" destOrd="0" parTransId="{A4EA6083-E968-471C-AA67-113F18E16056}" sibTransId="{722A0F5F-C171-4B2B-A887-FD68EBB92289}"/>
    <dgm:cxn modelId="{23140E87-A78B-4B77-8654-94FB9ADD35F6}" srcId="{74DFD5EF-95C4-48AE-8942-1BE114BB6C55}" destId="{8A92E0BF-A4C9-47EF-B951-A710428E1BDD}" srcOrd="1" destOrd="0" parTransId="{97FF0D26-F934-4F9D-A03B-1C2128A36DC4}" sibTransId="{852B2E7E-085E-4711-BCB2-6492CA1E2F04}"/>
    <dgm:cxn modelId="{4E80348A-A29D-4126-89FA-129024C31F7A}" type="presOf" srcId="{DA6200FD-82A9-4B0F-B035-2BD7F824EE82}" destId="{8799D750-06C3-4AA6-8BD0-ED1577DEF855}" srcOrd="0" destOrd="0" presId="urn:microsoft.com/office/officeart/2009/layout/CirclePictureHierarchy"/>
    <dgm:cxn modelId="{07C2F48C-F1E6-4A02-8CA7-F7B1CAF42C4F}" srcId="{DA6200FD-82A9-4B0F-B035-2BD7F824EE82}" destId="{74DFD5EF-95C4-48AE-8942-1BE114BB6C55}" srcOrd="0" destOrd="0" parTransId="{01D550ED-37AA-4B7A-8EEA-3880F8E4A0E7}" sibTransId="{44E09627-24D4-4F5D-A464-EE4A614E6F84}"/>
    <dgm:cxn modelId="{42495B96-7450-4D01-9FE9-A00E7F24EE09}" type="presOf" srcId="{B28CD47C-1497-46D2-AA69-8CEDFD133C1C}" destId="{08AE60F4-D787-433C-BF7B-5DDBD9023057}" srcOrd="0" destOrd="0" presId="urn:microsoft.com/office/officeart/2009/layout/CirclePictureHierarchy"/>
    <dgm:cxn modelId="{C932CE97-E1D8-4B9B-A77C-8517FDB6D221}" type="presOf" srcId="{9BAC3D5A-31C5-445C-BDB7-E7EA45A3CEEB}" destId="{7FC37FE2-D9C2-409C-8053-6E135130322A}" srcOrd="0" destOrd="0" presId="urn:microsoft.com/office/officeart/2009/layout/CirclePictureHierarchy"/>
    <dgm:cxn modelId="{8F1FA8A1-483B-4848-9788-9C7565E70D1C}" type="presOf" srcId="{1967B99A-12FA-4E53-8738-0E9B93CE8F49}" destId="{D54FC35B-B81E-4268-98D7-36F168A2F692}" srcOrd="0" destOrd="0" presId="urn:microsoft.com/office/officeart/2009/layout/CirclePictureHierarchy"/>
    <dgm:cxn modelId="{8CD804AA-CDB3-4D65-86BF-991ED8C959E0}" type="presOf" srcId="{97FF0D26-F934-4F9D-A03B-1C2128A36DC4}" destId="{608A5BF0-402C-4051-8A98-47201B555B81}" srcOrd="0" destOrd="0" presId="urn:microsoft.com/office/officeart/2009/layout/CirclePictureHierarchy"/>
    <dgm:cxn modelId="{656CD5AC-862E-401D-9E4D-515B83EAD234}" type="presOf" srcId="{05DF1780-F311-4F74-A87E-8DABFE71FF90}" destId="{AB31786A-77E0-408F-9DDB-18139C1F4020}" srcOrd="0" destOrd="0" presId="urn:microsoft.com/office/officeart/2009/layout/CirclePictureHierarchy"/>
    <dgm:cxn modelId="{37659FAF-2B3A-4BF2-8BC1-394044FFD4B1}" type="presOf" srcId="{86893F21-507C-4813-8EC2-0B921589AE61}" destId="{F55F4A8F-EE95-4581-A1A1-0860E5ED8462}" srcOrd="0" destOrd="0" presId="urn:microsoft.com/office/officeart/2009/layout/CirclePictureHierarchy"/>
    <dgm:cxn modelId="{F2BD5AB2-5826-46FC-AA61-2F63572CE987}" srcId="{8A92E0BF-A4C9-47EF-B951-A710428E1BDD}" destId="{DB3EEDFC-FD62-4AB6-9B27-9EEC2B7425E1}" srcOrd="0" destOrd="0" parTransId="{05DF1780-F311-4F74-A87E-8DABFE71FF90}" sibTransId="{F105BDEE-66C4-4D5A-8B7C-13D51FFE9822}"/>
    <dgm:cxn modelId="{4F68FCDE-D565-421D-A8AD-ABC739C60185}" type="presOf" srcId="{303B0C1D-1BBD-4F79-B061-BF8AB38E7A17}" destId="{36385817-AB09-4DC3-9494-F9CFB80D0A50}" srcOrd="0" destOrd="0" presId="urn:microsoft.com/office/officeart/2009/layout/CirclePictureHierarchy"/>
    <dgm:cxn modelId="{3F4B1AE5-4653-43E8-B264-05C41B338EE7}" type="presOf" srcId="{A327EE1A-1394-422F-8AE7-043E79A889F3}" destId="{B638790D-F95D-4C74-80DC-850D4E14AEE1}" srcOrd="0" destOrd="0" presId="urn:microsoft.com/office/officeart/2009/layout/CirclePictureHierarchy"/>
    <dgm:cxn modelId="{2CD641E6-B687-458E-A644-AF7FE07397F1}" type="presOf" srcId="{D0B292D7-B416-4CFF-BC89-FA666BF5B430}" destId="{C5A36468-8D5D-4F7D-A3A5-9752F4E599AC}" srcOrd="0" destOrd="0" presId="urn:microsoft.com/office/officeart/2009/layout/CirclePictureHierarchy"/>
    <dgm:cxn modelId="{42FEA1E7-66D1-463C-84B1-5E2EF7FBD6B0}" srcId="{0FFC41F5-FF53-4B90-9DF7-35F8AA549B86}" destId="{8D5666DA-2F7A-4A40-903C-7C52FD63B2C0}" srcOrd="0" destOrd="0" parTransId="{D0B292D7-B416-4CFF-BC89-FA666BF5B430}" sibTransId="{395063F7-97F9-4212-BEBD-4B7BCB7CEB09}"/>
    <dgm:cxn modelId="{65CE88E9-C032-48F8-972D-2A6AE4BFCF8B}" type="presOf" srcId="{875E178A-6924-40DA-9BA0-70B847C68092}" destId="{D5EA7E66-A1B7-432A-ABD3-4AAC0ED1E4A5}" srcOrd="0" destOrd="0" presId="urn:microsoft.com/office/officeart/2009/layout/CirclePictureHierarchy"/>
    <dgm:cxn modelId="{0FB12EEA-31A9-415B-A88E-5257A875B8BB}" type="presOf" srcId="{B746F14A-C9C1-42A4-8D22-18ED29F4EFB1}" destId="{7F4EF30F-07C3-421A-98AC-44595F0E2789}" srcOrd="0" destOrd="0" presId="urn:microsoft.com/office/officeart/2009/layout/CirclePictureHierarchy"/>
    <dgm:cxn modelId="{783427EC-2985-4FAD-832D-DA4207EE289F}" type="presOf" srcId="{01D550ED-37AA-4B7A-8EEA-3880F8E4A0E7}" destId="{69F34313-CB98-44B2-9B22-B1AE6D8A76E7}" srcOrd="0" destOrd="0" presId="urn:microsoft.com/office/officeart/2009/layout/CirclePictureHierarchy"/>
    <dgm:cxn modelId="{C0A61500-29F7-4973-BB3B-09320325DAFB}" type="presParOf" srcId="{D5EA7E66-A1B7-432A-ABD3-4AAC0ED1E4A5}" destId="{F9B13185-A394-48FA-A19E-7CC4EAFAC28B}" srcOrd="0" destOrd="0" presId="urn:microsoft.com/office/officeart/2009/layout/CirclePictureHierarchy"/>
    <dgm:cxn modelId="{EECD0FAF-4890-4E76-B739-F1C37665366E}" type="presParOf" srcId="{F9B13185-A394-48FA-A19E-7CC4EAFAC28B}" destId="{7742442A-DE1B-46BC-BABA-0C8997795CD4}" srcOrd="0" destOrd="0" presId="urn:microsoft.com/office/officeart/2009/layout/CirclePictureHierarchy"/>
    <dgm:cxn modelId="{00B6352C-2BC4-4470-A8A4-DCF5CEA98A54}" type="presParOf" srcId="{7742442A-DE1B-46BC-BABA-0C8997795CD4}" destId="{4BD4F968-CFBF-4C88-AA81-089696B3FBC9}" srcOrd="0" destOrd="0" presId="urn:microsoft.com/office/officeart/2009/layout/CirclePictureHierarchy"/>
    <dgm:cxn modelId="{31D8A7E9-E2FC-4077-BCD9-A24C687402EB}" type="presParOf" srcId="{7742442A-DE1B-46BC-BABA-0C8997795CD4}" destId="{8799D750-06C3-4AA6-8BD0-ED1577DEF855}" srcOrd="1" destOrd="0" presId="urn:microsoft.com/office/officeart/2009/layout/CirclePictureHierarchy"/>
    <dgm:cxn modelId="{E598B3AF-6751-487C-8F58-60C1557D0BE2}" type="presParOf" srcId="{F9B13185-A394-48FA-A19E-7CC4EAFAC28B}" destId="{C6CFC3D8-ACE0-4653-9A9D-1C49E95DB2A0}" srcOrd="1" destOrd="0" presId="urn:microsoft.com/office/officeart/2009/layout/CirclePictureHierarchy"/>
    <dgm:cxn modelId="{B08E4EC4-1F72-4D15-BC69-89B1D87E9904}" type="presParOf" srcId="{C6CFC3D8-ACE0-4653-9A9D-1C49E95DB2A0}" destId="{69F34313-CB98-44B2-9B22-B1AE6D8A76E7}" srcOrd="0" destOrd="0" presId="urn:microsoft.com/office/officeart/2009/layout/CirclePictureHierarchy"/>
    <dgm:cxn modelId="{A51E34FF-ABB2-488D-8AC4-D0E3042C9FE3}" type="presParOf" srcId="{C6CFC3D8-ACE0-4653-9A9D-1C49E95DB2A0}" destId="{B16649AF-3F8B-4C2B-A286-E48E1331841F}" srcOrd="1" destOrd="0" presId="urn:microsoft.com/office/officeart/2009/layout/CirclePictureHierarchy"/>
    <dgm:cxn modelId="{A739DA44-BF81-4555-8044-EA1F0DE013AC}" type="presParOf" srcId="{B16649AF-3F8B-4C2B-A286-E48E1331841F}" destId="{2DC88354-6DDC-49C2-A732-F67D680C177C}" srcOrd="0" destOrd="0" presId="urn:microsoft.com/office/officeart/2009/layout/CirclePictureHierarchy"/>
    <dgm:cxn modelId="{25F46B2B-FA54-408D-8438-AC682C488DA1}" type="presParOf" srcId="{2DC88354-6DDC-49C2-A732-F67D680C177C}" destId="{9EC542F0-22A9-4354-B5DE-7DFDFAF4F7F0}" srcOrd="0" destOrd="0" presId="urn:microsoft.com/office/officeart/2009/layout/CirclePictureHierarchy"/>
    <dgm:cxn modelId="{33CE71A6-D1CF-42E4-B59D-40B2B387F3DC}" type="presParOf" srcId="{2DC88354-6DDC-49C2-A732-F67D680C177C}" destId="{E8C93409-E3DA-408D-BECC-009110A3E764}" srcOrd="1" destOrd="0" presId="urn:microsoft.com/office/officeart/2009/layout/CirclePictureHierarchy"/>
    <dgm:cxn modelId="{3EE40B26-A407-4382-AB04-4AAC31EF304D}" type="presParOf" srcId="{B16649AF-3F8B-4C2B-A286-E48E1331841F}" destId="{A33B7EEE-BBC4-4E0E-988C-CA36E35EF293}" srcOrd="1" destOrd="0" presId="urn:microsoft.com/office/officeart/2009/layout/CirclePictureHierarchy"/>
    <dgm:cxn modelId="{456CE436-43D6-4323-AEFA-3B692DBAABD1}" type="presParOf" srcId="{A33B7EEE-BBC4-4E0E-988C-CA36E35EF293}" destId="{08AE60F4-D787-433C-BF7B-5DDBD9023057}" srcOrd="0" destOrd="0" presId="urn:microsoft.com/office/officeart/2009/layout/CirclePictureHierarchy"/>
    <dgm:cxn modelId="{BFA98692-E55F-4086-8CEB-0C3EC9C1BC2E}" type="presParOf" srcId="{A33B7EEE-BBC4-4E0E-988C-CA36E35EF293}" destId="{C6ECC060-5780-467E-B870-3AE6053C4A82}" srcOrd="1" destOrd="0" presId="urn:microsoft.com/office/officeart/2009/layout/CirclePictureHierarchy"/>
    <dgm:cxn modelId="{504BD41D-9166-4A39-94A4-2B967C30F107}" type="presParOf" srcId="{C6ECC060-5780-467E-B870-3AE6053C4A82}" destId="{CEFFA0AA-AABE-4D9B-91D5-295545A4CEB8}" srcOrd="0" destOrd="0" presId="urn:microsoft.com/office/officeart/2009/layout/CirclePictureHierarchy"/>
    <dgm:cxn modelId="{D404EFD4-B9D2-4492-88B8-02739C58889C}" type="presParOf" srcId="{CEFFA0AA-AABE-4D9B-91D5-295545A4CEB8}" destId="{9EDB5F29-FC59-4509-A11E-A330F7FAC36B}" srcOrd="0" destOrd="0" presId="urn:microsoft.com/office/officeart/2009/layout/CirclePictureHierarchy"/>
    <dgm:cxn modelId="{2E2ACD74-E159-48A4-B665-3AA793741BF3}" type="presParOf" srcId="{CEFFA0AA-AABE-4D9B-91D5-295545A4CEB8}" destId="{7F4EF30F-07C3-421A-98AC-44595F0E2789}" srcOrd="1" destOrd="0" presId="urn:microsoft.com/office/officeart/2009/layout/CirclePictureHierarchy"/>
    <dgm:cxn modelId="{1D07B16C-40D4-4464-B6B5-0CCF63D5C951}" type="presParOf" srcId="{C6ECC060-5780-467E-B870-3AE6053C4A82}" destId="{F067DD77-3940-4258-ACFF-503FDC0D8900}" srcOrd="1" destOrd="0" presId="urn:microsoft.com/office/officeart/2009/layout/CirclePictureHierarchy"/>
    <dgm:cxn modelId="{7854D0FB-BBD4-43C7-9EF2-AA2F10739EBD}" type="presParOf" srcId="{F067DD77-3940-4258-ACFF-503FDC0D8900}" destId="{7FC37FE2-D9C2-409C-8053-6E135130322A}" srcOrd="0" destOrd="0" presId="urn:microsoft.com/office/officeart/2009/layout/CirclePictureHierarchy"/>
    <dgm:cxn modelId="{F00377CB-C9B1-4D98-90DB-A3FD88D78336}" type="presParOf" srcId="{F067DD77-3940-4258-ACFF-503FDC0D8900}" destId="{CD6B919B-7AE0-4B37-ABFE-4F0E17B668FC}" srcOrd="1" destOrd="0" presId="urn:microsoft.com/office/officeart/2009/layout/CirclePictureHierarchy"/>
    <dgm:cxn modelId="{A94288E3-4DE2-49FB-99DF-43D220F0AE94}" type="presParOf" srcId="{CD6B919B-7AE0-4B37-ABFE-4F0E17B668FC}" destId="{D848BB00-90BA-4EC5-94B6-4B05EA67B6E6}" srcOrd="0" destOrd="0" presId="urn:microsoft.com/office/officeart/2009/layout/CirclePictureHierarchy"/>
    <dgm:cxn modelId="{6BA3058D-84D8-49E0-B8C4-7C23FF274B23}" type="presParOf" srcId="{D848BB00-90BA-4EC5-94B6-4B05EA67B6E6}" destId="{2AEF133E-D188-4405-90EE-908D66E0405B}" srcOrd="0" destOrd="0" presId="urn:microsoft.com/office/officeart/2009/layout/CirclePictureHierarchy"/>
    <dgm:cxn modelId="{D2768631-E401-4170-A747-4873EE8FB9B9}" type="presParOf" srcId="{D848BB00-90BA-4EC5-94B6-4B05EA67B6E6}" destId="{36385817-AB09-4DC3-9494-F9CFB80D0A50}" srcOrd="1" destOrd="0" presId="urn:microsoft.com/office/officeart/2009/layout/CirclePictureHierarchy"/>
    <dgm:cxn modelId="{836C8231-2547-4D1F-A412-E68688D39008}" type="presParOf" srcId="{CD6B919B-7AE0-4B37-ABFE-4F0E17B668FC}" destId="{5D366CFA-8663-41FF-AF60-5412FDC19D00}" srcOrd="1" destOrd="0" presId="urn:microsoft.com/office/officeart/2009/layout/CirclePictureHierarchy"/>
    <dgm:cxn modelId="{A2A0F266-AC96-4062-BEF6-EE05ED795117}" type="presParOf" srcId="{A33B7EEE-BBC4-4E0E-988C-CA36E35EF293}" destId="{608A5BF0-402C-4051-8A98-47201B555B81}" srcOrd="2" destOrd="0" presId="urn:microsoft.com/office/officeart/2009/layout/CirclePictureHierarchy"/>
    <dgm:cxn modelId="{2B302EAD-B7B2-4FBD-8495-2A5E0C82A13E}" type="presParOf" srcId="{A33B7EEE-BBC4-4E0E-988C-CA36E35EF293}" destId="{F77BDDC1-0C68-4AEE-892E-239D0E3CD262}" srcOrd="3" destOrd="0" presId="urn:microsoft.com/office/officeart/2009/layout/CirclePictureHierarchy"/>
    <dgm:cxn modelId="{A92DC9A5-4D97-4876-B989-083456B224A4}" type="presParOf" srcId="{F77BDDC1-0C68-4AEE-892E-239D0E3CD262}" destId="{5BC4883F-1BCC-4E81-A06C-9A5574C2906F}" srcOrd="0" destOrd="0" presId="urn:microsoft.com/office/officeart/2009/layout/CirclePictureHierarchy"/>
    <dgm:cxn modelId="{1A68BFD3-C172-4200-9C9E-AD42A50B27F4}" type="presParOf" srcId="{5BC4883F-1BCC-4E81-A06C-9A5574C2906F}" destId="{E497DE5E-6653-4D3D-8003-9882B9BBFCC6}" srcOrd="0" destOrd="0" presId="urn:microsoft.com/office/officeart/2009/layout/CirclePictureHierarchy"/>
    <dgm:cxn modelId="{102AF668-9C7B-4790-BC09-A88078CB1833}" type="presParOf" srcId="{5BC4883F-1BCC-4E81-A06C-9A5574C2906F}" destId="{6AFC7EAF-06EF-49EE-AE07-7E505D7DFE86}" srcOrd="1" destOrd="0" presId="urn:microsoft.com/office/officeart/2009/layout/CirclePictureHierarchy"/>
    <dgm:cxn modelId="{696079A8-37E5-47A0-8FA3-6991BA1593DB}" type="presParOf" srcId="{F77BDDC1-0C68-4AEE-892E-239D0E3CD262}" destId="{0571DA08-5304-4675-8FE1-909DD07249B1}" srcOrd="1" destOrd="0" presId="urn:microsoft.com/office/officeart/2009/layout/CirclePictureHierarchy"/>
    <dgm:cxn modelId="{A8FF84DA-F0F2-4924-B397-A32B4C683E5B}" type="presParOf" srcId="{0571DA08-5304-4675-8FE1-909DD07249B1}" destId="{AB31786A-77E0-408F-9DDB-18139C1F4020}" srcOrd="0" destOrd="0" presId="urn:microsoft.com/office/officeart/2009/layout/CirclePictureHierarchy"/>
    <dgm:cxn modelId="{4DA386DA-7711-43FF-8BD1-4BFAB0BEF0CF}" type="presParOf" srcId="{0571DA08-5304-4675-8FE1-909DD07249B1}" destId="{5DCA3DF5-C0AF-4CF8-942F-830C1AA7029A}" srcOrd="1" destOrd="0" presId="urn:microsoft.com/office/officeart/2009/layout/CirclePictureHierarchy"/>
    <dgm:cxn modelId="{092053C1-B25F-4C96-AF41-1B1795037FAD}" type="presParOf" srcId="{5DCA3DF5-C0AF-4CF8-942F-830C1AA7029A}" destId="{C02B8FD3-40D1-49CC-99C0-86835C7DA48B}" srcOrd="0" destOrd="0" presId="urn:microsoft.com/office/officeart/2009/layout/CirclePictureHierarchy"/>
    <dgm:cxn modelId="{CA146594-DC82-4B97-AAF1-5ABF3E760F15}" type="presParOf" srcId="{C02B8FD3-40D1-49CC-99C0-86835C7DA48B}" destId="{30B21AA0-562E-4B3F-8097-093C78DCCD25}" srcOrd="0" destOrd="0" presId="urn:microsoft.com/office/officeart/2009/layout/CirclePictureHierarchy"/>
    <dgm:cxn modelId="{0F9DD70C-0615-4348-B0C9-03360DF18DB3}" type="presParOf" srcId="{C02B8FD3-40D1-49CC-99C0-86835C7DA48B}" destId="{8D470D9E-5006-46A5-8D61-44EA4DCEA7A3}" srcOrd="1" destOrd="0" presId="urn:microsoft.com/office/officeart/2009/layout/CirclePictureHierarchy"/>
    <dgm:cxn modelId="{2B0ECE55-84C3-48B2-B8C2-B371BE1933B9}" type="presParOf" srcId="{5DCA3DF5-C0AF-4CF8-942F-830C1AA7029A}" destId="{784235B6-9B16-443E-AA05-6A22F122C059}" srcOrd="1" destOrd="0" presId="urn:microsoft.com/office/officeart/2009/layout/CirclePictureHierarchy"/>
    <dgm:cxn modelId="{019F93B1-EA36-490F-B324-309A3E3B4398}" type="presParOf" srcId="{784235B6-9B16-443E-AA05-6A22F122C059}" destId="{B638790D-F95D-4C74-80DC-850D4E14AEE1}" srcOrd="0" destOrd="0" presId="urn:microsoft.com/office/officeart/2009/layout/CirclePictureHierarchy"/>
    <dgm:cxn modelId="{829AA98C-7AA9-4780-8534-5C482F049EDC}" type="presParOf" srcId="{784235B6-9B16-443E-AA05-6A22F122C059}" destId="{30E4CF1C-01DF-4009-B4C1-6171DAF12525}" srcOrd="1" destOrd="0" presId="urn:microsoft.com/office/officeart/2009/layout/CirclePictureHierarchy"/>
    <dgm:cxn modelId="{7CED01A2-9B24-40E8-9228-6844DF59C94E}" type="presParOf" srcId="{30E4CF1C-01DF-4009-B4C1-6171DAF12525}" destId="{55578632-26A4-4D7C-A7F2-A291BAC38F7A}" srcOrd="0" destOrd="0" presId="urn:microsoft.com/office/officeart/2009/layout/CirclePictureHierarchy"/>
    <dgm:cxn modelId="{06732402-42A2-4142-8B3C-14F99AE2D8C4}" type="presParOf" srcId="{55578632-26A4-4D7C-A7F2-A291BAC38F7A}" destId="{703DF7A7-7118-44D1-A32D-143CA5F40628}" srcOrd="0" destOrd="0" presId="urn:microsoft.com/office/officeart/2009/layout/CirclePictureHierarchy"/>
    <dgm:cxn modelId="{A3317E34-B2B5-418A-96FA-159774B6A9EF}" type="presParOf" srcId="{55578632-26A4-4D7C-A7F2-A291BAC38F7A}" destId="{D54FC35B-B81E-4268-98D7-36F168A2F692}" srcOrd="1" destOrd="0" presId="urn:microsoft.com/office/officeart/2009/layout/CirclePictureHierarchy"/>
    <dgm:cxn modelId="{43CFE146-A3AF-42D4-A392-7319FA6D9538}" type="presParOf" srcId="{30E4CF1C-01DF-4009-B4C1-6171DAF12525}" destId="{A97E6F11-3C72-425D-A7C9-23BDAE7891B7}" srcOrd="1" destOrd="0" presId="urn:microsoft.com/office/officeart/2009/layout/CirclePictureHierarchy"/>
    <dgm:cxn modelId="{8339C696-C2F4-463C-B77F-6A549A7C892B}" type="presParOf" srcId="{C6CFC3D8-ACE0-4653-9A9D-1C49E95DB2A0}" destId="{A22D36AF-8770-41C5-A0D8-81197B3ECF6F}" srcOrd="2" destOrd="0" presId="urn:microsoft.com/office/officeart/2009/layout/CirclePictureHierarchy"/>
    <dgm:cxn modelId="{2EC2DEB2-ED40-4C1F-BD46-74336BD32246}" type="presParOf" srcId="{C6CFC3D8-ACE0-4653-9A9D-1C49E95DB2A0}" destId="{57A67ED2-800B-4D55-BBD6-1688946C3924}" srcOrd="3" destOrd="0" presId="urn:microsoft.com/office/officeart/2009/layout/CirclePictureHierarchy"/>
    <dgm:cxn modelId="{9AC5469C-0309-4F04-B771-4259EBBFE43A}" type="presParOf" srcId="{57A67ED2-800B-4D55-BBD6-1688946C3924}" destId="{9C5E9438-8A92-463C-876A-AD9C99931AC6}" srcOrd="0" destOrd="0" presId="urn:microsoft.com/office/officeart/2009/layout/CirclePictureHierarchy"/>
    <dgm:cxn modelId="{4DD992F0-738E-451F-95E8-D9A26D9EE85A}" type="presParOf" srcId="{9C5E9438-8A92-463C-876A-AD9C99931AC6}" destId="{7C9F13E8-0C4F-4F05-9250-A145E891F0B4}" srcOrd="0" destOrd="0" presId="urn:microsoft.com/office/officeart/2009/layout/CirclePictureHierarchy"/>
    <dgm:cxn modelId="{0A271A3B-F1FB-4753-A788-6C438C492F61}" type="presParOf" srcId="{9C5E9438-8A92-463C-876A-AD9C99931AC6}" destId="{039BEB04-1540-443C-B91A-449B22ABC2A9}" srcOrd="1" destOrd="0" presId="urn:microsoft.com/office/officeart/2009/layout/CirclePictureHierarchy"/>
    <dgm:cxn modelId="{37A4CD7E-0F6F-424E-8737-7F66F8CABCC6}" type="presParOf" srcId="{57A67ED2-800B-4D55-BBD6-1688946C3924}" destId="{B53F1F85-FD05-4750-9EA3-2D32063EF386}" srcOrd="1" destOrd="0" presId="urn:microsoft.com/office/officeart/2009/layout/CirclePictureHierarchy"/>
    <dgm:cxn modelId="{BF28E22D-09D1-4560-A0C3-FD5D844050B4}" type="presParOf" srcId="{B53F1F85-FD05-4750-9EA3-2D32063EF386}" destId="{C5A36468-8D5D-4F7D-A3A5-9752F4E599AC}" srcOrd="0" destOrd="0" presId="urn:microsoft.com/office/officeart/2009/layout/CirclePictureHierarchy"/>
    <dgm:cxn modelId="{73CB3D7C-7B23-424D-A5B2-35814E464054}" type="presParOf" srcId="{B53F1F85-FD05-4750-9EA3-2D32063EF386}" destId="{90BB90F6-DAF5-4784-AA39-A4D4B817E3EE}" srcOrd="1" destOrd="0" presId="urn:microsoft.com/office/officeart/2009/layout/CirclePictureHierarchy"/>
    <dgm:cxn modelId="{BF900B41-8A62-4B3E-A91C-04C9C3F3A59B}" type="presParOf" srcId="{90BB90F6-DAF5-4784-AA39-A4D4B817E3EE}" destId="{FB33A63F-FAD9-4396-9BBB-09D943391F0F}" srcOrd="0" destOrd="0" presId="urn:microsoft.com/office/officeart/2009/layout/CirclePictureHierarchy"/>
    <dgm:cxn modelId="{7CAEBD05-B25A-4723-A596-DF4BFE65E338}" type="presParOf" srcId="{FB33A63F-FAD9-4396-9BBB-09D943391F0F}" destId="{2E3169AA-4352-43C7-BFF6-AD1F804CF0FB}" srcOrd="0" destOrd="0" presId="urn:microsoft.com/office/officeart/2009/layout/CirclePictureHierarchy"/>
    <dgm:cxn modelId="{1241CF98-1850-45AA-988B-46E2559442CD}" type="presParOf" srcId="{FB33A63F-FAD9-4396-9BBB-09D943391F0F}" destId="{FC2FFC88-9A19-41FF-96D9-5C76A6F74285}" srcOrd="1" destOrd="0" presId="urn:microsoft.com/office/officeart/2009/layout/CirclePictureHierarchy"/>
    <dgm:cxn modelId="{BBB33B06-9B52-41FE-9080-EEB683B3A623}" type="presParOf" srcId="{90BB90F6-DAF5-4784-AA39-A4D4B817E3EE}" destId="{2F00F572-540F-4AB0-89BA-6AED3ED706BA}" srcOrd="1" destOrd="0" presId="urn:microsoft.com/office/officeart/2009/layout/CirclePictureHierarchy"/>
    <dgm:cxn modelId="{1515CD87-25D2-4AB2-AC26-9F0168825A08}" type="presParOf" srcId="{2F00F572-540F-4AB0-89BA-6AED3ED706BA}" destId="{F3A846A7-ECFC-4165-B1F2-DE024C32BFEE}" srcOrd="0" destOrd="0" presId="urn:microsoft.com/office/officeart/2009/layout/CirclePictureHierarchy"/>
    <dgm:cxn modelId="{F2AA27AF-9420-404A-B779-83B34C2F1EFB}" type="presParOf" srcId="{2F00F572-540F-4AB0-89BA-6AED3ED706BA}" destId="{A3118385-0258-4A1A-995F-43AA0EED1F67}" srcOrd="1" destOrd="0" presId="urn:microsoft.com/office/officeart/2009/layout/CirclePictureHierarchy"/>
    <dgm:cxn modelId="{B2CD5E21-0737-4E30-AF0F-4576AB2072BA}" type="presParOf" srcId="{A3118385-0258-4A1A-995F-43AA0EED1F67}" destId="{D768B4D7-4C7F-46E7-8C87-2DC28416B029}" srcOrd="0" destOrd="0" presId="urn:microsoft.com/office/officeart/2009/layout/CirclePictureHierarchy"/>
    <dgm:cxn modelId="{5FB01A7E-C054-4D70-A6FC-E20F5377E318}" type="presParOf" srcId="{D768B4D7-4C7F-46E7-8C87-2DC28416B029}" destId="{BAD00F21-D5BA-49FD-9BAF-0223AEBF2C5E}" srcOrd="0" destOrd="0" presId="urn:microsoft.com/office/officeart/2009/layout/CirclePictureHierarchy"/>
    <dgm:cxn modelId="{F2B824F8-79A1-46B8-AF1B-93BFB0236DD4}" type="presParOf" srcId="{D768B4D7-4C7F-46E7-8C87-2DC28416B029}" destId="{F55F4A8F-EE95-4581-A1A1-0860E5ED8462}" srcOrd="1" destOrd="0" presId="urn:microsoft.com/office/officeart/2009/layout/CirclePictureHierarchy"/>
    <dgm:cxn modelId="{9C3A1718-8583-4E86-8F3E-0E5C2DC2AAA9}" type="presParOf" srcId="{A3118385-0258-4A1A-995F-43AA0EED1F67}" destId="{4912D354-D1F6-4D76-91CF-D8B06082E0F7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7CFDA3-F3A0-4B32-9F9F-6A4B640074EE}">
      <dsp:nvSpPr>
        <dsp:cNvPr id="0" name=""/>
        <dsp:cNvSpPr/>
      </dsp:nvSpPr>
      <dsp:spPr>
        <a:xfrm rot="5400000">
          <a:off x="-191430" y="192365"/>
          <a:ext cx="1276201" cy="89334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1</a:t>
          </a:r>
        </a:p>
      </dsp:txBody>
      <dsp:txXfrm rot="-5400000">
        <a:off x="1" y="447604"/>
        <a:ext cx="893340" cy="382861"/>
      </dsp:txXfrm>
    </dsp:sp>
    <dsp:sp modelId="{F7EE2793-2C0A-42BF-BEE9-DA6ACBF6DA93}">
      <dsp:nvSpPr>
        <dsp:cNvPr id="0" name=""/>
        <dsp:cNvSpPr/>
      </dsp:nvSpPr>
      <dsp:spPr>
        <a:xfrm rot="5400000">
          <a:off x="5289705" y="-4395429"/>
          <a:ext cx="829530" cy="96222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To consolidate multiple laws and establish single point reference system </a:t>
          </a:r>
        </a:p>
      </dsp:txBody>
      <dsp:txXfrm rot="-5400000">
        <a:off x="893341" y="41429"/>
        <a:ext cx="9581765" cy="748542"/>
      </dsp:txXfrm>
    </dsp:sp>
    <dsp:sp modelId="{7EE8A9B8-1139-44AD-A669-A13D1F46D32E}">
      <dsp:nvSpPr>
        <dsp:cNvPr id="0" name=""/>
        <dsp:cNvSpPr/>
      </dsp:nvSpPr>
      <dsp:spPr>
        <a:xfrm rot="5400000">
          <a:off x="-191430" y="1322091"/>
          <a:ext cx="1276201" cy="89334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2</a:t>
          </a:r>
        </a:p>
      </dsp:txBody>
      <dsp:txXfrm rot="-5400000">
        <a:off x="1" y="1577330"/>
        <a:ext cx="893340" cy="382861"/>
      </dsp:txXfrm>
    </dsp:sp>
    <dsp:sp modelId="{F690F11A-1074-4057-8B19-7F87009990E0}">
      <dsp:nvSpPr>
        <dsp:cNvPr id="0" name=""/>
        <dsp:cNvSpPr/>
      </dsp:nvSpPr>
      <dsp:spPr>
        <a:xfrm rot="5400000">
          <a:off x="5289705" y="-3265702"/>
          <a:ext cx="829530" cy="96222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To establish Food Safety and Standards Authority</a:t>
          </a:r>
        </a:p>
      </dsp:txBody>
      <dsp:txXfrm rot="-5400000">
        <a:off x="893341" y="1171156"/>
        <a:ext cx="9581765" cy="748542"/>
      </dsp:txXfrm>
    </dsp:sp>
    <dsp:sp modelId="{E3F2F6CA-F60B-4AF9-B85E-BCC3B158A0F0}">
      <dsp:nvSpPr>
        <dsp:cNvPr id="0" name=""/>
        <dsp:cNvSpPr/>
      </dsp:nvSpPr>
      <dsp:spPr>
        <a:xfrm rot="5400000">
          <a:off x="-191430" y="2451817"/>
          <a:ext cx="1276201" cy="89334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3</a:t>
          </a:r>
        </a:p>
      </dsp:txBody>
      <dsp:txXfrm rot="-5400000">
        <a:off x="1" y="2707056"/>
        <a:ext cx="893340" cy="382861"/>
      </dsp:txXfrm>
    </dsp:sp>
    <dsp:sp modelId="{59FB41F6-720A-48D1-A086-70117AE263FE}">
      <dsp:nvSpPr>
        <dsp:cNvPr id="0" name=""/>
        <dsp:cNvSpPr/>
      </dsp:nvSpPr>
      <dsp:spPr>
        <a:xfrm rot="5400000">
          <a:off x="5289705" y="-2135976"/>
          <a:ext cx="829530" cy="96222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2700" kern="1200" dirty="0"/>
            <a:t>To regulate the manufacture, storage, distribution, sale and import of food products</a:t>
          </a:r>
          <a:endParaRPr lang="en-US" sz="2700" kern="1200" dirty="0"/>
        </a:p>
      </dsp:txBody>
      <dsp:txXfrm rot="-5400000">
        <a:off x="893341" y="2300882"/>
        <a:ext cx="9581765" cy="748542"/>
      </dsp:txXfrm>
    </dsp:sp>
    <dsp:sp modelId="{1A3F9844-10A7-4AF8-95A2-A5F03E05E6F1}">
      <dsp:nvSpPr>
        <dsp:cNvPr id="0" name=""/>
        <dsp:cNvSpPr/>
      </dsp:nvSpPr>
      <dsp:spPr>
        <a:xfrm rot="5400000">
          <a:off x="-191430" y="3581543"/>
          <a:ext cx="1276201" cy="89334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4</a:t>
          </a:r>
        </a:p>
      </dsp:txBody>
      <dsp:txXfrm rot="-5400000">
        <a:off x="1" y="3836782"/>
        <a:ext cx="893340" cy="382861"/>
      </dsp:txXfrm>
    </dsp:sp>
    <dsp:sp modelId="{4186744B-4EAC-46B1-9168-EC3FA10D67E1}">
      <dsp:nvSpPr>
        <dsp:cNvPr id="0" name=""/>
        <dsp:cNvSpPr/>
      </dsp:nvSpPr>
      <dsp:spPr>
        <a:xfrm rot="5400000">
          <a:off x="5289705" y="-1006250"/>
          <a:ext cx="829530" cy="96222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2700" kern="1200" dirty="0"/>
            <a:t>To ensure availability of safe and wholesome food for </a:t>
          </a:r>
          <a:r>
            <a:rPr lang="en-US" sz="2700" kern="1200" dirty="0"/>
            <a:t>human consumption</a:t>
          </a:r>
        </a:p>
      </dsp:txBody>
      <dsp:txXfrm rot="-5400000">
        <a:off x="893341" y="3430608"/>
        <a:ext cx="9581765" cy="748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4E3A8-BECE-4ACF-A4C9-95C5C4DBEAA9}">
      <dsp:nvSpPr>
        <dsp:cNvPr id="0" name=""/>
        <dsp:cNvSpPr/>
      </dsp:nvSpPr>
      <dsp:spPr>
        <a:xfrm>
          <a:off x="1310152" y="0"/>
          <a:ext cx="7673179" cy="479573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12FE38-CEFE-4848-82DD-B988BABE64F7}">
      <dsp:nvSpPr>
        <dsp:cNvPr id="0" name=""/>
        <dsp:cNvSpPr/>
      </dsp:nvSpPr>
      <dsp:spPr>
        <a:xfrm>
          <a:off x="2065961" y="3566110"/>
          <a:ext cx="176483" cy="17648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6641FF-B084-471C-BC62-FF4518578276}">
      <dsp:nvSpPr>
        <dsp:cNvPr id="0" name=""/>
        <dsp:cNvSpPr/>
      </dsp:nvSpPr>
      <dsp:spPr>
        <a:xfrm>
          <a:off x="2154202" y="3654351"/>
          <a:ext cx="1005186" cy="114138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515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Single authority </a:t>
          </a:r>
        </a:p>
      </dsp:txBody>
      <dsp:txXfrm>
        <a:off x="2154202" y="3654351"/>
        <a:ext cx="1005186" cy="1141385"/>
      </dsp:txXfrm>
    </dsp:sp>
    <dsp:sp modelId="{436388D4-9E2E-457B-A2AB-39116C6F3B99}">
      <dsp:nvSpPr>
        <dsp:cNvPr id="0" name=""/>
        <dsp:cNvSpPr/>
      </dsp:nvSpPr>
      <dsp:spPr>
        <a:xfrm>
          <a:off x="3021271" y="2648205"/>
          <a:ext cx="276234" cy="27623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1F8A82-8B63-4929-9680-E271BC593416}">
      <dsp:nvSpPr>
        <dsp:cNvPr id="0" name=""/>
        <dsp:cNvSpPr/>
      </dsp:nvSpPr>
      <dsp:spPr>
        <a:xfrm>
          <a:off x="3159389" y="2786323"/>
          <a:ext cx="1273747" cy="200941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371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Safety </a:t>
          </a:r>
        </a:p>
      </dsp:txBody>
      <dsp:txXfrm>
        <a:off x="3159389" y="2786323"/>
        <a:ext cx="1273747" cy="2009413"/>
      </dsp:txXfrm>
    </dsp:sp>
    <dsp:sp modelId="{B485E406-4E6F-472C-B82E-2F165C92B5DD}">
      <dsp:nvSpPr>
        <dsp:cNvPr id="0" name=""/>
        <dsp:cNvSpPr/>
      </dsp:nvSpPr>
      <dsp:spPr>
        <a:xfrm>
          <a:off x="4248980" y="1916376"/>
          <a:ext cx="368312" cy="3683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0F8137-FC20-4CDB-AAAF-20D2F581248A}">
      <dsp:nvSpPr>
        <dsp:cNvPr id="0" name=""/>
        <dsp:cNvSpPr/>
      </dsp:nvSpPr>
      <dsp:spPr>
        <a:xfrm>
          <a:off x="4433136" y="2100532"/>
          <a:ext cx="1480923" cy="269520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161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Monitoring and surveillance </a:t>
          </a:r>
        </a:p>
      </dsp:txBody>
      <dsp:txXfrm>
        <a:off x="4433136" y="2100532"/>
        <a:ext cx="1480923" cy="2695204"/>
      </dsp:txXfrm>
    </dsp:sp>
    <dsp:sp modelId="{DAEFD70C-1EFD-492A-AD96-B2E335EF8D98}">
      <dsp:nvSpPr>
        <dsp:cNvPr id="0" name=""/>
        <dsp:cNvSpPr/>
      </dsp:nvSpPr>
      <dsp:spPr>
        <a:xfrm>
          <a:off x="5676191" y="1344724"/>
          <a:ext cx="475737" cy="47573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501E98-5002-4D58-9B9A-A4732B28BDA4}">
      <dsp:nvSpPr>
        <dsp:cNvPr id="0" name=""/>
        <dsp:cNvSpPr/>
      </dsp:nvSpPr>
      <dsp:spPr>
        <a:xfrm>
          <a:off x="5914060" y="1582593"/>
          <a:ext cx="1534635" cy="321314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2083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Full time officers</a:t>
          </a:r>
        </a:p>
      </dsp:txBody>
      <dsp:txXfrm>
        <a:off x="5914060" y="1582593"/>
        <a:ext cx="1534635" cy="3213143"/>
      </dsp:txXfrm>
    </dsp:sp>
    <dsp:sp modelId="{0740B841-22EF-40E2-9D00-EE8A45FBF7EE}">
      <dsp:nvSpPr>
        <dsp:cNvPr id="0" name=""/>
        <dsp:cNvSpPr/>
      </dsp:nvSpPr>
      <dsp:spPr>
        <a:xfrm>
          <a:off x="7145605" y="962983"/>
          <a:ext cx="606181" cy="60618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882E93-97AE-4EE8-AA42-90EDEE00DC7A}">
      <dsp:nvSpPr>
        <dsp:cNvPr id="0" name=""/>
        <dsp:cNvSpPr/>
      </dsp:nvSpPr>
      <dsp:spPr>
        <a:xfrm>
          <a:off x="7448696" y="1266074"/>
          <a:ext cx="1534635" cy="352966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203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Laboratories in public and private sectors involved</a:t>
          </a:r>
        </a:p>
      </dsp:txBody>
      <dsp:txXfrm>
        <a:off x="7448696" y="1266074"/>
        <a:ext cx="1534635" cy="35296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A846A7-ECFC-4165-B1F2-DE024C32BFEE}">
      <dsp:nvSpPr>
        <dsp:cNvPr id="0" name=""/>
        <dsp:cNvSpPr/>
      </dsp:nvSpPr>
      <dsp:spPr>
        <a:xfrm>
          <a:off x="6913138" y="2662011"/>
          <a:ext cx="91440" cy="2271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7126"/>
              </a:lnTo>
            </a:path>
          </a:pathLst>
        </a:custGeom>
        <a:noFill/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A36468-8D5D-4F7D-A3A5-9752F4E599AC}">
      <dsp:nvSpPr>
        <dsp:cNvPr id="0" name=""/>
        <dsp:cNvSpPr/>
      </dsp:nvSpPr>
      <dsp:spPr>
        <a:xfrm>
          <a:off x="6913138" y="1713849"/>
          <a:ext cx="91440" cy="2271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7126"/>
              </a:lnTo>
            </a:path>
          </a:pathLst>
        </a:custGeom>
        <a:noFill/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D36AF-8770-41C5-A0D8-81197B3ECF6F}">
      <dsp:nvSpPr>
        <dsp:cNvPr id="0" name=""/>
        <dsp:cNvSpPr/>
      </dsp:nvSpPr>
      <dsp:spPr>
        <a:xfrm>
          <a:off x="4988647" y="765687"/>
          <a:ext cx="1970210" cy="227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464"/>
              </a:lnTo>
              <a:lnTo>
                <a:pt x="1970210" y="114464"/>
              </a:lnTo>
              <a:lnTo>
                <a:pt x="1970210" y="227126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8790D-F95D-4C74-80DC-850D4E14AEE1}">
      <dsp:nvSpPr>
        <dsp:cNvPr id="0" name=""/>
        <dsp:cNvSpPr/>
      </dsp:nvSpPr>
      <dsp:spPr>
        <a:xfrm>
          <a:off x="4580992" y="3610172"/>
          <a:ext cx="91440" cy="2271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7126"/>
              </a:lnTo>
            </a:path>
          </a:pathLst>
        </a:custGeom>
        <a:noFill/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1786A-77E0-408F-9DDB-18139C1F4020}">
      <dsp:nvSpPr>
        <dsp:cNvPr id="0" name=""/>
        <dsp:cNvSpPr/>
      </dsp:nvSpPr>
      <dsp:spPr>
        <a:xfrm>
          <a:off x="4580992" y="2662011"/>
          <a:ext cx="91440" cy="2271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7126"/>
              </a:lnTo>
            </a:path>
          </a:pathLst>
        </a:custGeom>
        <a:noFill/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8A5BF0-402C-4051-8A98-47201B555B81}">
      <dsp:nvSpPr>
        <dsp:cNvPr id="0" name=""/>
        <dsp:cNvSpPr/>
      </dsp:nvSpPr>
      <dsp:spPr>
        <a:xfrm>
          <a:off x="3367735" y="1713849"/>
          <a:ext cx="1258977" cy="227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464"/>
              </a:lnTo>
              <a:lnTo>
                <a:pt x="1258977" y="114464"/>
              </a:lnTo>
              <a:lnTo>
                <a:pt x="1258977" y="227126"/>
              </a:lnTo>
            </a:path>
          </a:pathLst>
        </a:custGeom>
        <a:noFill/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C37FE2-D9C2-409C-8053-6E135130322A}">
      <dsp:nvSpPr>
        <dsp:cNvPr id="0" name=""/>
        <dsp:cNvSpPr/>
      </dsp:nvSpPr>
      <dsp:spPr>
        <a:xfrm>
          <a:off x="1972810" y="2666084"/>
          <a:ext cx="91440" cy="213599"/>
        </a:xfrm>
        <a:custGeom>
          <a:avLst/>
          <a:gdLst/>
          <a:ahLst/>
          <a:cxnLst/>
          <a:rect l="0" t="0" r="0" b="0"/>
          <a:pathLst>
            <a:path>
              <a:moveTo>
                <a:pt x="51705" y="0"/>
              </a:moveTo>
              <a:lnTo>
                <a:pt x="51705" y="100937"/>
              </a:lnTo>
              <a:lnTo>
                <a:pt x="45720" y="100937"/>
              </a:lnTo>
              <a:lnTo>
                <a:pt x="45720" y="213599"/>
              </a:lnTo>
            </a:path>
          </a:pathLst>
        </a:custGeom>
        <a:noFill/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E60F4-D787-433C-BF7B-5DDBD9023057}">
      <dsp:nvSpPr>
        <dsp:cNvPr id="0" name=""/>
        <dsp:cNvSpPr/>
      </dsp:nvSpPr>
      <dsp:spPr>
        <a:xfrm>
          <a:off x="2024516" y="1713849"/>
          <a:ext cx="1343219" cy="231200"/>
        </a:xfrm>
        <a:custGeom>
          <a:avLst/>
          <a:gdLst/>
          <a:ahLst/>
          <a:cxnLst/>
          <a:rect l="0" t="0" r="0" b="0"/>
          <a:pathLst>
            <a:path>
              <a:moveTo>
                <a:pt x="1343219" y="0"/>
              </a:moveTo>
              <a:lnTo>
                <a:pt x="1343219" y="118538"/>
              </a:lnTo>
              <a:lnTo>
                <a:pt x="0" y="118538"/>
              </a:lnTo>
              <a:lnTo>
                <a:pt x="0" y="231200"/>
              </a:lnTo>
            </a:path>
          </a:pathLst>
        </a:custGeom>
        <a:noFill/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34313-CB98-44B2-9B22-B1AE6D8A76E7}">
      <dsp:nvSpPr>
        <dsp:cNvPr id="0" name=""/>
        <dsp:cNvSpPr/>
      </dsp:nvSpPr>
      <dsp:spPr>
        <a:xfrm>
          <a:off x="3367735" y="765687"/>
          <a:ext cx="1620912" cy="227126"/>
        </a:xfrm>
        <a:custGeom>
          <a:avLst/>
          <a:gdLst/>
          <a:ahLst/>
          <a:cxnLst/>
          <a:rect l="0" t="0" r="0" b="0"/>
          <a:pathLst>
            <a:path>
              <a:moveTo>
                <a:pt x="1620912" y="0"/>
              </a:moveTo>
              <a:lnTo>
                <a:pt x="1620912" y="114464"/>
              </a:lnTo>
              <a:lnTo>
                <a:pt x="0" y="114464"/>
              </a:lnTo>
              <a:lnTo>
                <a:pt x="0" y="227126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4F968-CFBF-4C88-AA81-089696B3FBC9}">
      <dsp:nvSpPr>
        <dsp:cNvPr id="0" name=""/>
        <dsp:cNvSpPr/>
      </dsp:nvSpPr>
      <dsp:spPr>
        <a:xfrm>
          <a:off x="4628130" y="44652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799D750-06C3-4AA6-8BD0-ED1577DEF855}">
      <dsp:nvSpPr>
        <dsp:cNvPr id="0" name=""/>
        <dsp:cNvSpPr/>
      </dsp:nvSpPr>
      <dsp:spPr>
        <a:xfrm>
          <a:off x="5349165" y="42849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CEO, FSSAI</a:t>
          </a:r>
        </a:p>
      </dsp:txBody>
      <dsp:txXfrm>
        <a:off x="5349165" y="42849"/>
        <a:ext cx="1081553" cy="721035"/>
      </dsp:txXfrm>
    </dsp:sp>
    <dsp:sp modelId="{9EC542F0-22A9-4354-B5DE-7DFDFAF4F7F0}">
      <dsp:nvSpPr>
        <dsp:cNvPr id="0" name=""/>
        <dsp:cNvSpPr/>
      </dsp:nvSpPr>
      <dsp:spPr>
        <a:xfrm>
          <a:off x="3007217" y="992813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8C93409-E3DA-408D-BECC-009110A3E764}">
      <dsp:nvSpPr>
        <dsp:cNvPr id="0" name=""/>
        <dsp:cNvSpPr/>
      </dsp:nvSpPr>
      <dsp:spPr>
        <a:xfrm>
          <a:off x="3860462" y="1009614"/>
          <a:ext cx="1740716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Commissioner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of food safety states</a:t>
          </a:r>
        </a:p>
      </dsp:txBody>
      <dsp:txXfrm>
        <a:off x="3860462" y="1009614"/>
        <a:ext cx="1740716" cy="721035"/>
      </dsp:txXfrm>
    </dsp:sp>
    <dsp:sp modelId="{9EDB5F29-FC59-4509-A11E-A330F7FAC36B}">
      <dsp:nvSpPr>
        <dsp:cNvPr id="0" name=""/>
        <dsp:cNvSpPr/>
      </dsp:nvSpPr>
      <dsp:spPr>
        <a:xfrm>
          <a:off x="1663998" y="1945049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4EF30F-07C3-421A-98AC-44595F0E2789}">
      <dsp:nvSpPr>
        <dsp:cNvPr id="0" name=""/>
        <dsp:cNvSpPr/>
      </dsp:nvSpPr>
      <dsp:spPr>
        <a:xfrm>
          <a:off x="2798858" y="1939172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Registration  authority </a:t>
          </a:r>
        </a:p>
      </dsp:txBody>
      <dsp:txXfrm>
        <a:off x="2798858" y="1939172"/>
        <a:ext cx="1081553" cy="721035"/>
      </dsp:txXfrm>
    </dsp:sp>
    <dsp:sp modelId="{2AEF133E-D188-4405-90EE-908D66E0405B}">
      <dsp:nvSpPr>
        <dsp:cNvPr id="0" name=""/>
        <dsp:cNvSpPr/>
      </dsp:nvSpPr>
      <dsp:spPr>
        <a:xfrm>
          <a:off x="1658013" y="2879684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6385817-AB09-4DC3-9494-F9CFB80D0A50}">
      <dsp:nvSpPr>
        <dsp:cNvPr id="0" name=""/>
        <dsp:cNvSpPr/>
      </dsp:nvSpPr>
      <dsp:spPr>
        <a:xfrm>
          <a:off x="2403471" y="2912679"/>
          <a:ext cx="1903652" cy="108022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Municipal corporation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Nagar Nigam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Gram </a:t>
          </a:r>
          <a:r>
            <a:rPr lang="en-US" sz="1400" b="1" kern="1200" dirty="0" err="1"/>
            <a:t>panchayat</a:t>
          </a:r>
          <a:endParaRPr lang="en-US" sz="1400" b="1" kern="1200" dirty="0"/>
        </a:p>
      </dsp:txBody>
      <dsp:txXfrm>
        <a:off x="2403471" y="2912679"/>
        <a:ext cx="1903652" cy="1080226"/>
      </dsp:txXfrm>
    </dsp:sp>
    <dsp:sp modelId="{E497DE5E-6653-4D3D-8003-9882B9BBFCC6}">
      <dsp:nvSpPr>
        <dsp:cNvPr id="0" name=""/>
        <dsp:cNvSpPr/>
      </dsp:nvSpPr>
      <dsp:spPr>
        <a:xfrm>
          <a:off x="4266195" y="1940975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FC7EAF-06EF-49EE-AE07-7E505D7DFE86}">
      <dsp:nvSpPr>
        <dsp:cNvPr id="0" name=""/>
        <dsp:cNvSpPr/>
      </dsp:nvSpPr>
      <dsp:spPr>
        <a:xfrm>
          <a:off x="4987230" y="1939172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Licensing authority</a:t>
          </a:r>
        </a:p>
      </dsp:txBody>
      <dsp:txXfrm>
        <a:off x="4987230" y="1939172"/>
        <a:ext cx="1081553" cy="721035"/>
      </dsp:txXfrm>
    </dsp:sp>
    <dsp:sp modelId="{30B21AA0-562E-4B3F-8097-093C78DCCD25}">
      <dsp:nvSpPr>
        <dsp:cNvPr id="0" name=""/>
        <dsp:cNvSpPr/>
      </dsp:nvSpPr>
      <dsp:spPr>
        <a:xfrm>
          <a:off x="4266195" y="2889137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D470D9E-5006-46A5-8D61-44EA4DCEA7A3}">
      <dsp:nvSpPr>
        <dsp:cNvPr id="0" name=""/>
        <dsp:cNvSpPr/>
      </dsp:nvSpPr>
      <dsp:spPr>
        <a:xfrm>
          <a:off x="5158418" y="2879684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Designated officer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Licensing authority</a:t>
          </a:r>
        </a:p>
      </dsp:txBody>
      <dsp:txXfrm>
        <a:off x="5158418" y="2879684"/>
        <a:ext cx="1081553" cy="721035"/>
      </dsp:txXfrm>
    </dsp:sp>
    <dsp:sp modelId="{703DF7A7-7118-44D1-A32D-143CA5F40628}">
      <dsp:nvSpPr>
        <dsp:cNvPr id="0" name=""/>
        <dsp:cNvSpPr/>
      </dsp:nvSpPr>
      <dsp:spPr>
        <a:xfrm>
          <a:off x="4266195" y="3837298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54FC35B-B81E-4268-98D7-36F168A2F692}">
      <dsp:nvSpPr>
        <dsp:cNvPr id="0" name=""/>
        <dsp:cNvSpPr/>
      </dsp:nvSpPr>
      <dsp:spPr>
        <a:xfrm>
          <a:off x="4987230" y="3835496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Food safety officer </a:t>
          </a:r>
        </a:p>
      </dsp:txBody>
      <dsp:txXfrm>
        <a:off x="4987230" y="3835496"/>
        <a:ext cx="1081553" cy="721035"/>
      </dsp:txXfrm>
    </dsp:sp>
    <dsp:sp modelId="{7C9F13E8-0C4F-4F05-9250-A145E891F0B4}">
      <dsp:nvSpPr>
        <dsp:cNvPr id="0" name=""/>
        <dsp:cNvSpPr/>
      </dsp:nvSpPr>
      <dsp:spPr>
        <a:xfrm>
          <a:off x="6598340" y="992813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9BEB04-1540-443C-B91A-449B22ABC2A9}">
      <dsp:nvSpPr>
        <dsp:cNvPr id="0" name=""/>
        <dsp:cNvSpPr/>
      </dsp:nvSpPr>
      <dsp:spPr>
        <a:xfrm>
          <a:off x="7416521" y="991011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Central licensing authority</a:t>
          </a:r>
        </a:p>
      </dsp:txBody>
      <dsp:txXfrm>
        <a:off x="7416521" y="991011"/>
        <a:ext cx="1081553" cy="721035"/>
      </dsp:txXfrm>
    </dsp:sp>
    <dsp:sp modelId="{2E3169AA-4352-43C7-BFF6-AD1F804CF0FB}">
      <dsp:nvSpPr>
        <dsp:cNvPr id="0" name=""/>
        <dsp:cNvSpPr/>
      </dsp:nvSpPr>
      <dsp:spPr>
        <a:xfrm>
          <a:off x="6598340" y="1940975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C2FFC88-9A19-41FF-96D9-5C76A6F74285}">
      <dsp:nvSpPr>
        <dsp:cNvPr id="0" name=""/>
        <dsp:cNvSpPr/>
      </dsp:nvSpPr>
      <dsp:spPr>
        <a:xfrm>
          <a:off x="7416521" y="1939172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FSSAI headquarter monitoring </a:t>
          </a:r>
        </a:p>
      </dsp:txBody>
      <dsp:txXfrm>
        <a:off x="7416521" y="1939172"/>
        <a:ext cx="1081553" cy="721035"/>
      </dsp:txXfrm>
    </dsp:sp>
    <dsp:sp modelId="{BAD00F21-D5BA-49FD-9BAF-0223AEBF2C5E}">
      <dsp:nvSpPr>
        <dsp:cNvPr id="0" name=""/>
        <dsp:cNvSpPr/>
      </dsp:nvSpPr>
      <dsp:spPr>
        <a:xfrm>
          <a:off x="6598340" y="2889137"/>
          <a:ext cx="721035" cy="72103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55F4A8F-EE95-4581-A1A1-0860E5ED8462}">
      <dsp:nvSpPr>
        <dsp:cNvPr id="0" name=""/>
        <dsp:cNvSpPr/>
      </dsp:nvSpPr>
      <dsp:spPr>
        <a:xfrm>
          <a:off x="7416521" y="2887334"/>
          <a:ext cx="1081553" cy="72103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 dirty="0"/>
            <a:t>Zonal Director and other officers </a:t>
          </a:r>
        </a:p>
      </dsp:txBody>
      <dsp:txXfrm>
        <a:off x="7416521" y="2887334"/>
        <a:ext cx="1081553" cy="721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55F10-86A5-4C76-AF78-B222CD2B9C9B}" type="datetimeFigureOut">
              <a:rPr lang="en-IN" smtClean="0"/>
              <a:t>28-03-2020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758A7-A96C-4442-9E56-C43435B106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506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E9A272-1EA9-4F45-AD17-8D98F66460E2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71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85CA0-E58B-4E98-A45A-48C8490786C3}" type="datetime1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1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1EC9-CB2C-4B69-86CD-982F5EEA3F16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678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64E1-6EA2-4535-87FA-B41AFA7D417A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557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7BAF3-BD04-4944-BE65-3E80F86C78DB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072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191C-F1EC-43D6-AADE-2E9003D6FE0E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503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B255-AA27-49CB-B31D-855289A114D9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009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7C601-A358-4BB5-8444-82F113772246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118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8C8D2-F959-4FC5-98D0-608F6C123F9D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134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E2E0D-5470-466E-9EFB-F62E6394838B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9228-35DA-461E-82A5-BDA3742F4872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3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3D66-193B-496C-9B91-EA848E4EB6C8}" type="datetime1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6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59DD-FF55-4E0A-B5AA-3DC81E8DBDBB}" type="datetime1">
              <a:rPr lang="en-US" smtClean="0"/>
              <a:t>3/28/2020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767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CAB8-F3A2-47FC-90F8-56E52A3ECE73}" type="datetime1">
              <a:rPr lang="en-US" smtClean="0"/>
              <a:t>3/28/2020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764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44972-E391-4614-9BE0-1492BCDDC023}" type="datetime1">
              <a:rPr lang="en-US" smtClean="0"/>
              <a:t>3/28/2020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2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E4BEE-614F-4BA6-BB84-F603E7A1B286}" type="datetime1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85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ABD0-9719-4DAB-897E-9711B483CCB6}" type="datetime1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2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A6A919-CB53-45F4-B0A3-A26E5B3C9D87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Unit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6341E1-0EEF-49E4-8122-F58C67C5E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3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m.wikipedia.org/" TargetMode="External"/><Relationship Id="rId3" Type="http://schemas.openxmlformats.org/officeDocument/2006/relationships/hyperlink" Target="https://www.iso.org/" TargetMode="External"/><Relationship Id="rId7" Type="http://schemas.openxmlformats.org/officeDocument/2006/relationships/hyperlink" Target="http://www.fssai.gov.in/" TargetMode="External"/><Relationship Id="rId2" Type="http://schemas.openxmlformats.org/officeDocument/2006/relationships/hyperlink" Target="http://www.who.in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mi.gov.in/" TargetMode="External"/><Relationship Id="rId5" Type="http://schemas.openxmlformats.org/officeDocument/2006/relationships/hyperlink" Target="http://www.bis.org.in/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s://www.wto.org/" TargetMode="External"/><Relationship Id="rId9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031630" y="2028216"/>
            <a:ext cx="10301654" cy="2883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dirty="0">
                <a:solidFill>
                  <a:srgbClr val="FF0000"/>
                </a:solidFill>
              </a:rPr>
              <a:t>Unit 1 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srgbClr val="FF0000"/>
                </a:solidFill>
              </a:rPr>
              <a:t>VETERINARY PUBLIC HEALTH AND FOOD SAFETY</a:t>
            </a:r>
          </a:p>
          <a:p>
            <a:pPr marL="0" indent="0" algn="ctr">
              <a:buNone/>
            </a:pPr>
            <a:r>
              <a:rPr lang="en-US" sz="3200" dirty="0"/>
              <a:t>(Credit Hours 3+1=4)</a:t>
            </a:r>
          </a:p>
          <a:p>
            <a:pPr marL="0" indent="0" algn="ctr">
              <a:buNone/>
            </a:pP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62" y="40913"/>
            <a:ext cx="1524000" cy="16203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164110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AB757-21A7-49D0-B602-B8E5EA3E43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77501" y="5969000"/>
            <a:ext cx="1600200" cy="279400"/>
          </a:xfrm>
        </p:spPr>
        <p:txBody>
          <a:bodyPr/>
          <a:lstStyle/>
          <a:p>
            <a:fld id="{49B42DE9-D76A-4AEB-AA42-B6B58DCB0B7F}" type="datetime1">
              <a:rPr lang="en-US" smtClean="0"/>
              <a:t>3/28/2020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295401" y="5969000"/>
            <a:ext cx="7305900" cy="279400"/>
          </a:xfrm>
        </p:spPr>
        <p:txBody>
          <a:bodyPr/>
          <a:lstStyle/>
          <a:p>
            <a:r>
              <a:rPr lang="en-US"/>
              <a:t>Unit 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CE204-6725-4025-81C9-55436FA85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3901" y="5969000"/>
            <a:ext cx="542697" cy="279400"/>
          </a:xfrm>
        </p:spPr>
        <p:txBody>
          <a:bodyPr/>
          <a:lstStyle/>
          <a:p>
            <a:fld id="{45CB8680-BD0C-4A71-8483-0A974702E6A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538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CFAF8EF-5855-4C5B-AFA7-451FCE5CF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504" y="1148539"/>
            <a:ext cx="6074675" cy="109888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altLang="en-US" b="1" dirty="0">
                <a:solidFill>
                  <a:srgbClr val="7030A0"/>
                </a:solidFill>
              </a:rPr>
              <a:t>OBJECTIVES OF BIS :-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163C7-F0C5-41B8-9F2C-A4DE81173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4706"/>
            <a:ext cx="10515600" cy="4832257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spcBef>
                <a:spcPts val="200"/>
              </a:spcBef>
            </a:pPr>
            <a:endParaRPr lang="en-US" alt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ECE567-CACA-4052-A51E-034744AEF5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-29000" contrast="68000"/>
          </a:blip>
          <a:srcRect t="707" r="3462"/>
          <a:stretch/>
        </p:blipFill>
        <p:spPr>
          <a:xfrm>
            <a:off x="1151792" y="2527565"/>
            <a:ext cx="9952892" cy="364939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4AC25F-2642-4D67-98E8-812C4BB8B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FFCE96-09CD-4874-B6B9-66782F445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639CF7-6E43-4D60-8196-61846DCCF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BBD2C-C7F6-43E9-9F35-2AF993090C6A}" type="datetime1">
              <a:rPr lang="en-US" smtClean="0"/>
              <a:t>3/28/2020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682E7C-69DB-4127-9002-D1FA051FB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2E3E9-14ED-43CF-9CE7-CB7766CE2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12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A6BF9-1989-4A98-889A-96ACFB986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829" y="1357346"/>
            <a:ext cx="8247435" cy="85328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AREAS FOR CERTIFICATION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351994-A4FF-49AD-9AEE-0E5BE67F702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 bright="-14000" contrast="50000"/>
          </a:blip>
          <a:stretch>
            <a:fillRect/>
          </a:stretch>
        </p:blipFill>
        <p:spPr>
          <a:xfrm>
            <a:off x="838200" y="2383277"/>
            <a:ext cx="10515600" cy="37256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A5B236-E687-41D4-AB96-D2F0482EC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EBB0B0-C729-4522-8590-8B66C73A95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75219F-F738-4EAC-8758-943F2409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F96E9-E860-4284-A31A-81C0179B2B3E}" type="datetime1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B5323-36F5-47B6-A905-975A17150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831E5-1AB3-4609-8FFE-124B7A522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72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D5C5F4-1274-4675-B8CD-5EC03ED9B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994" y="1541979"/>
            <a:ext cx="5303520" cy="76442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en-US" b="1" dirty="0">
                <a:solidFill>
                  <a:srgbClr val="7030A0"/>
                </a:solidFill>
              </a:rPr>
              <a:t>Functions </a:t>
            </a:r>
            <a:endParaRPr lang="en-US" altLang="en-US" sz="4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31244-C0B5-4EBE-9B8C-A67771D19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241" y="2306407"/>
            <a:ext cx="10720319" cy="3931417"/>
          </a:xfrm>
        </p:spPr>
        <p:txBody>
          <a:bodyPr>
            <a:noAutofit/>
          </a:bodyPr>
          <a:lstStyle/>
          <a:p>
            <a:r>
              <a:rPr lang="en-US" sz="1800" b="1" dirty="0"/>
              <a:t>Standards Formulation</a:t>
            </a:r>
          </a:p>
          <a:p>
            <a:r>
              <a:rPr lang="en-US" sz="1800" b="1" dirty="0"/>
              <a:t>Certification</a:t>
            </a:r>
          </a:p>
          <a:p>
            <a:pPr lvl="1"/>
            <a:r>
              <a:rPr lang="en-US" sz="1800" b="1" dirty="0"/>
              <a:t>Product</a:t>
            </a:r>
          </a:p>
          <a:p>
            <a:pPr lvl="1"/>
            <a:r>
              <a:rPr lang="en-US" sz="1800" b="1" dirty="0"/>
              <a:t>Hallmarking of Gold Jewelry</a:t>
            </a:r>
          </a:p>
          <a:p>
            <a:pPr lvl="1"/>
            <a:r>
              <a:rPr lang="en-US" sz="1800" b="1" dirty="0"/>
              <a:t>Quality Management System</a:t>
            </a:r>
          </a:p>
          <a:p>
            <a:pPr lvl="1"/>
            <a:r>
              <a:rPr lang="en-US" sz="1800" b="1" dirty="0"/>
              <a:t>Environmental Management Systems</a:t>
            </a:r>
          </a:p>
          <a:p>
            <a:pPr lvl="1"/>
            <a:r>
              <a:rPr lang="en-US" sz="1800" b="1" dirty="0"/>
              <a:t>Health and Safety Management System</a:t>
            </a:r>
          </a:p>
          <a:p>
            <a:pPr lvl="1"/>
            <a:r>
              <a:rPr lang="en-US" sz="1800" b="1" dirty="0"/>
              <a:t>Hazard Analysis and Critical Control Points</a:t>
            </a:r>
          </a:p>
          <a:p>
            <a:pPr lvl="1"/>
            <a:r>
              <a:rPr lang="en-US" sz="1800" b="1" dirty="0"/>
              <a:t>Imported Products</a:t>
            </a:r>
          </a:p>
          <a:p>
            <a:pPr lvl="1"/>
            <a:r>
              <a:rPr lang="en-US" sz="1800" b="1" dirty="0"/>
              <a:t>Laboratory Management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F9B63C-09D7-441F-9FAD-4CC4F753A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" t="14266" r="10961" b="18533"/>
          <a:stretch/>
        </p:blipFill>
        <p:spPr>
          <a:xfrm>
            <a:off x="7095085" y="2534553"/>
            <a:ext cx="3992880" cy="3200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31F12D-D406-4C37-8185-3FBAD165C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9072C2-ABD8-47CC-BCB8-6FFEAF6C3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97CF70-B4FA-437C-9157-65ACF6C72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00C4-546C-4C7E-BBFD-892AF9A47772}" type="datetime1">
              <a:rPr lang="en-US" smtClean="0"/>
              <a:t>3/28/2020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4D8C1B-F359-42DA-B73A-9C330986E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AFB97D-BB31-41F0-9C92-A4E71277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1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CB5C4-8474-4BC4-9109-A6EBB14F0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07BB1-CFA5-4953-8DC9-09676619F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556932"/>
            <a:ext cx="10397765" cy="3318936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International Activities</a:t>
            </a:r>
          </a:p>
          <a:p>
            <a:pPr lvl="1"/>
            <a:r>
              <a:rPr lang="en-US" sz="2400" b="1" dirty="0"/>
              <a:t>Member of IO for ISO and IEC</a:t>
            </a:r>
          </a:p>
          <a:p>
            <a:pPr lvl="1"/>
            <a:r>
              <a:rPr lang="en-US" sz="2400" b="1" dirty="0"/>
              <a:t>Member in council board of IEC</a:t>
            </a:r>
          </a:p>
          <a:p>
            <a:r>
              <a:rPr lang="en-US" b="1" dirty="0">
                <a:solidFill>
                  <a:srgbClr val="FF0000"/>
                </a:solidFill>
              </a:rPr>
              <a:t>Training Services</a:t>
            </a:r>
          </a:p>
          <a:p>
            <a:r>
              <a:rPr lang="en-US" b="1" dirty="0">
                <a:solidFill>
                  <a:srgbClr val="FF0000"/>
                </a:solidFill>
              </a:rPr>
              <a:t>Consumer affairs and standards promotions</a:t>
            </a:r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BE7EBD-841E-4DDE-ACB8-A2AAA2D24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06ABE3-7312-448D-9D1D-3EEBA46A3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0902FF-5689-4B67-A043-06CE20AA7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36DF-7F16-40BD-9398-64359AAB0748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C0D231A-3625-432D-A2B6-CFA4014FB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056A38-C569-4105-A1E2-BADDAF82A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69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CB07C-4F2F-4761-8CB0-8BF932706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3549"/>
            <a:ext cx="10515600" cy="3803413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b="1" dirty="0"/>
              <a:t>Enforced by the </a:t>
            </a:r>
            <a:r>
              <a:rPr lang="en-US" altLang="en-US" b="1" dirty="0">
                <a:solidFill>
                  <a:srgbClr val="FF0000"/>
                </a:solidFill>
              </a:rPr>
              <a:t>Agricultural Produce (Grading and Marketing) Act, 1937 </a:t>
            </a:r>
            <a:r>
              <a:rPr lang="en-US" altLang="en-US" b="1" dirty="0"/>
              <a:t>under Directorate of Marketing and Inspection </a:t>
            </a:r>
          </a:p>
          <a:p>
            <a:r>
              <a:rPr lang="en-US" altLang="en-US" b="1" dirty="0"/>
              <a:t>Prescribes Grade standards for agricultural and allied sector</a:t>
            </a:r>
          </a:p>
          <a:p>
            <a:r>
              <a:rPr lang="en-US" altLang="en-US" sz="2800" b="1" dirty="0"/>
              <a:t>Quality Certification Mark </a:t>
            </a:r>
          </a:p>
          <a:p>
            <a:r>
              <a:rPr lang="en-US" altLang="en-US" sz="2800" b="1" dirty="0"/>
              <a:t> Ensures quality and purity of  product</a:t>
            </a:r>
          </a:p>
          <a:p>
            <a:r>
              <a:rPr lang="en-US" altLang="en-US" sz="2800" b="1" dirty="0"/>
              <a:t> Certifies Third Party Guarantee to Quality </a:t>
            </a:r>
          </a:p>
          <a:p>
            <a:r>
              <a:rPr lang="en-US" altLang="en-US" sz="2800" b="1" dirty="0"/>
              <a:t>Quality standards for agricultural commodities are framed based on their intrinsic quality</a:t>
            </a:r>
          </a:p>
          <a:p>
            <a:r>
              <a:rPr lang="en-US" altLang="en-US" b="1" dirty="0"/>
              <a:t> </a:t>
            </a:r>
            <a:r>
              <a:rPr lang="en-US" altLang="en-US" sz="2800" b="1" dirty="0"/>
              <a:t>Food safety factors are being incorporated in the standards to compete in World Trade</a:t>
            </a:r>
          </a:p>
          <a:p>
            <a:pPr lvl="1"/>
            <a:endParaRPr lang="en-US" altLang="en-US" sz="2800" b="1" dirty="0">
              <a:solidFill>
                <a:srgbClr val="7030A0"/>
              </a:solidFill>
            </a:endParaRPr>
          </a:p>
        </p:txBody>
      </p:sp>
      <p:pic>
        <p:nvPicPr>
          <p:cNvPr id="4" name="Picture 17" descr="AGMARK-logo-7482B544E6-seeklogo.com_.gif">
            <a:extLst>
              <a:ext uri="{FF2B5EF4-FFF2-40B4-BE49-F238E27FC236}">
                <a16:creationId xmlns:a16="http://schemas.microsoft.com/office/drawing/2014/main" id="{89DD5FE3-C826-48D0-A8DA-6F10F8209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344" y="681039"/>
            <a:ext cx="3793787" cy="169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0A8B2A-123B-40B2-ACE4-575322BB7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A09FE1-9833-456D-8BDE-B2481829CE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B665D9-A852-4648-914D-52EF6B57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681B1-9CAD-4B19-9432-A87BC8809FB8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D00BFEA-4D2D-4901-B876-99B047BA2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3FB7E3-E088-45E6-9F11-45EEC062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1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2850A-0A99-4A9F-9C99-CEF831CFB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3353"/>
            <a:ext cx="10515600" cy="42801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haroni" pitchFamily="2" charset="0"/>
                <a:cs typeface="Aharoni" pitchFamily="2" charset="0"/>
              </a:rPr>
              <a:t>   </a:t>
            </a:r>
          </a:p>
          <a:p>
            <a:r>
              <a:rPr lang="en-US" altLang="en-US" sz="1800" b="1" dirty="0"/>
              <a:t>Harmonized with international standards keeping in view of WTO requirements.</a:t>
            </a:r>
          </a:p>
          <a:p>
            <a:r>
              <a:rPr lang="en-US" altLang="en-US" sz="1800" b="1" dirty="0"/>
              <a:t>Certification for the benefit of producer/manufacturer and consumer</a:t>
            </a:r>
          </a:p>
          <a:p>
            <a:pPr>
              <a:buNone/>
            </a:pPr>
            <a:r>
              <a:rPr lang="en-US" altLang="en-US" sz="1800" b="1" dirty="0"/>
              <a:t>   </a:t>
            </a:r>
            <a:r>
              <a:rPr lang="en-US" altLang="en-US" sz="1800" b="1" dirty="0">
                <a:solidFill>
                  <a:srgbClr val="FF0000"/>
                </a:solidFill>
              </a:rPr>
              <a:t>Products available under AGMARK </a:t>
            </a:r>
          </a:p>
          <a:p>
            <a:r>
              <a:rPr lang="en-US" altLang="en-US" sz="1800" b="1" dirty="0"/>
              <a:t>Pulses</a:t>
            </a:r>
          </a:p>
          <a:p>
            <a:r>
              <a:rPr lang="en-US" altLang="en-US" sz="1800" b="1" dirty="0"/>
              <a:t>Whole spices &amp; ground spices</a:t>
            </a:r>
          </a:p>
          <a:p>
            <a:r>
              <a:rPr lang="en-US" altLang="en-US" sz="1800" b="1" dirty="0"/>
              <a:t>Vegetable oils</a:t>
            </a:r>
          </a:p>
          <a:p>
            <a:r>
              <a:rPr lang="en-US" altLang="en-US" sz="1800" b="1" dirty="0"/>
              <a:t>Wheat Products</a:t>
            </a:r>
          </a:p>
          <a:p>
            <a:r>
              <a:rPr lang="en-US" altLang="en-US" sz="1800" b="1" dirty="0"/>
              <a:t>Milk products</a:t>
            </a:r>
          </a:p>
          <a:p>
            <a:r>
              <a:rPr lang="en-US" altLang="en-US" sz="1800" b="1" dirty="0"/>
              <a:t>Other products </a:t>
            </a:r>
            <a:r>
              <a:rPr lang="en-US" altLang="en-US" sz="1800" b="1" dirty="0" err="1"/>
              <a:t>eg</a:t>
            </a:r>
            <a:r>
              <a:rPr lang="en-US" altLang="en-US" sz="1800" b="1" dirty="0"/>
              <a:t>. Honey, Compounded asafetida, Rice, Tapioca Sago, Seedless tamarind, </a:t>
            </a:r>
            <a:r>
              <a:rPr lang="en-US" altLang="en-US" sz="1800" b="1" dirty="0" err="1"/>
              <a:t>Besan</a:t>
            </a:r>
            <a:r>
              <a:rPr lang="en-US" altLang="en-US" sz="1800" b="1" dirty="0"/>
              <a:t> (Gram flour)</a:t>
            </a:r>
          </a:p>
          <a:p>
            <a:endParaRPr lang="en-US" sz="1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8870B7-8E8A-4E47-8928-BFAD93FDA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10ED77-35C0-42F3-AC5C-371F5F0B3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D63A8E-96E9-436C-ADDC-61F5C3452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09162-9A33-4572-9A5F-6D4DDD12DA74}" type="datetime1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51347-2F35-4EF7-9793-3502BDE35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A2092-FF4A-48ED-9930-CCBACF340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96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C9376-E293-4630-A078-1CEA29B12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586" y="1366886"/>
            <a:ext cx="7141588" cy="104637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/>
              <a:t>MILK AND MILK PRODUCT ORDER, 1992</a:t>
            </a:r>
            <a:endParaRPr lang="en-IN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1049E-5D64-442A-B063-47892476D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278" y="2556932"/>
            <a:ext cx="10520314" cy="3318936"/>
          </a:xfrm>
        </p:spPr>
        <p:txBody>
          <a:bodyPr>
            <a:normAutofit/>
          </a:bodyPr>
          <a:lstStyle/>
          <a:p>
            <a:pPr algn="just"/>
            <a:r>
              <a:rPr lang="en-US" b="1" dirty="0"/>
              <a:t>The Government of India had promulgated the Milk and Milk Product Order (MMPO) 1992 on 9/6/92 under the provisions of Essential Commodities Act, 1955 consequent to de-licensing of Dairy Sector in 1991. </a:t>
            </a:r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Objective:</a:t>
            </a:r>
          </a:p>
          <a:p>
            <a:pPr lvl="1" algn="just"/>
            <a:r>
              <a:rPr lang="en-US" b="1" dirty="0"/>
              <a:t>To maintain and increase the supply of liquid milk of desired quality in the interest of the general public.</a:t>
            </a:r>
          </a:p>
          <a:p>
            <a:pPr lvl="1" algn="just"/>
            <a:r>
              <a:rPr lang="en-US" b="1" dirty="0"/>
              <a:t>To regulate the production, processing and distribution of milk and milk products.</a:t>
            </a:r>
          </a:p>
          <a:p>
            <a:pPr algn="just"/>
            <a:endParaRPr lang="en-IN" b="1" dirty="0"/>
          </a:p>
        </p:txBody>
      </p:sp>
      <p:pic>
        <p:nvPicPr>
          <p:cNvPr id="2050" name="Picture 2" descr="Image result for MMPO images">
            <a:extLst>
              <a:ext uri="{FF2B5EF4-FFF2-40B4-BE49-F238E27FC236}">
                <a16:creationId xmlns:a16="http://schemas.microsoft.com/office/drawing/2014/main" id="{E7616A04-82D5-45FC-BB93-EB41EE92A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295" y="627722"/>
            <a:ext cx="3223967" cy="178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33787C-97B6-44FA-837A-483F95F8B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8C6D47-BA08-4E56-A974-44BBD3001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C7171-80C7-4D83-8FF9-A7DAA98AF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B4C4-EB3B-49F1-ABA6-AB1A60D83AA2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1F8D597-C491-4010-90CF-6775CF6ED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3B7C615-185F-4958-9120-AEE04429E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82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1A998-4664-43F3-A4BA-37FC416F1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376A4-25C7-4D1D-94E8-F73B311E2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718" y="2375555"/>
            <a:ext cx="10614581" cy="383670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/>
              <a:t>As per the provisions of this order:</a:t>
            </a:r>
          </a:p>
          <a:p>
            <a:pPr lvl="1" algn="just"/>
            <a:r>
              <a:rPr lang="en-US" b="1" dirty="0"/>
              <a:t>Any person/dairy plant handling </a:t>
            </a:r>
            <a:r>
              <a:rPr lang="en-US" b="1" dirty="0">
                <a:solidFill>
                  <a:srgbClr val="FF0000"/>
                </a:solidFill>
              </a:rPr>
              <a:t>more than 10,000 liters per day of milk or 500 MT of milk solids per annum </a:t>
            </a:r>
            <a:r>
              <a:rPr lang="en-US" b="1" dirty="0"/>
              <a:t>needs to be registered with the Registering Authority appointed by </a:t>
            </a:r>
            <a:r>
              <a:rPr lang="en-US" b="1" dirty="0">
                <a:solidFill>
                  <a:srgbClr val="FF0000"/>
                </a:solidFill>
              </a:rPr>
              <a:t>Central Government</a:t>
            </a:r>
            <a:r>
              <a:rPr lang="en-US" b="1" dirty="0"/>
              <a:t>. </a:t>
            </a:r>
          </a:p>
          <a:p>
            <a:pPr algn="just"/>
            <a:r>
              <a:rPr lang="en-US" b="1" dirty="0"/>
              <a:t>The Government of India has notified the last amendment proposals in the official Gazette on 26/3/02. </a:t>
            </a:r>
          </a:p>
          <a:p>
            <a:pPr algn="just"/>
            <a:r>
              <a:rPr lang="en-US" b="1" dirty="0"/>
              <a:t>Now there is </a:t>
            </a:r>
            <a:r>
              <a:rPr lang="en-US" b="1" dirty="0">
                <a:solidFill>
                  <a:srgbClr val="FF0000"/>
                </a:solidFill>
              </a:rPr>
              <a:t>no restriction on setting up of new milk processing</a:t>
            </a:r>
            <a:r>
              <a:rPr lang="en-US" b="1" dirty="0"/>
              <a:t>, </a:t>
            </a:r>
          </a:p>
          <a:p>
            <a:pPr algn="just"/>
            <a:r>
              <a:rPr lang="en-US" b="1" dirty="0"/>
              <a:t>The requirement of registration is for enforcing the prescribed </a:t>
            </a:r>
            <a:r>
              <a:rPr lang="en-US" b="1" dirty="0">
                <a:solidFill>
                  <a:srgbClr val="FF0000"/>
                </a:solidFill>
              </a:rPr>
              <a:t>Sanitary, Hygienic Conditions and Quality and Food Safety Measures </a:t>
            </a:r>
            <a:r>
              <a:rPr lang="en-US" b="1" dirty="0"/>
              <a:t>as specified in the </a:t>
            </a:r>
            <a:r>
              <a:rPr lang="en-US" b="1" dirty="0">
                <a:solidFill>
                  <a:srgbClr val="FF0000"/>
                </a:solidFill>
              </a:rPr>
              <a:t>Vth Schedule of MMPO-1992</a:t>
            </a:r>
            <a:r>
              <a:rPr lang="en-US" b="1" dirty="0"/>
              <a:t>.</a:t>
            </a:r>
          </a:p>
          <a:p>
            <a:pPr algn="just"/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8B3065-03FE-4F2C-81B2-1D183FE57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0EF1FC-91DF-4DC8-8918-F20DA6E9C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DEB7F7A-8A47-461E-BF0C-4D46DB8C9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34E91-F70D-45F6-BC68-C1E8EFD2CEAC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216B15B-F1EB-4264-BA95-F0A5B7ED1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1AED872-A579-4961-905D-DF34C1291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72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615D-C533-4BDD-B2C1-CE80AA315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37E59-F09A-4FD4-A3B7-B58CC69F9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266" y="2422689"/>
            <a:ext cx="10492033" cy="3930977"/>
          </a:xfrm>
        </p:spPr>
        <p:txBody>
          <a:bodyPr>
            <a:normAutofit/>
          </a:bodyPr>
          <a:lstStyle/>
          <a:p>
            <a:pPr algn="just"/>
            <a:r>
              <a:rPr lang="en-US" b="1" dirty="0"/>
              <a:t>The silent features of the new amendments made are as follows:-</a:t>
            </a:r>
          </a:p>
          <a:p>
            <a:pPr lvl="1" algn="just"/>
            <a:r>
              <a:rPr lang="en-US" b="1" dirty="0"/>
              <a:t>The provision of assigning milkshed has been done away with.</a:t>
            </a:r>
          </a:p>
          <a:p>
            <a:pPr lvl="1" algn="just"/>
            <a:r>
              <a:rPr lang="en-US" b="1" dirty="0"/>
              <a:t>The registrations under MMPO-92 will now cover sanitary, hygienic condition, quality and food safety measures as specified in Vth Schedule of MMPO-1992.</a:t>
            </a:r>
          </a:p>
          <a:p>
            <a:pPr lvl="1" algn="just"/>
            <a:r>
              <a:rPr lang="en-US" b="1" dirty="0"/>
              <a:t>The provision of inspection of dairy plant has been made flexible.</a:t>
            </a:r>
          </a:p>
          <a:p>
            <a:pPr lvl="1" algn="just"/>
            <a:r>
              <a:rPr lang="en-US" b="1" dirty="0"/>
              <a:t>The provision to grant registration in 90 days has been reduced to 45 days subject to submission of application in complete form.</a:t>
            </a:r>
          </a:p>
          <a:p>
            <a:pPr lvl="1" algn="just"/>
            <a:r>
              <a:rPr lang="en-US" b="1" dirty="0"/>
              <a:t>The </a:t>
            </a:r>
            <a:r>
              <a:rPr lang="en-US" b="1" dirty="0">
                <a:solidFill>
                  <a:srgbClr val="FF0000"/>
                </a:solidFill>
              </a:rPr>
              <a:t>power or registration of State Registering Authority has been raised from 1.00 lakh liters per day to 2.00 liters per day.</a:t>
            </a:r>
          </a:p>
          <a:p>
            <a:pPr algn="just"/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EE7388-E91C-4A02-B402-9E792D241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CCBD71-6EC0-4A45-A267-ECB0155FE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C976B2-DC15-4694-870D-7D3EB7933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957F-5898-44C9-BA0E-51AD248E86DB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A8F351-6820-40A1-9B5C-FF4C8CC00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CA46E6-D577-4C60-BFD5-CD8B56E8D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62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113C7-2D20-4D3E-B3C7-1A146604A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12" y="1112363"/>
            <a:ext cx="8342722" cy="1225485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MEAT FOOD PRODUCTS ORDER, 1973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27044-D9DD-4569-9A62-E16A20286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412" y="2556932"/>
            <a:ext cx="10567447" cy="3318936"/>
          </a:xfrm>
        </p:spPr>
        <p:txBody>
          <a:bodyPr/>
          <a:lstStyle/>
          <a:p>
            <a:pPr algn="just"/>
            <a:r>
              <a:rPr lang="en-US" b="1" dirty="0"/>
              <a:t>The Principal Order was published by </a:t>
            </a:r>
            <a:r>
              <a:rPr lang="en-US" b="1" dirty="0">
                <a:solidFill>
                  <a:srgbClr val="FF0000"/>
                </a:solidFill>
              </a:rPr>
              <a:t>Department of Agriculture, Ministry of Agriculture</a:t>
            </a:r>
            <a:r>
              <a:rPr lang="en-US" b="1" dirty="0"/>
              <a:t> in the Gazette of India Extraordinary Part-II, section 3, sub-section (ii) vide S.O.No.176(E) dt.28.3.</a:t>
            </a:r>
            <a:r>
              <a:rPr lang="en-US" b="1" dirty="0">
                <a:solidFill>
                  <a:srgbClr val="FF0000"/>
                </a:solidFill>
              </a:rPr>
              <a:t>1973</a:t>
            </a:r>
            <a:r>
              <a:rPr lang="en-US" b="1" dirty="0"/>
              <a:t> and later, the subject was transferred to the </a:t>
            </a:r>
            <a:r>
              <a:rPr lang="en-US" b="1" dirty="0">
                <a:solidFill>
                  <a:srgbClr val="FF0000"/>
                </a:solidFill>
              </a:rPr>
              <a:t>Ministry of Food Processing Industries </a:t>
            </a:r>
            <a:r>
              <a:rPr lang="en-US" b="1" dirty="0"/>
              <a:t>vide S.O. No.452(E) dt.2. 4. </a:t>
            </a:r>
            <a:r>
              <a:rPr lang="en-US" b="1" dirty="0">
                <a:solidFill>
                  <a:srgbClr val="FF0000"/>
                </a:solidFill>
              </a:rPr>
              <a:t>2004</a:t>
            </a:r>
            <a:r>
              <a:rPr lang="en-US" b="1" dirty="0"/>
              <a:t>.</a:t>
            </a:r>
          </a:p>
          <a:p>
            <a:pPr algn="just"/>
            <a:r>
              <a:rPr lang="en-US" b="1" dirty="0"/>
              <a:t>No person shall carry on business as a manufacturer except under and in accordance with the terms and conditions of a license granted to him under this Order. </a:t>
            </a:r>
            <a:endParaRPr lang="en-IN" b="1" dirty="0"/>
          </a:p>
        </p:txBody>
      </p:sp>
      <p:pic>
        <p:nvPicPr>
          <p:cNvPr id="1026" name="Picture 2" descr="Image result for MFPO images">
            <a:extLst>
              <a:ext uri="{FF2B5EF4-FFF2-40B4-BE49-F238E27FC236}">
                <a16:creationId xmlns:a16="http://schemas.microsoft.com/office/drawing/2014/main" id="{E86CA576-CFA6-4774-8877-8247543E6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34" y="641023"/>
            <a:ext cx="2295525" cy="169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A88C4E-7B87-4B70-8F08-3FF25937A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F350CD-1BDF-4735-BD5E-FC4814170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A0210-2C6D-43B3-B70E-992E2E735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62D5-921F-4B41-8E9D-8B0D99E6C465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FDF2BA-7651-4EE7-A068-664F07356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10EDD94-87BD-4983-9B2F-82343898B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4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A4EE31-E019-4888-9A6B-316E5521A0EE}"/>
              </a:ext>
            </a:extLst>
          </p:cNvPr>
          <p:cNvSpPr/>
          <p:nvPr/>
        </p:nvSpPr>
        <p:spPr>
          <a:xfrm>
            <a:off x="3048000" y="2352181"/>
            <a:ext cx="609600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National and International food safety standards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&amp;</a:t>
            </a:r>
            <a:br>
              <a:rPr kumimoji="0" lang="en-I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Food Safety and Standards Act and Regulations</a:t>
            </a: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445B77-7F37-4E21-B539-C9A59613F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CAB82F-4A10-4B9A-B989-18C7A568B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6D810B-BD76-4607-B642-ACD427F42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2210-7E02-4141-A3AA-DC13202E0AC6}" type="datetime1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5E10D-7879-4DB9-BB00-52D6744E1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A9768-7701-452B-93B1-C326F1EC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9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DB2FC-4E93-443B-AED0-3E1B460A2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A6863-D527-494A-9340-2FFDDB226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986" y="2556932"/>
            <a:ext cx="10463752" cy="3318936"/>
          </a:xfrm>
        </p:spPr>
        <p:txBody>
          <a:bodyPr/>
          <a:lstStyle/>
          <a:p>
            <a:pPr algn="just"/>
            <a:r>
              <a:rPr lang="en-IN" b="1" dirty="0">
                <a:solidFill>
                  <a:srgbClr val="FF0000"/>
                </a:solidFill>
              </a:rPr>
              <a:t>Objective:</a:t>
            </a:r>
          </a:p>
          <a:p>
            <a:pPr algn="just"/>
            <a:r>
              <a:rPr lang="en-IN" b="1" dirty="0"/>
              <a:t>To regulate production and sale of meat food products through licencing of manufacturers.</a:t>
            </a:r>
          </a:p>
          <a:p>
            <a:pPr algn="just"/>
            <a:r>
              <a:rPr lang="en-IN" b="1" dirty="0"/>
              <a:t>To enforce sanatory and hygienic conditions prescribed for production of wholesome meat food products.</a:t>
            </a:r>
          </a:p>
          <a:p>
            <a:pPr algn="just"/>
            <a:r>
              <a:rPr lang="en-IN" b="1" dirty="0"/>
              <a:t>TO exercise strict quality control at all stages of production of meat food products including chilled poultry.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E089A5-3234-4506-BC67-7F2E8ED37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050612-6959-4718-813F-B6407B25A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221FE-04CF-48E3-83B3-691BA059D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D1B9-52FB-4A47-BB6B-01B80E2C3BE5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4D89D26-337A-4017-8501-EA034CB44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3CCE325-03FA-458A-ADE3-09ADD22FB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16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F53E4-7E25-4CBB-84B4-8E4318290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5DB51-0514-4B1B-86DB-4B13B4973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986" y="2556932"/>
            <a:ext cx="10057611" cy="331893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/>
              <a:t>There shall be </a:t>
            </a:r>
            <a:r>
              <a:rPr lang="en-US" b="1" dirty="0">
                <a:solidFill>
                  <a:srgbClr val="FF0000"/>
                </a:solidFill>
              </a:rPr>
              <a:t>three categories of manufacturers</a:t>
            </a:r>
            <a:r>
              <a:rPr lang="en-US" b="1" dirty="0"/>
              <a:t>:</a:t>
            </a:r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Category ‘A’:</a:t>
            </a:r>
          </a:p>
          <a:p>
            <a:pPr algn="just"/>
            <a:r>
              <a:rPr lang="en-US" b="1" dirty="0"/>
              <a:t>Manufacturer who makes meat food products exclusively from meat of animal(s) </a:t>
            </a:r>
            <a:r>
              <a:rPr lang="en-US" b="1" dirty="0">
                <a:solidFill>
                  <a:srgbClr val="FF0000"/>
                </a:solidFill>
              </a:rPr>
              <a:t>slaughtered and dressed in his factory- </a:t>
            </a:r>
            <a:endParaRPr lang="en-US" b="1" dirty="0"/>
          </a:p>
          <a:p>
            <a:pPr lvl="1" algn="just"/>
            <a:r>
              <a:rPr lang="en-US" b="1" dirty="0"/>
              <a:t>(</a:t>
            </a:r>
            <a:r>
              <a:rPr lang="en-US" b="1" dirty="0" err="1"/>
              <a:t>i</a:t>
            </a:r>
            <a:r>
              <a:rPr lang="en-US" b="1" dirty="0"/>
              <a:t>) If the quantity of meat food products Manufactured is more than 150 tons per annum; Rs.5, 000/- (License fee)</a:t>
            </a:r>
          </a:p>
          <a:p>
            <a:pPr lvl="1" algn="just"/>
            <a:r>
              <a:rPr lang="en-US" b="1" dirty="0"/>
              <a:t>(ii) If the quantity of meat food products manufactured less than 150 tons per annum; Rs.2, 500/ (License fee)</a:t>
            </a:r>
          </a:p>
          <a:p>
            <a:pPr lvl="1" algn="just"/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A54066-2F79-4A78-B687-000A1DFA3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003888-2792-4A22-A4FE-84BE14875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EE8DA6-DBE7-4203-94A1-0318B43FA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4C41-978E-4738-B8AD-ADA558E990EF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91CFB7-89DB-4E1B-A05D-1D52D986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E8FF01C-0104-402A-9317-7D259816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917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A78D8-C5F3-4CBF-B4B2-CB0A23E9C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CD6D08-1420-4986-B7DD-0C8E2B080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438" y="2556931"/>
            <a:ext cx="10595728" cy="3598771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0000"/>
                </a:solidFill>
              </a:rPr>
              <a:t>Category ‘B’ Manufacturer:</a:t>
            </a:r>
          </a:p>
          <a:p>
            <a:pPr lvl="1" algn="just"/>
            <a:r>
              <a:rPr lang="en-US" b="1" dirty="0"/>
              <a:t>Who </a:t>
            </a:r>
            <a:r>
              <a:rPr lang="en-US" b="1" dirty="0">
                <a:solidFill>
                  <a:srgbClr val="FF0000"/>
                </a:solidFill>
              </a:rPr>
              <a:t>makes meat food products exclusively from meat of animal(s) slaughtered and dressed in a recognized slaughter house </a:t>
            </a:r>
            <a:r>
              <a:rPr lang="en-US" b="1" dirty="0"/>
              <a:t>including a slaughter house maintained by Category A licensee- </a:t>
            </a:r>
          </a:p>
          <a:p>
            <a:pPr lvl="1" algn="just"/>
            <a:r>
              <a:rPr lang="en-US" b="1" dirty="0"/>
              <a:t>(</a:t>
            </a:r>
            <a:r>
              <a:rPr lang="en-US" b="1" dirty="0" err="1"/>
              <a:t>i</a:t>
            </a:r>
            <a:r>
              <a:rPr lang="en-US" b="1" dirty="0"/>
              <a:t>) If the quantity of meat food products manufactured is more than 150 tons per annum; Rs.2, 500/- </a:t>
            </a:r>
          </a:p>
          <a:p>
            <a:pPr lvl="1" algn="just"/>
            <a:r>
              <a:rPr lang="en-US" b="1" dirty="0"/>
              <a:t>(ii) If the quantity of meat food products manufactured is less than 150 tons per annum Rs.1, 000/-</a:t>
            </a:r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ADEBE1-C4F4-4BC9-9A64-5D2EBD8E4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6322F9-0675-4585-8F82-190E5DCBD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F4F0F58-49C8-4B93-BD33-FC08B1817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EA98-F795-43A5-8F6A-B5508D2A05D9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733805-C73D-4C48-A22B-13FC1A82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E4D74D-A76C-41B7-85E7-E8998066C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22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D97D0-C117-4884-8FC0-9B86DB783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FFE4E-F598-4BC5-8108-223C0BD18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839" y="2556932"/>
            <a:ext cx="10444899" cy="3318936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0000"/>
                </a:solidFill>
              </a:rPr>
              <a:t>Category ‘C’ Manufacturer:</a:t>
            </a:r>
          </a:p>
          <a:p>
            <a:pPr lvl="1" algn="just"/>
            <a:endParaRPr lang="en-US" b="1" dirty="0"/>
          </a:p>
          <a:p>
            <a:pPr lvl="1" algn="just"/>
            <a:r>
              <a:rPr lang="en-US" b="1" dirty="0"/>
              <a:t>Who </a:t>
            </a:r>
            <a:r>
              <a:rPr lang="en-US" b="1" dirty="0">
                <a:solidFill>
                  <a:srgbClr val="FF0000"/>
                </a:solidFill>
              </a:rPr>
              <a:t>makes meat food products exclusively from poultry and/or pig meat at places where authorized slaughter houses do not exist </a:t>
            </a:r>
            <a:r>
              <a:rPr lang="en-US" b="1" dirty="0"/>
              <a:t>(Rs.1, 000/-). </a:t>
            </a:r>
          </a:p>
          <a:p>
            <a:pPr lvl="1" algn="just"/>
            <a:endParaRPr lang="en-US" b="1" dirty="0">
              <a:solidFill>
                <a:srgbClr val="FF0000"/>
              </a:solidFill>
            </a:endParaRPr>
          </a:p>
          <a:p>
            <a:pPr lvl="1" algn="just"/>
            <a:r>
              <a:rPr lang="en-US" b="1" dirty="0">
                <a:solidFill>
                  <a:srgbClr val="FF0000"/>
                </a:solidFill>
              </a:rPr>
              <a:t>Fish products </a:t>
            </a:r>
            <a:r>
              <a:rPr lang="en-US" b="1" dirty="0"/>
              <a:t>shall also be covered under this category.</a:t>
            </a:r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8A3963-C8BC-4C42-ACE2-FAEBD458B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02ACC1-201A-4703-B4BC-5265AC2AC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DF63D9-3BEF-434D-AD95-A9F62B1E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E8D6-60BA-4ED7-90E1-649C23F2922E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267B2A-4047-4F21-B27C-261DBFF69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3F193CE-D2E6-4203-B1DA-CE456C4EB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31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4CEA6-C94A-4D03-B67B-E1F56ACF0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940" y="1734533"/>
            <a:ext cx="6557126" cy="68344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Schedules of MFPO, 1973: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F5683-D76A-4B98-B82F-7D5FF1926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546" y="2556931"/>
            <a:ext cx="10482607" cy="3598771"/>
          </a:xfrm>
        </p:spPr>
        <p:txBody>
          <a:bodyPr>
            <a:normAutofit/>
          </a:bodyPr>
          <a:lstStyle/>
          <a:p>
            <a:pPr algn="just"/>
            <a:r>
              <a:rPr lang="en-IN" b="1" dirty="0"/>
              <a:t>THE FIRST SCHEDULE: </a:t>
            </a:r>
            <a:r>
              <a:rPr lang="en-US" b="1" dirty="0">
                <a:solidFill>
                  <a:srgbClr val="FF0000"/>
                </a:solidFill>
              </a:rPr>
              <a:t>Application for license/renewal of license</a:t>
            </a:r>
            <a:endParaRPr lang="en-US" b="1" dirty="0"/>
          </a:p>
          <a:p>
            <a:pPr algn="just"/>
            <a:r>
              <a:rPr lang="en-IN" b="1" dirty="0"/>
              <a:t>THE SECOND SCHEDULE: </a:t>
            </a:r>
            <a:r>
              <a:rPr lang="en-US" b="1" dirty="0">
                <a:solidFill>
                  <a:srgbClr val="FF0000"/>
                </a:solidFill>
              </a:rPr>
              <a:t>Sanitary and other requirements </a:t>
            </a:r>
            <a:r>
              <a:rPr lang="en-US" b="1" dirty="0"/>
              <a:t>to be complied with by a licensee.</a:t>
            </a:r>
          </a:p>
          <a:p>
            <a:pPr algn="just"/>
            <a:r>
              <a:rPr lang="en-IN" b="1" dirty="0"/>
              <a:t>THE THIRD SCHEDULE: </a:t>
            </a:r>
            <a:r>
              <a:rPr lang="en-US" b="1" dirty="0">
                <a:solidFill>
                  <a:srgbClr val="FF0000"/>
                </a:solidFill>
              </a:rPr>
              <a:t>Hygienic and other requirements </a:t>
            </a:r>
            <a:r>
              <a:rPr lang="en-US" b="1" dirty="0"/>
              <a:t>to be complied with by a licensee who also slaughters animals in his factory.</a:t>
            </a:r>
          </a:p>
          <a:p>
            <a:pPr algn="just"/>
            <a:r>
              <a:rPr lang="en-IN" b="1" dirty="0"/>
              <a:t>THE FOURTH SCHEDULE: </a:t>
            </a:r>
            <a:r>
              <a:rPr lang="en-US" b="1" dirty="0"/>
              <a:t>Requirements to be complied with in regard to </a:t>
            </a:r>
            <a:r>
              <a:rPr lang="en-US" b="1" dirty="0">
                <a:solidFill>
                  <a:srgbClr val="FF0000"/>
                </a:solidFill>
              </a:rPr>
              <a:t>packing, marking, and labelling containers </a:t>
            </a:r>
            <a:r>
              <a:rPr lang="en-US" b="1" dirty="0"/>
              <a:t>of meat food products. </a:t>
            </a:r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8D111B-4C4B-4CEC-9F9F-ADB6C732A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1C6AA2-5E3E-4C77-A648-CACB63F9E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9DDADD-6D59-40B9-8BDC-F64F14029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F158-DD60-4F00-BF24-EDA4FA7F90BC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0B51C9-F1A1-4DBE-A7BB-3BF12C8E5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704577-3E17-430D-AE5D-015B29D77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67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25303" y="1067118"/>
            <a:ext cx="6605080" cy="855784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Food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/>
                </a:solidFill>
              </a:rPr>
              <a:t>Laws in India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2334B-DE94-405F-87A8-91BD822F2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865" y="2412459"/>
            <a:ext cx="10892394" cy="3764503"/>
          </a:xfrm>
        </p:spPr>
        <p:txBody>
          <a:bodyPr>
            <a:normAutofit fontScale="85000" lnSpcReduction="20000"/>
          </a:bodyPr>
          <a:lstStyle/>
          <a:p>
            <a:r>
              <a:rPr lang="en-IN" altLang="en-US" b="1" dirty="0"/>
              <a:t>Indian Parliament has recently passed the </a:t>
            </a:r>
            <a:r>
              <a:rPr lang="en-IN" altLang="en-US" b="1" i="1" dirty="0">
                <a:solidFill>
                  <a:srgbClr val="FF0000"/>
                </a:solidFill>
              </a:rPr>
              <a:t>Food Safety and Standards Act, 200</a:t>
            </a:r>
            <a:r>
              <a:rPr lang="en-IN" altLang="en-US" b="1" dirty="0">
                <a:solidFill>
                  <a:srgbClr val="FF0000"/>
                </a:solidFill>
              </a:rPr>
              <a:t>6 </a:t>
            </a:r>
            <a:r>
              <a:rPr lang="en-IN" altLang="en-US" b="1" dirty="0"/>
              <a:t>that overrides all other food related laws such as:</a:t>
            </a:r>
          </a:p>
          <a:p>
            <a:pPr lvl="1"/>
            <a:r>
              <a:rPr lang="en-US" altLang="en-US" b="1" dirty="0"/>
              <a:t>Prevention of Food Adulteration Act, 1954</a:t>
            </a:r>
            <a:endParaRPr lang="en-IN" altLang="en-US" b="1" dirty="0"/>
          </a:p>
          <a:p>
            <a:pPr lvl="1"/>
            <a:r>
              <a:rPr lang="en-US" altLang="en-US" b="1" dirty="0"/>
              <a:t>Fruit Products Order,1955</a:t>
            </a:r>
            <a:endParaRPr lang="en-IN" altLang="en-US" b="1" dirty="0"/>
          </a:p>
          <a:p>
            <a:pPr lvl="1"/>
            <a:r>
              <a:rPr lang="en-US" altLang="en-US" b="1" dirty="0"/>
              <a:t>Meat Food Products Order ,1973;</a:t>
            </a:r>
            <a:endParaRPr lang="en-IN" altLang="en-US" b="1" dirty="0"/>
          </a:p>
          <a:p>
            <a:pPr lvl="1"/>
            <a:r>
              <a:rPr lang="en-US" altLang="en-US" b="1" dirty="0"/>
              <a:t>Vegetable Oil Products (Control) Order, 1947</a:t>
            </a:r>
            <a:endParaRPr lang="en-IN" altLang="en-US" b="1" dirty="0"/>
          </a:p>
          <a:p>
            <a:pPr lvl="1"/>
            <a:r>
              <a:rPr lang="en-US" altLang="en-US" b="1" dirty="0"/>
              <a:t>Edible Oils Packaging (Regulation) Order 1988</a:t>
            </a:r>
            <a:endParaRPr lang="en-IN" altLang="en-US" b="1" dirty="0"/>
          </a:p>
          <a:p>
            <a:pPr lvl="1"/>
            <a:r>
              <a:rPr lang="en-US" altLang="en-US" b="1" dirty="0"/>
              <a:t>Solvent Extracted Oil, De-oiled Meal and Edible Flour (Control) Order, 1967</a:t>
            </a:r>
          </a:p>
          <a:p>
            <a:pPr lvl="1"/>
            <a:r>
              <a:rPr lang="en-US" altLang="en-US" b="1" dirty="0"/>
              <a:t>Milk and Milk Products Order, 1992 </a:t>
            </a:r>
            <a:r>
              <a:rPr lang="en-US" altLang="en-US" b="1" dirty="0" err="1"/>
              <a:t>etc</a:t>
            </a:r>
            <a:r>
              <a:rPr lang="en-US" altLang="en-US" b="1" dirty="0"/>
              <a:t> </a:t>
            </a:r>
          </a:p>
          <a:p>
            <a:pPr marL="457200" lvl="1" indent="0">
              <a:buNone/>
            </a:pPr>
            <a:endParaRPr lang="en-US" altLang="en-US" b="1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altLang="en-US" b="1" dirty="0">
                <a:solidFill>
                  <a:srgbClr val="FF0000"/>
                </a:solidFill>
              </a:rPr>
              <a:t>ARE REPEALED AFTER COMMENCEMENT OF FSS ACT, 2006</a:t>
            </a:r>
            <a:endParaRPr lang="en-IN" altLang="en-US" b="1" dirty="0">
              <a:solidFill>
                <a:srgbClr val="FF0000"/>
              </a:solidFill>
            </a:endParaRPr>
          </a:p>
          <a:p>
            <a:pPr lvl="1"/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51E492-B7CA-49E6-B03E-2934F2D8C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2ED9F0-A136-482E-AD61-041E46E7E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D566FA-5271-4A5E-BB76-6CDB4834E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30D41-6C24-4A53-A527-596796D9AD33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E2795BB-6D64-4B45-9679-50A553C96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1A9E4A9-9487-4083-98CC-937AD11D6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70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4D651-AA03-4CD8-BC23-3A9162ACD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473" y="1254868"/>
            <a:ext cx="10830987" cy="78050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IN" b="1" dirty="0"/>
              <a:t>Initially India had different acts for food quality but with implementation of FSSA all acts related to food safety has been removed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FD620D-6FDE-4D82-9123-D7FC2C812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565" y="2431915"/>
            <a:ext cx="10333158" cy="37354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625C2E-E44F-4F3B-957A-F6D47A287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6274E0-40EB-4196-9CEF-B58C95B1F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76ECF1-274B-438A-B32F-255EE8D83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7AB8-EC7A-4E9D-81F4-700438D24EF5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9EE2103-9348-4641-8FB8-BCBAEDD8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D2AECF-DE99-4EE7-9270-28E2FE144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131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4798C-1AF1-412F-A311-BE3E2E87A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2187"/>
            <a:ext cx="10515600" cy="375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en-US" b="1" dirty="0"/>
              <a:t> </a:t>
            </a:r>
          </a:p>
          <a:p>
            <a:r>
              <a:rPr lang="en-US" altLang="en-US" b="1" dirty="0"/>
              <a:t>Established under Food Safety and Standards Act, 2006</a:t>
            </a:r>
          </a:p>
          <a:p>
            <a:r>
              <a:rPr lang="en-US" altLang="en-US" b="1" dirty="0"/>
              <a:t>Consolidates various acts &amp; orders that have hitherto handled food related issues in various Ministries and Departments</a:t>
            </a:r>
          </a:p>
          <a:p>
            <a:r>
              <a:rPr lang="en-US" altLang="en-US" b="1" dirty="0"/>
              <a:t>Regulates their manufacture, storage, distribution, sale and import</a:t>
            </a:r>
          </a:p>
          <a:p>
            <a:r>
              <a:rPr lang="en-US" altLang="en-US" b="1" dirty="0"/>
              <a:t>Ensures availability of safe and wholesome food for human consumption</a:t>
            </a:r>
            <a:endParaRPr lang="en-IN" altLang="en-US" b="1" dirty="0"/>
          </a:p>
          <a:p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845A5D-A614-430C-8EAC-88877BFB9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585" y="681037"/>
            <a:ext cx="5420360" cy="160496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AB85B9B-44BA-4C0C-8BC1-3FA014CD5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E07C4D-4804-467D-A7C2-295F362B4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DF12A0-5B25-4385-9E21-0225711D1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80AD6-3809-44C5-855C-30D4B4838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65E6C-8B38-4AF6-AE33-164F697D92A7}" type="datetime1">
              <a:rPr lang="en-US" smtClean="0"/>
              <a:t>3/28/2020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3B669-3D96-42E0-8F97-C907838B8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60129C-A25B-45BB-BD1B-4BB9A4980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570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747D8-2DC4-457E-ACE7-17928B6CF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469" y="846044"/>
            <a:ext cx="4434191" cy="97958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Objectives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4757F89-7299-4C10-8B78-22F96DDEA91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770D14A-B285-4F22-B8C8-9C7EC9ADAE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D2F35F-FBA4-45CE-9240-5D7E4D7AB4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59E071-65B9-43F8-8FDB-B6888CDE7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AC84-E854-4B7B-99E7-CEF5D969E26D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413C272-B2C2-4353-8E97-6D0553E04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5301CE-7339-490E-8F51-937497694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672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CE5AC-01A4-4FFA-A2BC-6175EB00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80" y="1624593"/>
            <a:ext cx="5779008" cy="71717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altLang="en-US" b="1" dirty="0">
                <a:solidFill>
                  <a:srgbClr val="7030A0"/>
                </a:solidFill>
              </a:rPr>
              <a:t>Functions                                               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27E53-1A30-4CB9-81FE-88D6C5D40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altLang="en-US" b="1" dirty="0"/>
              <a:t>Standards and guidelines for food safety &amp; quality</a:t>
            </a:r>
          </a:p>
          <a:p>
            <a:pPr algn="just"/>
            <a:r>
              <a:rPr lang="en-US" altLang="en-US" b="1" dirty="0"/>
              <a:t>Accreditation of certification bodies  </a:t>
            </a:r>
          </a:p>
          <a:p>
            <a:pPr algn="just"/>
            <a:r>
              <a:rPr lang="en-US" altLang="en-US" b="1" dirty="0"/>
              <a:t>Accreditation of laboratories and notification of the accredited laboratories </a:t>
            </a:r>
          </a:p>
          <a:p>
            <a:pPr algn="just"/>
            <a:r>
              <a:rPr lang="en-US" altLang="en-US" b="1" dirty="0"/>
              <a:t>Scientific &amp; technical support to Central and State Govt. in framing of   policy and rules</a:t>
            </a:r>
          </a:p>
          <a:p>
            <a:pPr algn="just"/>
            <a:r>
              <a:rPr lang="en-US" altLang="en-US" b="1" dirty="0"/>
              <a:t>Training </a:t>
            </a:r>
            <a:r>
              <a:rPr lang="en-US" altLang="en-US" b="1" dirty="0" err="1"/>
              <a:t>programmes</a:t>
            </a:r>
            <a:r>
              <a:rPr lang="en-US" altLang="en-US" b="1" dirty="0"/>
              <a:t> for persons involved </a:t>
            </a:r>
          </a:p>
          <a:p>
            <a:pPr algn="just"/>
            <a:r>
              <a:rPr lang="en-US" altLang="en-US" b="1" dirty="0"/>
              <a:t>Identification of emerging risks and introduction of rapid alert system</a:t>
            </a:r>
          </a:p>
          <a:p>
            <a:pPr algn="just"/>
            <a:r>
              <a:rPr lang="en-US" altLang="en-US" b="1" dirty="0"/>
              <a:t>Development of international technical standards for food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1D376E-A77B-406B-94F6-0369009B9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AB28B8-A655-4F52-8D73-9EA948037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77A158E-361F-4F3F-894B-830C068C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C38FE-742F-4113-B772-AB9585FEEAA0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F16FF2-D8F8-40A7-B4EF-6A7B39BB5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AAF54D-2F08-469D-A974-2323FD4C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23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2013"/>
          </a:xfrm>
        </p:spPr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931" y="2315183"/>
            <a:ext cx="10398869" cy="3229584"/>
          </a:xfrm>
          <a:solidFill>
            <a:schemeClr val="accent1">
              <a:lumMod val="20000"/>
              <a:lumOff val="80000"/>
            </a:schemeClr>
          </a:solidFill>
          <a:effectLst>
            <a:outerShdw dist="50800" dir="5400000" sx="1000" sy="10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  <a:bevelB/>
          </a:sp3d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IN" sz="9600" dirty="0"/>
              <a:t>NATIONAL FOOD SAFETY ACTS </a:t>
            </a:r>
          </a:p>
          <a:p>
            <a:pPr algn="ctr">
              <a:buNone/>
            </a:pPr>
            <a:r>
              <a:rPr lang="en-IN" sz="9600" dirty="0"/>
              <a:t>AND  </a:t>
            </a:r>
          </a:p>
          <a:p>
            <a:pPr algn="ctr">
              <a:buNone/>
            </a:pPr>
            <a:r>
              <a:rPr lang="en-IN" sz="9600" dirty="0"/>
              <a:t>STANDARDS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FF44A6-30C4-4979-87E9-FDB893DE5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705EA5-4CAD-4A02-BBB3-F6B82248B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06CA415-224F-424C-893E-15B8E5EFB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B5F51-CCB9-49B2-BAAC-C87B209C6D50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FA4BB86-DC3C-4851-B997-42FB5176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A588A9-B225-4BFA-B935-0555CFA4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933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FBB51-373F-4B5E-85E3-D25E75577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012" y="1467566"/>
            <a:ext cx="5008124" cy="80028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A leap forward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BCC5CC5F-8883-4517-B44E-171F65ACCE3A}"/>
              </a:ext>
            </a:extLst>
          </p:cNvPr>
          <p:cNvGraphicFramePr>
            <a:graphicFrameLocks noGrp="1"/>
          </p:cNvGraphicFramePr>
          <p:nvPr/>
        </p:nvGraphicFramePr>
        <p:xfrm>
          <a:off x="1060315" y="1361872"/>
          <a:ext cx="10293485" cy="4795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A56DA33-F222-4974-AA10-406ECD2BEF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1A758A-C5CC-4AC4-8377-875EAFD277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CEB2E5-3DDC-48B6-B059-58D0B535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1D62-4803-4B27-9B09-17D3DE96D50B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D82649B-11B3-4D4F-9C6E-0FA65273C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B8A141-5012-45B8-B592-FF85A9017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722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215D7-DF8B-4765-83E5-3615E1048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318" y="870964"/>
            <a:ext cx="6458784" cy="81821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Mechanism of regulation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76E2B32-7C4D-4BB4-A6C9-62F70691EA3C}"/>
              </a:ext>
            </a:extLst>
          </p:cNvPr>
          <p:cNvGraphicFramePr>
            <a:graphicFrameLocks noGrp="1"/>
          </p:cNvGraphicFramePr>
          <p:nvPr/>
        </p:nvGraphicFramePr>
        <p:xfrm>
          <a:off x="995082" y="1595336"/>
          <a:ext cx="9923929" cy="4601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02DD3DD-1DEC-4EA1-9CBB-AA48929C21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40AD3F-F108-46A7-9930-91115AB53F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47DDE-9B7C-4D27-9F1A-24825F6EA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44267-CDE0-40E1-83DD-EC31D6326244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B0864EA-7714-4AC4-9093-496AF304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0478954-0768-487F-A6BC-EC0BEC087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514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03" y="2538919"/>
            <a:ext cx="10708342" cy="1863399"/>
          </a:xfrm>
        </p:spPr>
        <p:txBody>
          <a:bodyPr/>
          <a:lstStyle/>
          <a:p>
            <a:pPr algn="just"/>
            <a:r>
              <a:rPr lang="en-US" b="1" dirty="0"/>
              <a:t>FSSAI acts as single reference point for all matters related to food safety &amp; standards by moving from multi-level/departmental control to single line of command</a:t>
            </a:r>
          </a:p>
          <a:p>
            <a:pPr algn="just"/>
            <a:endParaRPr lang="en-US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BD7B95-F615-403C-9558-CCD9FF160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6E766C-C968-4E9C-A0BA-704223215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B2794D-75AF-4F06-AA20-528F4C477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859EED-90D1-4350-A857-C1811CD16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525A-E546-46A6-8DD4-5EC6C795CB10}" type="datetime1">
              <a:rPr lang="en-US" smtClean="0"/>
              <a:t>3/28/2020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33B4DE-F676-4532-B77D-3A6201390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88BA7DB-BE9C-44AD-ACB4-11D932098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3B1F6-B5D5-4E61-9A3D-C6CA59F50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7161" y="1551899"/>
            <a:ext cx="3548974" cy="79311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IN" dirty="0"/>
              <a:t>References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2834E-F950-403E-BCF9-9BE2B79D2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1098"/>
            <a:ext cx="10515600" cy="3715865"/>
          </a:xfrm>
        </p:spPr>
        <p:txBody>
          <a:bodyPr/>
          <a:lstStyle/>
          <a:p>
            <a:r>
              <a:rPr lang="en-US" dirty="0">
                <a:hlinkClick r:id="rId2"/>
              </a:rPr>
              <a:t>www.who.int</a:t>
            </a:r>
            <a:endParaRPr lang="en-US" dirty="0"/>
          </a:p>
          <a:p>
            <a:r>
              <a:rPr lang="en-US" dirty="0">
                <a:hlinkClick r:id="rId3"/>
              </a:rPr>
              <a:t>https://www.iso.org</a:t>
            </a:r>
            <a:endParaRPr lang="en-US" dirty="0"/>
          </a:p>
          <a:p>
            <a:r>
              <a:rPr lang="en-US" dirty="0">
                <a:hlinkClick r:id="rId4"/>
              </a:rPr>
              <a:t>https://www.wto.org</a:t>
            </a:r>
            <a:endParaRPr lang="en-US" dirty="0"/>
          </a:p>
          <a:p>
            <a:r>
              <a:rPr lang="en-US" dirty="0">
                <a:hlinkClick r:id="rId5"/>
              </a:rPr>
              <a:t>www.bis.org.in</a:t>
            </a:r>
            <a:endParaRPr lang="en-US" dirty="0"/>
          </a:p>
          <a:p>
            <a:r>
              <a:rPr lang="en-US" dirty="0">
                <a:hlinkClick r:id="rId6"/>
              </a:rPr>
              <a:t>www.dmi.gov.in</a:t>
            </a:r>
            <a:endParaRPr lang="en-US" dirty="0"/>
          </a:p>
          <a:p>
            <a:r>
              <a:rPr lang="en-US" dirty="0">
                <a:hlinkClick r:id="rId7"/>
              </a:rPr>
              <a:t>www.fssai.gov.in</a:t>
            </a:r>
            <a:endParaRPr lang="en-US" dirty="0"/>
          </a:p>
          <a:p>
            <a:r>
              <a:rPr lang="en-US" dirty="0">
                <a:hlinkClick r:id="rId8"/>
              </a:rPr>
              <a:t>https://en.m.wikipedia.org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795680-ACB3-4722-9B1D-1F621F25A9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F8525C-9AB9-4FDB-AE40-E4CA9996F9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B120AD-4B5C-4AD0-BE06-5A0278E0F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FBBD-17C0-4DAD-B05E-F0A625877B76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F9EDDDC-2D15-4D5E-9029-D10A79939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96E6480-D2E3-41FC-9C06-10328A9CB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34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thank you in last of ppt">
            <a:extLst>
              <a:ext uri="{FF2B5EF4-FFF2-40B4-BE49-F238E27FC236}">
                <a16:creationId xmlns:a16="http://schemas.microsoft.com/office/drawing/2014/main" id="{B34D83EA-A67C-4F80-B76A-1E48E5546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" y="121920"/>
            <a:ext cx="10668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22CA0CE-591D-42F7-9EFE-F61466959070}"/>
              </a:ext>
            </a:extLst>
          </p:cNvPr>
          <p:cNvSpPr/>
          <p:nvPr/>
        </p:nvSpPr>
        <p:spPr>
          <a:xfrm>
            <a:off x="2265015" y="4347924"/>
            <a:ext cx="76619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6600" b="1" i="0" u="none" strike="noStrike" kern="1200" cap="none" spc="0" normalizeH="0" baseline="0" noProof="0" dirty="0">
                <a:ln w="0"/>
                <a:gradFill>
                  <a:gsLst>
                    <a:gs pos="0">
                      <a:srgbClr val="D97828">
                        <a:lumMod val="50000"/>
                      </a:srgbClr>
                    </a:gs>
                    <a:gs pos="50000">
                      <a:srgbClr val="D97828"/>
                    </a:gs>
                    <a:gs pos="100000">
                      <a:srgbClr val="D9782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Garamond" panose="02020404030301010803"/>
                <a:ea typeface="+mn-ea"/>
                <a:cs typeface="+mn-cs"/>
              </a:rPr>
              <a:t>Any Question Please!</a:t>
            </a:r>
            <a:endParaRPr kumimoji="0" lang="en-US" sz="6600" b="1" i="0" u="none" strike="noStrike" kern="1200" cap="none" spc="0" normalizeH="0" baseline="0" noProof="0" dirty="0">
              <a:ln w="0"/>
              <a:gradFill>
                <a:gsLst>
                  <a:gs pos="0">
                    <a:srgbClr val="D97828">
                      <a:lumMod val="50000"/>
                    </a:srgbClr>
                  </a:gs>
                  <a:gs pos="50000">
                    <a:srgbClr val="D97828"/>
                  </a:gs>
                  <a:gs pos="100000">
                    <a:srgbClr val="D9782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83DED3-8A7D-4991-B92A-5DB1D0A45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A0169D-47E9-4EB4-AFA4-A663B6246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36EEFE-9F57-4D83-BA0C-B3CD2E44F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94DA-695A-416F-9378-9BEC3C7A7B33}" type="datetime1">
              <a:rPr lang="en-US" smtClean="0"/>
              <a:t>3/28/2020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6598E-2F27-45D0-8142-F7E2AEF0D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5D6A3-5D84-4251-B7C0-1956E15DE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5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D8C6B-EE60-433B-8640-EC1D91DA4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6651394" cy="130386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/>
              <a:t>Prevention of Food Adulteration Act (PFA),</a:t>
            </a:r>
            <a:r>
              <a:rPr lang="en-US" dirty="0"/>
              <a:t> </a:t>
            </a:r>
            <a:r>
              <a:rPr lang="en-US" b="1" dirty="0"/>
              <a:t>1954</a:t>
            </a:r>
            <a:r>
              <a:rPr lang="en-US" dirty="0"/>
              <a:t>.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30737-B17F-40AE-A491-1411E1988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132" y="2556932"/>
            <a:ext cx="10076465" cy="3318936"/>
          </a:xfrm>
        </p:spPr>
        <p:txBody>
          <a:bodyPr/>
          <a:lstStyle/>
          <a:p>
            <a:pPr algn="just"/>
            <a:r>
              <a:rPr lang="en-US" b="1" dirty="0"/>
              <a:t>The PFA Act, 1954 (w.e.f. 1-6-1955) and the PFA Rules, 1955 (w.e.f. 12-9-1955)  come under Ministry of Health &amp; Family Welfare, operated through Central Committee for Food Standards (CCFS) and have been amended several times. </a:t>
            </a:r>
          </a:p>
          <a:p>
            <a:pPr algn="just"/>
            <a:r>
              <a:rPr lang="en-US" b="1" dirty="0"/>
              <a:t>The PFA Rules (1955) are formulated to carry out smooth operation and implementation of the Act.</a:t>
            </a:r>
            <a:endParaRPr lang="en-IN" b="1" dirty="0"/>
          </a:p>
        </p:txBody>
      </p:sp>
      <p:pic>
        <p:nvPicPr>
          <p:cNvPr id="4098" name="Picture 2" descr="Prevention Food Adulteration 1.1 Download APK for Android - Aptoide">
            <a:extLst>
              <a:ext uri="{FF2B5EF4-FFF2-40B4-BE49-F238E27FC236}">
                <a16:creationId xmlns:a16="http://schemas.microsoft.com/office/drawing/2014/main" id="{B876D301-411A-44FC-ACCF-F05D5B6F0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856" y="651186"/>
            <a:ext cx="2506741" cy="163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3642EA-FCC2-4A53-8CE6-D57ECAD09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D2D46F-04FB-4F63-8D80-47B7F1094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4A09C-E14E-41A6-8823-57CADC6A3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9A9C-D13F-4432-814C-8F074489F6D0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B0E5E76-1BA8-4E8E-89B1-1A4D46CCC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A2C6BB6-8595-401F-A9CB-24312035C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6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B60DC-737F-456E-809B-2D261EAE3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E11A6-0020-412C-8AF2-B7812E17C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680" y="2450969"/>
            <a:ext cx="10397765" cy="3761295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/>
              <a:t>According to PFA  an article of food shall be deemed to be </a:t>
            </a:r>
            <a:r>
              <a:rPr lang="en-US" b="1" dirty="0">
                <a:solidFill>
                  <a:srgbClr val="FF0000"/>
                </a:solidFill>
              </a:rPr>
              <a:t>adulterated:</a:t>
            </a:r>
            <a:r>
              <a:rPr lang="en-US" b="1" dirty="0"/>
              <a:t>-</a:t>
            </a:r>
          </a:p>
          <a:p>
            <a:pPr algn="just"/>
            <a:r>
              <a:rPr lang="en-US" b="1" dirty="0"/>
              <a:t>If the article sold by a vendor is </a:t>
            </a:r>
            <a:r>
              <a:rPr lang="en-US" b="1" dirty="0">
                <a:solidFill>
                  <a:srgbClr val="FF0000"/>
                </a:solidFill>
              </a:rPr>
              <a:t>not of the nature, substance or quality demanded by the purchaser</a:t>
            </a:r>
            <a:r>
              <a:rPr lang="en-US" b="1" dirty="0"/>
              <a:t> and is to his prejudice, or is not of the nature, substance or quality which it purports or represented to be.</a:t>
            </a:r>
          </a:p>
          <a:p>
            <a:pPr algn="just"/>
            <a:r>
              <a:rPr lang="en-US" b="1" dirty="0"/>
              <a:t>If the article contains </a:t>
            </a:r>
            <a:r>
              <a:rPr lang="en-US" b="1" dirty="0">
                <a:solidFill>
                  <a:srgbClr val="FF0000"/>
                </a:solidFill>
              </a:rPr>
              <a:t>any other substance </a:t>
            </a:r>
            <a:r>
              <a:rPr lang="en-US" b="1" dirty="0"/>
              <a:t>which affects, or if the article is so processed as to affect, injuriously the nature, substance or quality thereof. </a:t>
            </a:r>
          </a:p>
          <a:p>
            <a:pPr algn="just"/>
            <a:r>
              <a:rPr lang="en-US" b="1" dirty="0"/>
              <a:t>If any </a:t>
            </a:r>
            <a:r>
              <a:rPr lang="en-US" b="1" dirty="0">
                <a:solidFill>
                  <a:srgbClr val="FF0000"/>
                </a:solidFill>
              </a:rPr>
              <a:t>inferior or cheaper substance </a:t>
            </a:r>
            <a:r>
              <a:rPr lang="en-US" b="1" dirty="0"/>
              <a:t>has been substituted wholly or in part for the article so as to affect injuriously the nature, substance or quality thereof.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DCCD3F-EF73-40C1-975F-8A84368C0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A9EBAF-A8C1-4BD5-8065-8AEB2760E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0A085CD-4280-457C-BB8F-1AE6D6CA6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4CB3A-2A89-4DE4-BE6D-B9B2D312A761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8B2FF9-1556-46FD-AE72-22233237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D803D7-B5FD-4E9C-82B3-09B7AED81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04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7B694-DFDE-4B2B-9A70-4A962042D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91BD1-E10B-4AD6-B3BD-ABA55A9B5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266" y="2556932"/>
            <a:ext cx="10473179" cy="3318936"/>
          </a:xfrm>
        </p:spPr>
        <p:txBody>
          <a:bodyPr/>
          <a:lstStyle/>
          <a:p>
            <a:pPr algn="just"/>
            <a:r>
              <a:rPr lang="en-US" b="1" dirty="0"/>
              <a:t>If any constituent of the article has been </a:t>
            </a:r>
            <a:r>
              <a:rPr lang="en-US" b="1" dirty="0">
                <a:solidFill>
                  <a:srgbClr val="FF0000"/>
                </a:solidFill>
              </a:rPr>
              <a:t>wholly or in part abstracted </a:t>
            </a:r>
            <a:r>
              <a:rPr lang="en-US" b="1" dirty="0"/>
              <a:t>so as to affect injuriously the nature, substance or quality thereof.</a:t>
            </a:r>
          </a:p>
          <a:p>
            <a:pPr algn="just"/>
            <a:r>
              <a:rPr lang="en-US" b="1" dirty="0"/>
              <a:t>If the article had been </a:t>
            </a:r>
            <a:r>
              <a:rPr lang="en-US" b="1" dirty="0">
                <a:solidFill>
                  <a:srgbClr val="FF0000"/>
                </a:solidFill>
              </a:rPr>
              <a:t>prepared, packed or kept under insanitary conditions </a:t>
            </a:r>
            <a:r>
              <a:rPr lang="en-US" b="1" dirty="0"/>
              <a:t>whereby it has become contaminated or </a:t>
            </a:r>
            <a:r>
              <a:rPr lang="en-US" b="1" dirty="0">
                <a:solidFill>
                  <a:srgbClr val="FF0000"/>
                </a:solidFill>
              </a:rPr>
              <a:t>injurious to health </a:t>
            </a:r>
          </a:p>
          <a:p>
            <a:pPr algn="just"/>
            <a:r>
              <a:rPr lang="en-US" b="1" dirty="0"/>
              <a:t>If the article consists wholly or in part of </a:t>
            </a:r>
            <a:r>
              <a:rPr lang="en-US" b="1" dirty="0">
                <a:solidFill>
                  <a:srgbClr val="FF0000"/>
                </a:solidFill>
              </a:rPr>
              <a:t>any filthy, putrid, rotten, decomposed or diseased animal o</a:t>
            </a:r>
            <a:r>
              <a:rPr lang="en-US" b="1" dirty="0"/>
              <a:t>r vegetable substance or is insect-infested or is otherwise unfit for human consumption;</a:t>
            </a:r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A2490D-21B3-418B-A6FE-305FD58D4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594468-53AC-4B06-ADE4-B8F9036BE7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2818855-FEC0-42E8-B3FA-FF028DC07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06B7-C74E-427F-B521-9E1E89F0E009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E16FBEB-CB84-49A6-A4D4-E5D24422E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7F9CEA-75BE-4A64-8B8A-5499D2D10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5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6656-9194-4A71-AB4B-8E6209D12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4ED76-3191-4BCB-9EDA-F1B744516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2" y="2556932"/>
            <a:ext cx="10444899" cy="3318936"/>
          </a:xfrm>
        </p:spPr>
        <p:txBody>
          <a:bodyPr>
            <a:normAutofit fontScale="92500"/>
          </a:bodyPr>
          <a:lstStyle/>
          <a:p>
            <a:pPr algn="just"/>
            <a:r>
              <a:rPr lang="en-US" b="1" dirty="0"/>
              <a:t>if the article is </a:t>
            </a:r>
            <a:r>
              <a:rPr lang="en-US" b="1" dirty="0">
                <a:solidFill>
                  <a:srgbClr val="FF0000"/>
                </a:solidFill>
              </a:rPr>
              <a:t>obtained from a diseased animal </a:t>
            </a:r>
          </a:p>
          <a:p>
            <a:pPr algn="just"/>
            <a:r>
              <a:rPr lang="en-US" b="1" dirty="0"/>
              <a:t>if the article contains </a:t>
            </a:r>
            <a:r>
              <a:rPr lang="en-US" b="1" dirty="0">
                <a:solidFill>
                  <a:srgbClr val="FF0000"/>
                </a:solidFill>
              </a:rPr>
              <a:t>any poisonous or other ingredient </a:t>
            </a:r>
            <a:r>
              <a:rPr lang="en-US" b="1" dirty="0"/>
              <a:t>which renders it injurious to health </a:t>
            </a:r>
          </a:p>
          <a:p>
            <a:pPr algn="just"/>
            <a:r>
              <a:rPr lang="en-US" b="1" dirty="0"/>
              <a:t>if the container of the article is composed, </a:t>
            </a:r>
            <a:r>
              <a:rPr lang="en-US" b="1" dirty="0">
                <a:solidFill>
                  <a:srgbClr val="FF0000"/>
                </a:solidFill>
              </a:rPr>
              <a:t>whether wholly or in part, of any poisonous or deleterious substance </a:t>
            </a:r>
            <a:r>
              <a:rPr lang="en-US" b="1" dirty="0"/>
              <a:t>which renders its contents injurious to health </a:t>
            </a:r>
          </a:p>
          <a:p>
            <a:pPr algn="just"/>
            <a:r>
              <a:rPr lang="en-US" b="1" dirty="0"/>
              <a:t>if any </a:t>
            </a:r>
            <a:r>
              <a:rPr lang="en-US" b="1" dirty="0" err="1">
                <a:solidFill>
                  <a:srgbClr val="FF0000"/>
                </a:solidFill>
              </a:rPr>
              <a:t>colouring</a:t>
            </a:r>
            <a:r>
              <a:rPr lang="en-US" b="1" dirty="0">
                <a:solidFill>
                  <a:srgbClr val="FF0000"/>
                </a:solidFill>
              </a:rPr>
              <a:t> matter other than that prescribed </a:t>
            </a:r>
            <a:r>
              <a:rPr lang="en-US" b="1" dirty="0"/>
              <a:t>in respect thereof is present in the article, or if the amounts of the prescribed </a:t>
            </a:r>
            <a:r>
              <a:rPr lang="en-US" b="1" dirty="0" err="1"/>
              <a:t>colouring</a:t>
            </a:r>
            <a:r>
              <a:rPr lang="en-US" b="1" dirty="0"/>
              <a:t> matter which is present in the article are not within the prescribed limits of variability</a:t>
            </a:r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D63337-CCEE-4908-98CF-D35005D3D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E1E81F-534E-4C88-BD3E-F08F79F80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C492C3-E929-43B2-954F-9ED90770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AEA1-B069-4DAE-B783-02085706722B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8E4F21-9980-4CA1-98DA-3490415F9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0E2D0B-2FD8-4F1D-BAD4-399AE106E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91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0FE0A-B980-4609-83A0-0125E84D2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4B619-81AF-4C61-BE92-5B1C7653E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120" y="2556932"/>
            <a:ext cx="10444899" cy="3318936"/>
          </a:xfrm>
        </p:spPr>
        <p:txBody>
          <a:bodyPr/>
          <a:lstStyle/>
          <a:p>
            <a:pPr algn="just"/>
            <a:r>
              <a:rPr lang="en-US" b="1" dirty="0"/>
              <a:t>If the article contains </a:t>
            </a:r>
            <a:r>
              <a:rPr lang="en-US" b="1" dirty="0">
                <a:solidFill>
                  <a:srgbClr val="FF0000"/>
                </a:solidFill>
              </a:rPr>
              <a:t>any prohibited preservative or permitted preservative in excess</a:t>
            </a:r>
            <a:r>
              <a:rPr lang="en-US" b="1" dirty="0"/>
              <a:t> of the prescribed limits</a:t>
            </a:r>
          </a:p>
          <a:p>
            <a:pPr algn="just"/>
            <a:r>
              <a:rPr lang="en-US" b="1" dirty="0"/>
              <a:t>If the </a:t>
            </a:r>
            <a:r>
              <a:rPr lang="en-US" b="1" dirty="0">
                <a:solidFill>
                  <a:srgbClr val="FF0000"/>
                </a:solidFill>
              </a:rPr>
              <a:t>quality or purity of the article falls below the prescribed standard </a:t>
            </a:r>
            <a:r>
              <a:rPr lang="en-US" b="1" dirty="0"/>
              <a:t>or its constituents are present in quantities not within the prescribed limits of variability, which renders it injurious to health</a:t>
            </a:r>
          </a:p>
          <a:p>
            <a:pPr algn="just"/>
            <a:r>
              <a:rPr lang="en-US" b="1" dirty="0"/>
              <a:t> If the quality or purity of the article falls below the prescribed standard or its constituents are present </a:t>
            </a:r>
            <a:r>
              <a:rPr lang="en-US" b="1" dirty="0">
                <a:solidFill>
                  <a:srgbClr val="FF0000"/>
                </a:solidFill>
              </a:rPr>
              <a:t>in quantities not within the prescribed limits </a:t>
            </a:r>
            <a:r>
              <a:rPr lang="en-US" b="1" dirty="0"/>
              <a:t>of variability but which does not render it injurious to health;</a:t>
            </a:r>
            <a:endParaRPr lang="en-IN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D82423-164F-47AB-B194-C8556F1E7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345866-1E0F-40D3-9678-64C64544C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A8735E0-56DD-410C-B964-34138163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0BD4-B476-4626-997F-28692DBB624A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7B23256-15C5-4FF1-AD53-C57B7C5F0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2344BE-019B-4016-979B-9C16D9432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7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08FC9-773D-4CF8-986A-84E2544D3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9737"/>
            <a:ext cx="10515600" cy="369651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Empowered by BIS Act, 1986</a:t>
            </a:r>
          </a:p>
          <a:p>
            <a:r>
              <a:rPr lang="en-US" b="1" dirty="0"/>
              <a:t>Aims to provide Third Party Guarantee of quality, safety and reliability</a:t>
            </a:r>
          </a:p>
          <a:p>
            <a:r>
              <a:rPr lang="en-US" b="1" dirty="0"/>
              <a:t>Standard Mark on a product is an assurance of conformity</a:t>
            </a:r>
          </a:p>
          <a:p>
            <a:r>
              <a:rPr lang="en-US" b="1" dirty="0"/>
              <a:t>Ensured by regular surveillance  by surprise inspections and testing of samples, drawn both from the market and factory</a:t>
            </a:r>
          </a:p>
          <a:p>
            <a:r>
              <a:rPr lang="en-US" b="1" dirty="0"/>
              <a:t>Grants licenses to manufacturers of every industrial discipline from Agriculture to Textiles to Electronics</a:t>
            </a:r>
          </a:p>
          <a:p>
            <a:r>
              <a:rPr lang="en-US" b="1" dirty="0"/>
              <a:t> Uses ISI Mark, synonymous with Quality products for the Indian and neighboring markets over the last 55 years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F9B63C-09D7-441F-9FAD-4CC4F753A9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" t="14266" r="10961" b="18533"/>
          <a:stretch/>
        </p:blipFill>
        <p:spPr>
          <a:xfrm>
            <a:off x="2637692" y="651752"/>
            <a:ext cx="6342185" cy="1750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CF27C4-333A-4312-9D1B-9B00DFFA2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9794"/>
            <a:ext cx="1524000" cy="89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CED88D-A831-4FF0-8062-820BA12EF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90259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35E7A0-7578-45DF-A348-B9B94B3ED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7F6-C472-4A8C-A21F-49A364F6BA9E}" type="datetime1">
              <a:rPr lang="en-US" smtClean="0"/>
              <a:t>3/28/2020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69D4244-0D64-4048-92D2-82625EA02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 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8EC8C9-D5F1-4D2A-8E26-D30B27743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41E1-0EEF-49E4-8122-F58C67C5EA9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14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2063</Words>
  <Application>Microsoft Office PowerPoint</Application>
  <PresentationFormat>Widescreen</PresentationFormat>
  <Paragraphs>274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Aharoni</vt:lpstr>
      <vt:lpstr>Arial</vt:lpstr>
      <vt:lpstr>Calibri</vt:lpstr>
      <vt:lpstr>Garamond</vt:lpstr>
      <vt:lpstr>Organic</vt:lpstr>
      <vt:lpstr>PowerPoint Presentation</vt:lpstr>
      <vt:lpstr>PowerPoint Presentation</vt:lpstr>
      <vt:lpstr>PowerPoint Presentation</vt:lpstr>
      <vt:lpstr>Prevention of Food Adulteration Act (PFA), 1954.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OBJECTIVES OF BIS :-</vt:lpstr>
      <vt:lpstr>AREAS FOR CERTIFICATION</vt:lpstr>
      <vt:lpstr>Functions </vt:lpstr>
      <vt:lpstr>PowerPoint Presentation</vt:lpstr>
      <vt:lpstr>PowerPoint Presentation</vt:lpstr>
      <vt:lpstr>PowerPoint Presentation</vt:lpstr>
      <vt:lpstr>MILK AND MILK PRODUCT ORDER, 1992</vt:lpstr>
      <vt:lpstr>PowerPoint Presentation</vt:lpstr>
      <vt:lpstr>PowerPoint Presentation</vt:lpstr>
      <vt:lpstr>MEAT FOOD PRODUCTS ORDER, 1973</vt:lpstr>
      <vt:lpstr>PowerPoint Presentation</vt:lpstr>
      <vt:lpstr>PowerPoint Presentation</vt:lpstr>
      <vt:lpstr>PowerPoint Presentation</vt:lpstr>
      <vt:lpstr>PowerPoint Presentation</vt:lpstr>
      <vt:lpstr>Schedules of MFPO, 1973: 4</vt:lpstr>
      <vt:lpstr>Food Laws in India </vt:lpstr>
      <vt:lpstr>PowerPoint Presentation</vt:lpstr>
      <vt:lpstr>PowerPoint Presentation</vt:lpstr>
      <vt:lpstr>Objectives</vt:lpstr>
      <vt:lpstr>Functions                                                </vt:lpstr>
      <vt:lpstr>A leap forward</vt:lpstr>
      <vt:lpstr>Mechanism of regulation </vt:lpstr>
      <vt:lpstr>PowerPoint Presentation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dranjayvet@gmail.com</dc:creator>
  <cp:lastModifiedBy>dranjayvet@gmail.com</cp:lastModifiedBy>
  <cp:revision>17</cp:revision>
  <dcterms:created xsi:type="dcterms:W3CDTF">2020-03-27T19:18:27Z</dcterms:created>
  <dcterms:modified xsi:type="dcterms:W3CDTF">2020-03-28T12:22:47Z</dcterms:modified>
</cp:coreProperties>
</file>