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61" r:id="rId2"/>
    <p:sldId id="256" r:id="rId3"/>
    <p:sldId id="257" r:id="rId4"/>
    <p:sldId id="267" r:id="rId5"/>
    <p:sldId id="270" r:id="rId6"/>
    <p:sldId id="262" r:id="rId7"/>
    <p:sldId id="263" r:id="rId8"/>
    <p:sldId id="264" r:id="rId9"/>
    <p:sldId id="265" r:id="rId10"/>
    <p:sldId id="268" r:id="rId11"/>
    <p:sldId id="269"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050088-FF12-4433-9FF0-AA8506606013}" type="datetimeFigureOut">
              <a:rPr lang="en-IN" smtClean="0"/>
              <a:t>28-03-2020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3A5058-807E-471A-97A4-165EC2AE2B53}" type="slidenum">
              <a:rPr lang="en-IN" smtClean="0"/>
              <a:t>‹#›</a:t>
            </a:fld>
            <a:endParaRPr lang="en-IN"/>
          </a:p>
        </p:txBody>
      </p:sp>
    </p:spTree>
    <p:extLst>
      <p:ext uri="{BB962C8B-B14F-4D97-AF65-F5344CB8AC3E}">
        <p14:creationId xmlns:p14="http://schemas.microsoft.com/office/powerpoint/2010/main" val="1317530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5BF25C2-8356-4209-8685-CC70342D28B6}" type="datetime1">
              <a:rPr lang="en-US" smtClean="0"/>
              <a:t>3/28/2020</a:t>
            </a:fld>
            <a:endParaRPr lang="en-IN"/>
          </a:p>
        </p:txBody>
      </p:sp>
      <p:sp>
        <p:nvSpPr>
          <p:cNvPr id="5" name="Footer Placeholder 4"/>
          <p:cNvSpPr>
            <a:spLocks noGrp="1"/>
          </p:cNvSpPr>
          <p:nvPr>
            <p:ph type="ftr" sz="quarter" idx="11"/>
          </p:nvPr>
        </p:nvSpPr>
        <p:spPr>
          <a:xfrm>
            <a:off x="2692397" y="5037663"/>
            <a:ext cx="5214635" cy="279400"/>
          </a:xfrm>
        </p:spPr>
        <p:txBody>
          <a:bodyPr/>
          <a:lstStyle/>
          <a:p>
            <a:r>
              <a:rPr lang="en-IN"/>
              <a:t>Unit 1</a:t>
            </a:r>
          </a:p>
        </p:txBody>
      </p:sp>
      <p:sp>
        <p:nvSpPr>
          <p:cNvPr id="6" name="Slide Number Placeholder 5"/>
          <p:cNvSpPr>
            <a:spLocks noGrp="1"/>
          </p:cNvSpPr>
          <p:nvPr>
            <p:ph type="sldNum" sz="quarter" idx="12"/>
          </p:nvPr>
        </p:nvSpPr>
        <p:spPr>
          <a:xfrm>
            <a:off x="8956900" y="5037663"/>
            <a:ext cx="551167" cy="279400"/>
          </a:xfrm>
        </p:spPr>
        <p:txBody>
          <a:bodyPr/>
          <a:lstStyle/>
          <a:p>
            <a:fld id="{041DC62A-9D39-4D79-AD30-18CC9B74F506}" type="slidenum">
              <a:rPr lang="en-IN" smtClean="0"/>
              <a:t>‹#›</a:t>
            </a:fld>
            <a:endParaRPr lang="en-IN"/>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1842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004EDE8-C090-4A43-B2C9-DD2719472C5B}" type="datetime1">
              <a:rPr lang="en-US" smtClean="0"/>
              <a:t>3/28/2020</a:t>
            </a:fld>
            <a:endParaRPr lang="en-IN"/>
          </a:p>
        </p:txBody>
      </p:sp>
      <p:sp>
        <p:nvSpPr>
          <p:cNvPr id="6" name="Footer Placeholder 5"/>
          <p:cNvSpPr>
            <a:spLocks noGrp="1"/>
          </p:cNvSpPr>
          <p:nvPr>
            <p:ph type="ftr" sz="quarter" idx="11"/>
          </p:nvPr>
        </p:nvSpPr>
        <p:spPr/>
        <p:txBody>
          <a:bodyPr/>
          <a:lstStyle/>
          <a:p>
            <a:r>
              <a:rPr lang="en-IN"/>
              <a:t>Unit 1</a:t>
            </a:r>
          </a:p>
        </p:txBody>
      </p:sp>
      <p:sp>
        <p:nvSpPr>
          <p:cNvPr id="7" name="Slide Number Placeholder 6"/>
          <p:cNvSpPr>
            <a:spLocks noGrp="1"/>
          </p:cNvSpPr>
          <p:nvPr>
            <p:ph type="sldNum" sz="quarter" idx="12"/>
          </p:nvPr>
        </p:nvSpPr>
        <p:spPr/>
        <p:txBody>
          <a:bodyPr/>
          <a:lstStyle/>
          <a:p>
            <a:fld id="{041DC62A-9D39-4D79-AD30-18CC9B74F506}" type="slidenum">
              <a:rPr lang="en-IN" smtClean="0"/>
              <a:t>‹#›</a:t>
            </a:fld>
            <a:endParaRPr lang="en-IN"/>
          </a:p>
        </p:txBody>
      </p:sp>
    </p:spTree>
    <p:extLst>
      <p:ext uri="{BB962C8B-B14F-4D97-AF65-F5344CB8AC3E}">
        <p14:creationId xmlns:p14="http://schemas.microsoft.com/office/powerpoint/2010/main" val="2036946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029BCF-CC3B-4788-BEC3-29EFEA3B6E61}" type="datetime1">
              <a:rPr lang="en-US" smtClean="0"/>
              <a:t>3/28/2020</a:t>
            </a:fld>
            <a:endParaRPr lang="en-IN"/>
          </a:p>
        </p:txBody>
      </p:sp>
      <p:sp>
        <p:nvSpPr>
          <p:cNvPr id="5" name="Footer Placeholder 4"/>
          <p:cNvSpPr>
            <a:spLocks noGrp="1"/>
          </p:cNvSpPr>
          <p:nvPr>
            <p:ph type="ftr" sz="quarter" idx="11"/>
          </p:nvPr>
        </p:nvSpPr>
        <p:spPr/>
        <p:txBody>
          <a:bodyPr/>
          <a:lstStyle/>
          <a:p>
            <a:r>
              <a:rPr lang="en-IN"/>
              <a:t>Unit 1</a:t>
            </a:r>
          </a:p>
        </p:txBody>
      </p:sp>
      <p:sp>
        <p:nvSpPr>
          <p:cNvPr id="6" name="Slide Number Placeholder 5"/>
          <p:cNvSpPr>
            <a:spLocks noGrp="1"/>
          </p:cNvSpPr>
          <p:nvPr>
            <p:ph type="sldNum" sz="quarter" idx="12"/>
          </p:nvPr>
        </p:nvSpPr>
        <p:spPr/>
        <p:txBody>
          <a:bodyPr/>
          <a:lstStyle/>
          <a:p>
            <a:fld id="{041DC62A-9D39-4D79-AD30-18CC9B74F506}" type="slidenum">
              <a:rPr lang="en-IN" smtClean="0"/>
              <a:t>‹#›</a:t>
            </a:fld>
            <a:endParaRPr lang="en-IN"/>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3203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AB002C-84D1-464E-B117-E7591FB9821B}" type="datetime1">
              <a:rPr lang="en-US" smtClean="0"/>
              <a:t>3/28/2020</a:t>
            </a:fld>
            <a:endParaRPr lang="en-IN"/>
          </a:p>
        </p:txBody>
      </p:sp>
      <p:sp>
        <p:nvSpPr>
          <p:cNvPr id="5" name="Footer Placeholder 4"/>
          <p:cNvSpPr>
            <a:spLocks noGrp="1"/>
          </p:cNvSpPr>
          <p:nvPr>
            <p:ph type="ftr" sz="quarter" idx="11"/>
          </p:nvPr>
        </p:nvSpPr>
        <p:spPr/>
        <p:txBody>
          <a:bodyPr/>
          <a:lstStyle/>
          <a:p>
            <a:r>
              <a:rPr lang="en-IN"/>
              <a:t>Unit 1</a:t>
            </a:r>
          </a:p>
        </p:txBody>
      </p:sp>
      <p:sp>
        <p:nvSpPr>
          <p:cNvPr id="6" name="Slide Number Placeholder 5"/>
          <p:cNvSpPr>
            <a:spLocks noGrp="1"/>
          </p:cNvSpPr>
          <p:nvPr>
            <p:ph type="sldNum" sz="quarter" idx="12"/>
          </p:nvPr>
        </p:nvSpPr>
        <p:spPr/>
        <p:txBody>
          <a:bodyPr/>
          <a:lstStyle/>
          <a:p>
            <a:fld id="{041DC62A-9D39-4D79-AD30-18CC9B74F506}" type="slidenum">
              <a:rPr lang="en-IN" smtClean="0"/>
              <a:t>‹#›</a:t>
            </a:fld>
            <a:endParaRPr lang="en-IN"/>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5356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5A876-3038-4DF5-9E57-7BEAC18A7B61}" type="datetime1">
              <a:rPr lang="en-US" smtClean="0"/>
              <a:t>3/28/2020</a:t>
            </a:fld>
            <a:endParaRPr lang="en-IN"/>
          </a:p>
        </p:txBody>
      </p:sp>
      <p:sp>
        <p:nvSpPr>
          <p:cNvPr id="5" name="Footer Placeholder 4"/>
          <p:cNvSpPr>
            <a:spLocks noGrp="1"/>
          </p:cNvSpPr>
          <p:nvPr>
            <p:ph type="ftr" sz="quarter" idx="11"/>
          </p:nvPr>
        </p:nvSpPr>
        <p:spPr/>
        <p:txBody>
          <a:bodyPr/>
          <a:lstStyle/>
          <a:p>
            <a:r>
              <a:rPr lang="en-IN"/>
              <a:t>Unit 1</a:t>
            </a:r>
          </a:p>
        </p:txBody>
      </p:sp>
      <p:sp>
        <p:nvSpPr>
          <p:cNvPr id="6" name="Slide Number Placeholder 5"/>
          <p:cNvSpPr>
            <a:spLocks noGrp="1"/>
          </p:cNvSpPr>
          <p:nvPr>
            <p:ph type="sldNum" sz="quarter" idx="12"/>
          </p:nvPr>
        </p:nvSpPr>
        <p:spPr/>
        <p:txBody>
          <a:bodyPr/>
          <a:lstStyle/>
          <a:p>
            <a:fld id="{041DC62A-9D39-4D79-AD30-18CC9B74F506}" type="slidenum">
              <a:rPr lang="en-IN" smtClean="0"/>
              <a:t>‹#›</a:t>
            </a:fld>
            <a:endParaRPr lang="en-IN"/>
          </a:p>
        </p:txBody>
      </p:sp>
    </p:spTree>
    <p:extLst>
      <p:ext uri="{BB962C8B-B14F-4D97-AF65-F5344CB8AC3E}">
        <p14:creationId xmlns:p14="http://schemas.microsoft.com/office/powerpoint/2010/main" val="30305834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6A8138-2EAF-4D70-9FD2-3899E7D2F5C0}" type="datetime1">
              <a:rPr lang="en-US" smtClean="0"/>
              <a:t>3/28/2020</a:t>
            </a:fld>
            <a:endParaRPr lang="en-IN"/>
          </a:p>
        </p:txBody>
      </p:sp>
      <p:sp>
        <p:nvSpPr>
          <p:cNvPr id="5" name="Footer Placeholder 4"/>
          <p:cNvSpPr>
            <a:spLocks noGrp="1"/>
          </p:cNvSpPr>
          <p:nvPr>
            <p:ph type="ftr" sz="quarter" idx="11"/>
          </p:nvPr>
        </p:nvSpPr>
        <p:spPr/>
        <p:txBody>
          <a:bodyPr/>
          <a:lstStyle/>
          <a:p>
            <a:r>
              <a:rPr lang="en-IN"/>
              <a:t>Unit 1</a:t>
            </a:r>
          </a:p>
        </p:txBody>
      </p:sp>
      <p:sp>
        <p:nvSpPr>
          <p:cNvPr id="6" name="Slide Number Placeholder 5"/>
          <p:cNvSpPr>
            <a:spLocks noGrp="1"/>
          </p:cNvSpPr>
          <p:nvPr>
            <p:ph type="sldNum" sz="quarter" idx="12"/>
          </p:nvPr>
        </p:nvSpPr>
        <p:spPr/>
        <p:txBody>
          <a:bodyPr/>
          <a:lstStyle/>
          <a:p>
            <a:fld id="{041DC62A-9D39-4D79-AD30-18CC9B74F506}" type="slidenum">
              <a:rPr lang="en-IN" smtClean="0"/>
              <a:t>‹#›</a:t>
            </a:fld>
            <a:endParaRPr lang="en-IN"/>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8068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CBFB28-91C9-4AA5-B645-920D95D3E2B4}" type="datetime1">
              <a:rPr lang="en-US" smtClean="0"/>
              <a:t>3/28/2020</a:t>
            </a:fld>
            <a:endParaRPr lang="en-IN"/>
          </a:p>
        </p:txBody>
      </p:sp>
      <p:sp>
        <p:nvSpPr>
          <p:cNvPr id="5" name="Footer Placeholder 4"/>
          <p:cNvSpPr>
            <a:spLocks noGrp="1"/>
          </p:cNvSpPr>
          <p:nvPr>
            <p:ph type="ftr" sz="quarter" idx="11"/>
          </p:nvPr>
        </p:nvSpPr>
        <p:spPr/>
        <p:txBody>
          <a:bodyPr/>
          <a:lstStyle/>
          <a:p>
            <a:r>
              <a:rPr lang="en-IN"/>
              <a:t>Unit 1</a:t>
            </a:r>
          </a:p>
        </p:txBody>
      </p:sp>
      <p:sp>
        <p:nvSpPr>
          <p:cNvPr id="6" name="Slide Number Placeholder 5"/>
          <p:cNvSpPr>
            <a:spLocks noGrp="1"/>
          </p:cNvSpPr>
          <p:nvPr>
            <p:ph type="sldNum" sz="quarter" idx="12"/>
          </p:nvPr>
        </p:nvSpPr>
        <p:spPr/>
        <p:txBody>
          <a:bodyPr/>
          <a:lstStyle/>
          <a:p>
            <a:fld id="{041DC62A-9D39-4D79-AD30-18CC9B74F506}" type="slidenum">
              <a:rPr lang="en-IN" smtClean="0"/>
              <a:t>‹#›</a:t>
            </a:fld>
            <a:endParaRPr lang="en-IN"/>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5419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1CBD54-861C-494F-8477-A488EBDFDF91}" type="datetime1">
              <a:rPr lang="en-US" smtClean="0"/>
              <a:t>3/28/2020</a:t>
            </a:fld>
            <a:endParaRPr lang="en-IN"/>
          </a:p>
        </p:txBody>
      </p:sp>
      <p:sp>
        <p:nvSpPr>
          <p:cNvPr id="5" name="Footer Placeholder 4"/>
          <p:cNvSpPr>
            <a:spLocks noGrp="1"/>
          </p:cNvSpPr>
          <p:nvPr>
            <p:ph type="ftr" sz="quarter" idx="11"/>
          </p:nvPr>
        </p:nvSpPr>
        <p:spPr/>
        <p:txBody>
          <a:bodyPr/>
          <a:lstStyle/>
          <a:p>
            <a:r>
              <a:rPr lang="en-IN"/>
              <a:t>Unit 1</a:t>
            </a:r>
          </a:p>
        </p:txBody>
      </p:sp>
      <p:sp>
        <p:nvSpPr>
          <p:cNvPr id="6" name="Slide Number Placeholder 5"/>
          <p:cNvSpPr>
            <a:spLocks noGrp="1"/>
          </p:cNvSpPr>
          <p:nvPr>
            <p:ph type="sldNum" sz="quarter" idx="12"/>
          </p:nvPr>
        </p:nvSpPr>
        <p:spPr/>
        <p:txBody>
          <a:bodyPr/>
          <a:lstStyle/>
          <a:p>
            <a:fld id="{041DC62A-9D39-4D79-AD30-18CC9B74F506}" type="slidenum">
              <a:rPr lang="en-IN" smtClean="0"/>
              <a:t>‹#›</a:t>
            </a:fld>
            <a:endParaRPr lang="en-IN"/>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53374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4B11BA-A894-46E7-910B-055254F0E9BF}" type="datetime1">
              <a:rPr lang="en-US" smtClean="0"/>
              <a:t>3/28/2020</a:t>
            </a:fld>
            <a:endParaRPr lang="en-IN"/>
          </a:p>
        </p:txBody>
      </p:sp>
      <p:sp>
        <p:nvSpPr>
          <p:cNvPr id="5" name="Footer Placeholder 4"/>
          <p:cNvSpPr>
            <a:spLocks noGrp="1"/>
          </p:cNvSpPr>
          <p:nvPr>
            <p:ph type="ftr" sz="quarter" idx="11"/>
          </p:nvPr>
        </p:nvSpPr>
        <p:spPr/>
        <p:txBody>
          <a:bodyPr/>
          <a:lstStyle/>
          <a:p>
            <a:r>
              <a:rPr lang="en-IN"/>
              <a:t>Unit 1</a:t>
            </a:r>
          </a:p>
        </p:txBody>
      </p:sp>
      <p:sp>
        <p:nvSpPr>
          <p:cNvPr id="6" name="Slide Number Placeholder 5"/>
          <p:cNvSpPr>
            <a:spLocks noGrp="1"/>
          </p:cNvSpPr>
          <p:nvPr>
            <p:ph type="sldNum" sz="quarter" idx="12"/>
          </p:nvPr>
        </p:nvSpPr>
        <p:spPr/>
        <p:txBody>
          <a:bodyPr/>
          <a:lstStyle/>
          <a:p>
            <a:fld id="{041DC62A-9D39-4D79-AD30-18CC9B74F506}" type="slidenum">
              <a:rPr lang="en-IN" smtClean="0"/>
              <a:t>‹#›</a:t>
            </a:fld>
            <a:endParaRPr lang="en-IN"/>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683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428AF4-E7B1-4239-AF6B-C51CE0812D48}" type="datetime1">
              <a:rPr lang="en-US" smtClean="0"/>
              <a:t>3/28/2020</a:t>
            </a:fld>
            <a:endParaRPr lang="en-IN"/>
          </a:p>
        </p:txBody>
      </p:sp>
      <p:sp>
        <p:nvSpPr>
          <p:cNvPr id="5" name="Footer Placeholder 4"/>
          <p:cNvSpPr>
            <a:spLocks noGrp="1"/>
          </p:cNvSpPr>
          <p:nvPr>
            <p:ph type="ftr" sz="quarter" idx="11"/>
          </p:nvPr>
        </p:nvSpPr>
        <p:spPr/>
        <p:txBody>
          <a:bodyPr/>
          <a:lstStyle/>
          <a:p>
            <a:r>
              <a:rPr lang="en-IN"/>
              <a:t>Unit 1</a:t>
            </a:r>
          </a:p>
        </p:txBody>
      </p:sp>
      <p:sp>
        <p:nvSpPr>
          <p:cNvPr id="6" name="Slide Number Placeholder 5"/>
          <p:cNvSpPr>
            <a:spLocks noGrp="1"/>
          </p:cNvSpPr>
          <p:nvPr>
            <p:ph type="sldNum" sz="quarter" idx="12"/>
          </p:nvPr>
        </p:nvSpPr>
        <p:spPr/>
        <p:txBody>
          <a:bodyPr/>
          <a:lstStyle/>
          <a:p>
            <a:fld id="{041DC62A-9D39-4D79-AD30-18CC9B74F506}" type="slidenum">
              <a:rPr lang="en-IN" smtClean="0"/>
              <a:t>‹#›</a:t>
            </a:fld>
            <a:endParaRPr lang="en-IN"/>
          </a:p>
        </p:txBody>
      </p:sp>
    </p:spTree>
    <p:extLst>
      <p:ext uri="{BB962C8B-B14F-4D97-AF65-F5344CB8AC3E}">
        <p14:creationId xmlns:p14="http://schemas.microsoft.com/office/powerpoint/2010/main" val="1113733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AD6A42-C2F5-48EB-9EEB-0652857FBE4A}" type="datetime1">
              <a:rPr lang="en-US" smtClean="0"/>
              <a:t>3/28/2020</a:t>
            </a:fld>
            <a:endParaRPr lang="en-IN"/>
          </a:p>
        </p:txBody>
      </p:sp>
      <p:sp>
        <p:nvSpPr>
          <p:cNvPr id="5" name="Footer Placeholder 4"/>
          <p:cNvSpPr>
            <a:spLocks noGrp="1"/>
          </p:cNvSpPr>
          <p:nvPr>
            <p:ph type="ftr" sz="quarter" idx="11"/>
          </p:nvPr>
        </p:nvSpPr>
        <p:spPr/>
        <p:txBody>
          <a:bodyPr/>
          <a:lstStyle/>
          <a:p>
            <a:r>
              <a:rPr lang="en-IN"/>
              <a:t>Unit 1</a:t>
            </a:r>
          </a:p>
        </p:txBody>
      </p:sp>
      <p:sp>
        <p:nvSpPr>
          <p:cNvPr id="6" name="Slide Number Placeholder 5"/>
          <p:cNvSpPr>
            <a:spLocks noGrp="1"/>
          </p:cNvSpPr>
          <p:nvPr>
            <p:ph type="sldNum" sz="quarter" idx="12"/>
          </p:nvPr>
        </p:nvSpPr>
        <p:spPr/>
        <p:txBody>
          <a:bodyPr/>
          <a:lstStyle/>
          <a:p>
            <a:fld id="{041DC62A-9D39-4D79-AD30-18CC9B74F506}" type="slidenum">
              <a:rPr lang="en-IN" smtClean="0"/>
              <a:t>‹#›</a:t>
            </a:fld>
            <a:endParaRPr lang="en-IN"/>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0602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CDC3E4-B74E-4B7E-AD4C-04C6590871DA}" type="datetime1">
              <a:rPr lang="en-US" smtClean="0"/>
              <a:t>3/28/2020</a:t>
            </a:fld>
            <a:endParaRPr lang="en-IN"/>
          </a:p>
        </p:txBody>
      </p:sp>
      <p:sp>
        <p:nvSpPr>
          <p:cNvPr id="6" name="Footer Placeholder 5"/>
          <p:cNvSpPr>
            <a:spLocks noGrp="1"/>
          </p:cNvSpPr>
          <p:nvPr>
            <p:ph type="ftr" sz="quarter" idx="11"/>
          </p:nvPr>
        </p:nvSpPr>
        <p:spPr/>
        <p:txBody>
          <a:bodyPr/>
          <a:lstStyle/>
          <a:p>
            <a:r>
              <a:rPr lang="en-IN"/>
              <a:t>Unit 1</a:t>
            </a:r>
          </a:p>
        </p:txBody>
      </p:sp>
      <p:sp>
        <p:nvSpPr>
          <p:cNvPr id="7" name="Slide Number Placeholder 6"/>
          <p:cNvSpPr>
            <a:spLocks noGrp="1"/>
          </p:cNvSpPr>
          <p:nvPr>
            <p:ph type="sldNum" sz="quarter" idx="12"/>
          </p:nvPr>
        </p:nvSpPr>
        <p:spPr/>
        <p:txBody>
          <a:bodyPr/>
          <a:lstStyle/>
          <a:p>
            <a:fld id="{041DC62A-9D39-4D79-AD30-18CC9B74F506}" type="slidenum">
              <a:rPr lang="en-IN" smtClean="0"/>
              <a:t>‹#›</a:t>
            </a:fld>
            <a:endParaRPr lang="en-IN"/>
          </a:p>
        </p:txBody>
      </p:sp>
    </p:spTree>
    <p:extLst>
      <p:ext uri="{BB962C8B-B14F-4D97-AF65-F5344CB8AC3E}">
        <p14:creationId xmlns:p14="http://schemas.microsoft.com/office/powerpoint/2010/main" val="3958149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A5C81DC-46B0-4B15-AD7B-37A848734E3D}" type="datetime1">
              <a:rPr lang="en-US" smtClean="0"/>
              <a:t>3/28/2020</a:t>
            </a:fld>
            <a:endParaRPr lang="en-IN"/>
          </a:p>
        </p:txBody>
      </p:sp>
      <p:sp>
        <p:nvSpPr>
          <p:cNvPr id="8" name="Footer Placeholder 7"/>
          <p:cNvSpPr>
            <a:spLocks noGrp="1"/>
          </p:cNvSpPr>
          <p:nvPr>
            <p:ph type="ftr" sz="quarter" idx="11"/>
          </p:nvPr>
        </p:nvSpPr>
        <p:spPr/>
        <p:txBody>
          <a:bodyPr/>
          <a:lstStyle/>
          <a:p>
            <a:r>
              <a:rPr lang="en-IN"/>
              <a:t>Unit 1</a:t>
            </a:r>
          </a:p>
        </p:txBody>
      </p:sp>
      <p:sp>
        <p:nvSpPr>
          <p:cNvPr id="9" name="Slide Number Placeholder 8"/>
          <p:cNvSpPr>
            <a:spLocks noGrp="1"/>
          </p:cNvSpPr>
          <p:nvPr>
            <p:ph type="sldNum" sz="quarter" idx="12"/>
          </p:nvPr>
        </p:nvSpPr>
        <p:spPr/>
        <p:txBody>
          <a:bodyPr/>
          <a:lstStyle/>
          <a:p>
            <a:fld id="{041DC62A-9D39-4D79-AD30-18CC9B74F506}" type="slidenum">
              <a:rPr lang="en-IN" smtClean="0"/>
              <a:t>‹#›</a:t>
            </a:fld>
            <a:endParaRPr lang="en-IN"/>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0205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1360712-257C-4258-A3E9-453B90A56E5B}" type="datetime1">
              <a:rPr lang="en-US" smtClean="0"/>
              <a:t>3/28/2020</a:t>
            </a:fld>
            <a:endParaRPr lang="en-IN"/>
          </a:p>
        </p:txBody>
      </p:sp>
      <p:sp>
        <p:nvSpPr>
          <p:cNvPr id="4" name="Footer Placeholder 3"/>
          <p:cNvSpPr>
            <a:spLocks noGrp="1"/>
          </p:cNvSpPr>
          <p:nvPr>
            <p:ph type="ftr" sz="quarter" idx="11"/>
          </p:nvPr>
        </p:nvSpPr>
        <p:spPr/>
        <p:txBody>
          <a:bodyPr/>
          <a:lstStyle/>
          <a:p>
            <a:r>
              <a:rPr lang="en-IN"/>
              <a:t>Unit 1</a:t>
            </a:r>
          </a:p>
        </p:txBody>
      </p:sp>
      <p:sp>
        <p:nvSpPr>
          <p:cNvPr id="5" name="Slide Number Placeholder 4"/>
          <p:cNvSpPr>
            <a:spLocks noGrp="1"/>
          </p:cNvSpPr>
          <p:nvPr>
            <p:ph type="sldNum" sz="quarter" idx="12"/>
          </p:nvPr>
        </p:nvSpPr>
        <p:spPr/>
        <p:txBody>
          <a:bodyPr/>
          <a:lstStyle/>
          <a:p>
            <a:fld id="{041DC62A-9D39-4D79-AD30-18CC9B74F506}" type="slidenum">
              <a:rPr lang="en-IN" smtClean="0"/>
              <a:t>‹#›</a:t>
            </a:fld>
            <a:endParaRPr lang="en-IN"/>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19352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713611-F348-49FC-B09C-FDE8095F05BF}" type="datetime1">
              <a:rPr lang="en-US" smtClean="0"/>
              <a:t>3/28/2020</a:t>
            </a:fld>
            <a:endParaRPr lang="en-IN"/>
          </a:p>
        </p:txBody>
      </p:sp>
      <p:sp>
        <p:nvSpPr>
          <p:cNvPr id="3" name="Footer Placeholder 2"/>
          <p:cNvSpPr>
            <a:spLocks noGrp="1"/>
          </p:cNvSpPr>
          <p:nvPr>
            <p:ph type="ftr" sz="quarter" idx="11"/>
          </p:nvPr>
        </p:nvSpPr>
        <p:spPr/>
        <p:txBody>
          <a:bodyPr/>
          <a:lstStyle/>
          <a:p>
            <a:r>
              <a:rPr lang="en-IN"/>
              <a:t>Unit 1</a:t>
            </a:r>
          </a:p>
        </p:txBody>
      </p:sp>
      <p:sp>
        <p:nvSpPr>
          <p:cNvPr id="4" name="Slide Number Placeholder 3"/>
          <p:cNvSpPr>
            <a:spLocks noGrp="1"/>
          </p:cNvSpPr>
          <p:nvPr>
            <p:ph type="sldNum" sz="quarter" idx="12"/>
          </p:nvPr>
        </p:nvSpPr>
        <p:spPr/>
        <p:txBody>
          <a:bodyPr/>
          <a:lstStyle/>
          <a:p>
            <a:fld id="{041DC62A-9D39-4D79-AD30-18CC9B74F506}" type="slidenum">
              <a:rPr lang="en-IN" smtClean="0"/>
              <a:t>‹#›</a:t>
            </a:fld>
            <a:endParaRPr lang="en-IN"/>
          </a:p>
        </p:txBody>
      </p:sp>
    </p:spTree>
    <p:extLst>
      <p:ext uri="{BB962C8B-B14F-4D97-AF65-F5344CB8AC3E}">
        <p14:creationId xmlns:p14="http://schemas.microsoft.com/office/powerpoint/2010/main" val="3056007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39414F-4D5C-4D35-B580-6FD5663A6848}" type="datetime1">
              <a:rPr lang="en-US" smtClean="0"/>
              <a:t>3/28/2020</a:t>
            </a:fld>
            <a:endParaRPr lang="en-IN"/>
          </a:p>
        </p:txBody>
      </p:sp>
      <p:sp>
        <p:nvSpPr>
          <p:cNvPr id="6" name="Footer Placeholder 5"/>
          <p:cNvSpPr>
            <a:spLocks noGrp="1"/>
          </p:cNvSpPr>
          <p:nvPr>
            <p:ph type="ftr" sz="quarter" idx="11"/>
          </p:nvPr>
        </p:nvSpPr>
        <p:spPr/>
        <p:txBody>
          <a:bodyPr/>
          <a:lstStyle/>
          <a:p>
            <a:r>
              <a:rPr lang="en-IN"/>
              <a:t>Unit 1</a:t>
            </a:r>
          </a:p>
        </p:txBody>
      </p:sp>
      <p:sp>
        <p:nvSpPr>
          <p:cNvPr id="7" name="Slide Number Placeholder 6"/>
          <p:cNvSpPr>
            <a:spLocks noGrp="1"/>
          </p:cNvSpPr>
          <p:nvPr>
            <p:ph type="sldNum" sz="quarter" idx="12"/>
          </p:nvPr>
        </p:nvSpPr>
        <p:spPr/>
        <p:txBody>
          <a:bodyPr/>
          <a:lstStyle/>
          <a:p>
            <a:fld id="{041DC62A-9D39-4D79-AD30-18CC9B74F506}" type="slidenum">
              <a:rPr lang="en-IN" smtClean="0"/>
              <a:t>‹#›</a:t>
            </a:fld>
            <a:endParaRPr lang="en-IN"/>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1767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B4B83D4-D603-4017-8B78-FB33902C0C13}" type="datetime1">
              <a:rPr lang="en-US" smtClean="0"/>
              <a:t>3/28/2020</a:t>
            </a:fld>
            <a:endParaRPr lang="en-IN"/>
          </a:p>
        </p:txBody>
      </p:sp>
      <p:sp>
        <p:nvSpPr>
          <p:cNvPr id="6" name="Footer Placeholder 5"/>
          <p:cNvSpPr>
            <a:spLocks noGrp="1"/>
          </p:cNvSpPr>
          <p:nvPr>
            <p:ph type="ftr" sz="quarter" idx="11"/>
          </p:nvPr>
        </p:nvSpPr>
        <p:spPr/>
        <p:txBody>
          <a:bodyPr/>
          <a:lstStyle/>
          <a:p>
            <a:r>
              <a:rPr lang="en-IN"/>
              <a:t>Unit 1</a:t>
            </a:r>
          </a:p>
        </p:txBody>
      </p:sp>
      <p:sp>
        <p:nvSpPr>
          <p:cNvPr id="7" name="Slide Number Placeholder 6"/>
          <p:cNvSpPr>
            <a:spLocks noGrp="1"/>
          </p:cNvSpPr>
          <p:nvPr>
            <p:ph type="sldNum" sz="quarter" idx="12"/>
          </p:nvPr>
        </p:nvSpPr>
        <p:spPr/>
        <p:txBody>
          <a:bodyPr/>
          <a:lstStyle/>
          <a:p>
            <a:fld id="{041DC62A-9D39-4D79-AD30-18CC9B74F506}" type="slidenum">
              <a:rPr lang="en-IN" smtClean="0"/>
              <a:t>‹#›</a:t>
            </a:fld>
            <a:endParaRPr lang="en-IN"/>
          </a:p>
        </p:txBody>
      </p:sp>
    </p:spTree>
    <p:extLst>
      <p:ext uri="{BB962C8B-B14F-4D97-AF65-F5344CB8AC3E}">
        <p14:creationId xmlns:p14="http://schemas.microsoft.com/office/powerpoint/2010/main" val="3127315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srcRect/>
          <a:tile tx="0" ty="0" sx="100000" sy="100000" flip="none" algn="tl"/>
        </a:blipFill>
        <a:effectLst/>
      </p:bgPr>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40CEFA6-4452-4135-8C91-237ED9CDF26A}" type="datetime1">
              <a:rPr lang="en-US" smtClean="0"/>
              <a:t>3/28/2020</a:t>
            </a:fld>
            <a:endParaRPr lang="en-IN"/>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IN"/>
              <a:t>Unit 1</a:t>
            </a: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41DC62A-9D39-4D79-AD30-18CC9B74F506}" type="slidenum">
              <a:rPr lang="en-IN" smtClean="0"/>
              <a:t>‹#›</a:t>
            </a:fld>
            <a:endParaRPr lang="en-IN"/>
          </a:p>
        </p:txBody>
      </p:sp>
    </p:spTree>
    <p:extLst>
      <p:ext uri="{BB962C8B-B14F-4D97-AF65-F5344CB8AC3E}">
        <p14:creationId xmlns:p14="http://schemas.microsoft.com/office/powerpoint/2010/main" val="269779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Canidae" TargetMode="External"/><Relationship Id="rId7" Type="http://schemas.openxmlformats.org/officeDocument/2006/relationships/image" Target="../media/image9.png"/><Relationship Id="rId2" Type="http://schemas.openxmlformats.org/officeDocument/2006/relationships/hyperlink" Target="http://en.wikipedia.org/wiki/Bacillus_subtilis"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en.wikipedia.org/wiki/Escherichia_coli" TargetMode="External"/><Relationship Id="rId4" Type="http://schemas.openxmlformats.org/officeDocument/2006/relationships/hyperlink" Target="http://en.wikipedia.org/wiki/Hepatitis"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ki/Measles" TargetMode="External"/><Relationship Id="rId3" Type="http://schemas.openxmlformats.org/officeDocument/2006/relationships/hyperlink" Target="http://en.wikipedia.org/wiki/Hepatitis_C" TargetMode="External"/><Relationship Id="rId7" Type="http://schemas.openxmlformats.org/officeDocument/2006/relationships/hyperlink" Target="http://en.wikipedia.org/wiki/Mumps" TargetMode="External"/><Relationship Id="rId12" Type="http://schemas.openxmlformats.org/officeDocument/2006/relationships/image" Target="../media/image9.png"/><Relationship Id="rId2" Type="http://schemas.openxmlformats.org/officeDocument/2006/relationships/hyperlink" Target="http://en.wikipedia.org/wiki/Hepatitis_B" TargetMode="External"/><Relationship Id="rId1" Type="http://schemas.openxmlformats.org/officeDocument/2006/relationships/slideLayout" Target="../slideLayouts/slideLayout2.xml"/><Relationship Id="rId6" Type="http://schemas.openxmlformats.org/officeDocument/2006/relationships/hyperlink" Target="http://en.wikipedia.org/wiki/Salmonella" TargetMode="External"/><Relationship Id="rId11" Type="http://schemas.openxmlformats.org/officeDocument/2006/relationships/image" Target="../media/image8.png"/><Relationship Id="rId5" Type="http://schemas.openxmlformats.org/officeDocument/2006/relationships/hyperlink" Target="http://en.wikipedia.org/wiki/Lyme_disease" TargetMode="External"/><Relationship Id="rId10" Type="http://schemas.openxmlformats.org/officeDocument/2006/relationships/hyperlink" Target="http://en.wikipedia.org/wiki/Dengue_fever" TargetMode="External"/><Relationship Id="rId4" Type="http://schemas.openxmlformats.org/officeDocument/2006/relationships/hyperlink" Target="http://en.wikipedia.org/wiki/Influenza_A" TargetMode="External"/><Relationship Id="rId9" Type="http://schemas.openxmlformats.org/officeDocument/2006/relationships/hyperlink" Target="http://en.wikipedia.org/wiki/Scrapi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31630" y="2028216"/>
            <a:ext cx="10301654" cy="2883150"/>
          </a:xfrm>
          <a:prstGeom prst="rect">
            <a:avLst/>
          </a:prstGeom>
          <a:solidFill>
            <a:schemeClr val="accent5">
              <a:lumMod val="20000"/>
              <a:lumOff val="8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5400" dirty="0">
                <a:solidFill>
                  <a:srgbClr val="FF0000"/>
                </a:solidFill>
              </a:rPr>
              <a:t>Unit 1 </a:t>
            </a:r>
          </a:p>
          <a:p>
            <a:pPr marL="0" indent="0" algn="ctr">
              <a:buNone/>
            </a:pPr>
            <a:r>
              <a:rPr lang="en-US" sz="3200" dirty="0">
                <a:solidFill>
                  <a:srgbClr val="FF0000"/>
                </a:solidFill>
              </a:rPr>
              <a:t>VETERINARY PUBLIC HEALTH AND FOOD SAFETY</a:t>
            </a:r>
          </a:p>
          <a:p>
            <a:pPr marL="0" indent="0" algn="ctr">
              <a:buNone/>
            </a:pPr>
            <a:r>
              <a:rPr lang="en-US" sz="3200" dirty="0"/>
              <a:t>(Credit Hours 3+1=4)</a:t>
            </a:r>
          </a:p>
          <a:p>
            <a:pPr marL="0" indent="0" algn="ctr">
              <a:buNone/>
            </a:pPr>
            <a:endParaRPr lang="en-US" sz="3200" dirty="0">
              <a:solidFill>
                <a:srgbClr val="FF0000"/>
              </a:solidFill>
            </a:endParaRPr>
          </a:p>
        </p:txBody>
      </p:sp>
      <p:pic>
        <p:nvPicPr>
          <p:cNvPr id="5" name="Picture 4"/>
          <p:cNvPicPr>
            <a:picLocks noChangeAspect="1"/>
          </p:cNvPicPr>
          <p:nvPr/>
        </p:nvPicPr>
        <p:blipFill>
          <a:blip r:embed="rId2"/>
          <a:stretch>
            <a:fillRect/>
          </a:stretch>
        </p:blipFill>
        <p:spPr>
          <a:xfrm>
            <a:off x="120162" y="40913"/>
            <a:ext cx="1524000" cy="1620334"/>
          </a:xfrm>
          <a:prstGeom prst="rect">
            <a:avLst/>
          </a:prstGeom>
        </p:spPr>
      </p:pic>
      <p:pic>
        <p:nvPicPr>
          <p:cNvPr id="6" name="Picture 5"/>
          <p:cNvPicPr>
            <a:picLocks noChangeAspect="1"/>
          </p:cNvPicPr>
          <p:nvPr/>
        </p:nvPicPr>
        <p:blipFill>
          <a:blip r:embed="rId3"/>
          <a:stretch>
            <a:fillRect/>
          </a:stretch>
        </p:blipFill>
        <p:spPr>
          <a:xfrm>
            <a:off x="10588869" y="0"/>
            <a:ext cx="1428750" cy="1641108"/>
          </a:xfrm>
          <a:prstGeom prst="rect">
            <a:avLst/>
          </a:prstGeom>
        </p:spPr>
      </p:pic>
      <p:sp>
        <p:nvSpPr>
          <p:cNvPr id="3" name="Date Placeholder 2">
            <a:extLst>
              <a:ext uri="{FF2B5EF4-FFF2-40B4-BE49-F238E27FC236}">
                <a16:creationId xmlns:a16="http://schemas.microsoft.com/office/drawing/2014/main" id="{19FAB757-21A7-49D0-B602-B8E5EA3E4356}"/>
              </a:ext>
            </a:extLst>
          </p:cNvPr>
          <p:cNvSpPr>
            <a:spLocks noGrp="1"/>
          </p:cNvSpPr>
          <p:nvPr>
            <p:ph type="dt" sz="half" idx="10"/>
          </p:nvPr>
        </p:nvSpPr>
        <p:spPr>
          <a:xfrm>
            <a:off x="8677501" y="5969000"/>
            <a:ext cx="1600200" cy="279400"/>
          </a:xfrm>
        </p:spPr>
        <p:txBody>
          <a:bodyPr/>
          <a:lstStyle/>
          <a:p>
            <a:fld id="{E4A87E7D-5AFE-406D-A01E-DCACB0387470}" type="datetime1">
              <a:rPr lang="en-US" smtClean="0"/>
              <a:t>3/28/2020</a:t>
            </a:fld>
            <a:endParaRPr lang="en-US"/>
          </a:p>
        </p:txBody>
      </p:sp>
      <p:sp>
        <p:nvSpPr>
          <p:cNvPr id="2" name="Footer Placeholder 1"/>
          <p:cNvSpPr>
            <a:spLocks noGrp="1"/>
          </p:cNvSpPr>
          <p:nvPr>
            <p:ph type="ftr" sz="quarter" idx="11"/>
          </p:nvPr>
        </p:nvSpPr>
        <p:spPr>
          <a:xfrm>
            <a:off x="1295401" y="5969000"/>
            <a:ext cx="7305900" cy="279400"/>
          </a:xfrm>
        </p:spPr>
        <p:txBody>
          <a:bodyPr/>
          <a:lstStyle/>
          <a:p>
            <a:r>
              <a:rPr lang="en-US"/>
              <a:t>Unit 1</a:t>
            </a:r>
            <a:endParaRPr lang="en-US" dirty="0"/>
          </a:p>
        </p:txBody>
      </p:sp>
      <p:sp>
        <p:nvSpPr>
          <p:cNvPr id="7" name="Slide Number Placeholder 6">
            <a:extLst>
              <a:ext uri="{FF2B5EF4-FFF2-40B4-BE49-F238E27FC236}">
                <a16:creationId xmlns:a16="http://schemas.microsoft.com/office/drawing/2014/main" id="{92CCE204-6725-4025-81C9-55436FA85C3D}"/>
              </a:ext>
            </a:extLst>
          </p:cNvPr>
          <p:cNvSpPr>
            <a:spLocks noGrp="1"/>
          </p:cNvSpPr>
          <p:nvPr>
            <p:ph type="sldNum" sz="quarter" idx="12"/>
          </p:nvPr>
        </p:nvSpPr>
        <p:spPr>
          <a:xfrm>
            <a:off x="10353901" y="5969000"/>
            <a:ext cx="542697" cy="279400"/>
          </a:xfrm>
        </p:spPr>
        <p:txBody>
          <a:bodyPr/>
          <a:lstStyle/>
          <a:p>
            <a:fld id="{45CB8680-BD0C-4A71-8483-0A974702E6A5}" type="slidenum">
              <a:rPr lang="en-US" smtClean="0"/>
              <a:pPr/>
              <a:t>1</a:t>
            </a:fld>
            <a:endParaRPr lang="en-US"/>
          </a:p>
        </p:txBody>
      </p:sp>
    </p:spTree>
    <p:extLst>
      <p:ext uri="{BB962C8B-B14F-4D97-AF65-F5344CB8AC3E}">
        <p14:creationId xmlns:p14="http://schemas.microsoft.com/office/powerpoint/2010/main" val="2595538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4B47C-BF2C-4108-A9B1-FD298AC8D20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DFB60C89-0457-4494-9E88-90A7C09FA6B4}"/>
              </a:ext>
            </a:extLst>
          </p:cNvPr>
          <p:cNvSpPr>
            <a:spLocks noGrp="1"/>
          </p:cNvSpPr>
          <p:nvPr>
            <p:ph idx="1"/>
          </p:nvPr>
        </p:nvSpPr>
        <p:spPr>
          <a:xfrm>
            <a:off x="1295400" y="2556932"/>
            <a:ext cx="9601197" cy="3318936"/>
          </a:xfrm>
        </p:spPr>
        <p:txBody>
          <a:bodyPr/>
          <a:lstStyle/>
          <a:p>
            <a:pPr algn="just"/>
            <a:r>
              <a:rPr lang="en-US" b="1" dirty="0"/>
              <a:t>There are no bacteria in this group.</a:t>
            </a:r>
          </a:p>
          <a:p>
            <a:pPr algn="just"/>
            <a:r>
              <a:rPr lang="en-US" b="1" dirty="0"/>
              <a:t>Only specific persons can work with these viruses.</a:t>
            </a:r>
          </a:p>
          <a:p>
            <a:pPr algn="just"/>
            <a:r>
              <a:rPr lang="en-US" b="1" dirty="0"/>
              <a:t>It requires them to wear a positive pressure personnel suit, with a segregated air supply. </a:t>
            </a:r>
          </a:p>
          <a:p>
            <a:pPr algn="just"/>
            <a:r>
              <a:rPr lang="en-US" b="1" dirty="0"/>
              <a:t>There is no treatment available for these viruses, and extreme isolation precautions are mandatory. </a:t>
            </a:r>
          </a:p>
        </p:txBody>
      </p:sp>
      <p:pic>
        <p:nvPicPr>
          <p:cNvPr id="4" name="Picture 3">
            <a:extLst>
              <a:ext uri="{FF2B5EF4-FFF2-40B4-BE49-F238E27FC236}">
                <a16:creationId xmlns:a16="http://schemas.microsoft.com/office/drawing/2014/main" id="{6B00816B-1528-43DE-B857-F06B015D7CAE}"/>
              </a:ext>
            </a:extLst>
          </p:cNvPr>
          <p:cNvPicPr>
            <a:picLocks noChangeAspect="1"/>
          </p:cNvPicPr>
          <p:nvPr/>
        </p:nvPicPr>
        <p:blipFill>
          <a:blip r:embed="rId2"/>
          <a:stretch>
            <a:fillRect/>
          </a:stretch>
        </p:blipFill>
        <p:spPr>
          <a:xfrm>
            <a:off x="120162" y="155209"/>
            <a:ext cx="1524000" cy="1485900"/>
          </a:xfrm>
          <a:prstGeom prst="rect">
            <a:avLst/>
          </a:prstGeom>
        </p:spPr>
      </p:pic>
      <p:pic>
        <p:nvPicPr>
          <p:cNvPr id="5" name="Picture 4">
            <a:extLst>
              <a:ext uri="{FF2B5EF4-FFF2-40B4-BE49-F238E27FC236}">
                <a16:creationId xmlns:a16="http://schemas.microsoft.com/office/drawing/2014/main" id="{E14F3826-A56E-4BFC-B38A-F9D5B53EE984}"/>
              </a:ext>
            </a:extLst>
          </p:cNvPr>
          <p:cNvPicPr>
            <a:picLocks noChangeAspect="1"/>
          </p:cNvPicPr>
          <p:nvPr/>
        </p:nvPicPr>
        <p:blipFill>
          <a:blip r:embed="rId3"/>
          <a:stretch>
            <a:fillRect/>
          </a:stretch>
        </p:blipFill>
        <p:spPr>
          <a:xfrm>
            <a:off x="10588869" y="0"/>
            <a:ext cx="1428750" cy="1504950"/>
          </a:xfrm>
          <a:prstGeom prst="rect">
            <a:avLst/>
          </a:prstGeom>
        </p:spPr>
      </p:pic>
      <p:sp>
        <p:nvSpPr>
          <p:cNvPr id="6" name="Date Placeholder 5">
            <a:extLst>
              <a:ext uri="{FF2B5EF4-FFF2-40B4-BE49-F238E27FC236}">
                <a16:creationId xmlns:a16="http://schemas.microsoft.com/office/drawing/2014/main" id="{77156258-B164-4F3A-A04B-8FC80AB0B66D}"/>
              </a:ext>
            </a:extLst>
          </p:cNvPr>
          <p:cNvSpPr>
            <a:spLocks noGrp="1"/>
          </p:cNvSpPr>
          <p:nvPr>
            <p:ph type="dt" sz="half" idx="10"/>
          </p:nvPr>
        </p:nvSpPr>
        <p:spPr/>
        <p:txBody>
          <a:bodyPr/>
          <a:lstStyle/>
          <a:p>
            <a:fld id="{E0C8EB03-7E90-43E2-98C2-0E95EB8D75CF}" type="datetime1">
              <a:rPr lang="en-US" smtClean="0"/>
              <a:t>3/28/2020</a:t>
            </a:fld>
            <a:endParaRPr lang="en-IN"/>
          </a:p>
        </p:txBody>
      </p:sp>
      <p:sp>
        <p:nvSpPr>
          <p:cNvPr id="7" name="Footer Placeholder 6">
            <a:extLst>
              <a:ext uri="{FF2B5EF4-FFF2-40B4-BE49-F238E27FC236}">
                <a16:creationId xmlns:a16="http://schemas.microsoft.com/office/drawing/2014/main" id="{F0FE7B42-80A1-4429-8CBA-D59F7FA97653}"/>
              </a:ext>
            </a:extLst>
          </p:cNvPr>
          <p:cNvSpPr>
            <a:spLocks noGrp="1"/>
          </p:cNvSpPr>
          <p:nvPr>
            <p:ph type="ftr" sz="quarter" idx="11"/>
          </p:nvPr>
        </p:nvSpPr>
        <p:spPr/>
        <p:txBody>
          <a:bodyPr/>
          <a:lstStyle/>
          <a:p>
            <a:r>
              <a:rPr lang="en-IN"/>
              <a:t>Unit 1</a:t>
            </a:r>
          </a:p>
        </p:txBody>
      </p:sp>
      <p:sp>
        <p:nvSpPr>
          <p:cNvPr id="8" name="Slide Number Placeholder 7">
            <a:extLst>
              <a:ext uri="{FF2B5EF4-FFF2-40B4-BE49-F238E27FC236}">
                <a16:creationId xmlns:a16="http://schemas.microsoft.com/office/drawing/2014/main" id="{75B2A96F-4AB8-4737-9BEB-F51EB96A48C6}"/>
              </a:ext>
            </a:extLst>
          </p:cNvPr>
          <p:cNvSpPr>
            <a:spLocks noGrp="1"/>
          </p:cNvSpPr>
          <p:nvPr>
            <p:ph type="sldNum" sz="quarter" idx="12"/>
          </p:nvPr>
        </p:nvSpPr>
        <p:spPr/>
        <p:txBody>
          <a:bodyPr/>
          <a:lstStyle/>
          <a:p>
            <a:fld id="{041DC62A-9D39-4D79-AD30-18CC9B74F506}" type="slidenum">
              <a:rPr lang="en-IN" smtClean="0"/>
              <a:t>10</a:t>
            </a:fld>
            <a:endParaRPr lang="en-IN"/>
          </a:p>
        </p:txBody>
      </p:sp>
    </p:spTree>
    <p:extLst>
      <p:ext uri="{BB962C8B-B14F-4D97-AF65-F5344CB8AC3E}">
        <p14:creationId xmlns:p14="http://schemas.microsoft.com/office/powerpoint/2010/main" val="1131784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FA8D8-AEC5-468E-94AA-24B377E9FBF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16E9D3F-FA3E-45C4-B72B-B1CC04261EDB}"/>
              </a:ext>
            </a:extLst>
          </p:cNvPr>
          <p:cNvSpPr>
            <a:spLocks noGrp="1"/>
          </p:cNvSpPr>
          <p:nvPr>
            <p:ph idx="1"/>
          </p:nvPr>
        </p:nvSpPr>
        <p:spPr/>
        <p:txBody>
          <a:bodyPr/>
          <a:lstStyle/>
          <a:p>
            <a:endParaRPr lang="en-IN" dirty="0"/>
          </a:p>
        </p:txBody>
      </p:sp>
      <p:pic>
        <p:nvPicPr>
          <p:cNvPr id="5" name="Picture 4">
            <a:extLst>
              <a:ext uri="{FF2B5EF4-FFF2-40B4-BE49-F238E27FC236}">
                <a16:creationId xmlns:a16="http://schemas.microsoft.com/office/drawing/2014/main" id="{57330472-3A36-4FC9-A083-22CE81ABD810}"/>
              </a:ext>
            </a:extLst>
          </p:cNvPr>
          <p:cNvPicPr>
            <a:picLocks noChangeAspect="1"/>
          </p:cNvPicPr>
          <p:nvPr/>
        </p:nvPicPr>
        <p:blipFill>
          <a:blip r:embed="rId2"/>
          <a:stretch>
            <a:fillRect/>
          </a:stretch>
        </p:blipFill>
        <p:spPr>
          <a:xfrm>
            <a:off x="820639" y="855737"/>
            <a:ext cx="10482605" cy="5354425"/>
          </a:xfrm>
          <a:prstGeom prst="rect">
            <a:avLst/>
          </a:prstGeom>
        </p:spPr>
      </p:pic>
      <p:pic>
        <p:nvPicPr>
          <p:cNvPr id="6" name="Picture 5">
            <a:extLst>
              <a:ext uri="{FF2B5EF4-FFF2-40B4-BE49-F238E27FC236}">
                <a16:creationId xmlns:a16="http://schemas.microsoft.com/office/drawing/2014/main" id="{AC38A3CC-055B-4CFB-B3B3-A999A9231322}"/>
              </a:ext>
            </a:extLst>
          </p:cNvPr>
          <p:cNvPicPr>
            <a:picLocks noChangeAspect="1"/>
          </p:cNvPicPr>
          <p:nvPr/>
        </p:nvPicPr>
        <p:blipFill>
          <a:blip r:embed="rId3"/>
          <a:stretch>
            <a:fillRect/>
          </a:stretch>
        </p:blipFill>
        <p:spPr>
          <a:xfrm>
            <a:off x="120162" y="155209"/>
            <a:ext cx="1524000" cy="1485900"/>
          </a:xfrm>
          <a:prstGeom prst="rect">
            <a:avLst/>
          </a:prstGeom>
        </p:spPr>
      </p:pic>
      <p:pic>
        <p:nvPicPr>
          <p:cNvPr id="7" name="Picture 6">
            <a:extLst>
              <a:ext uri="{FF2B5EF4-FFF2-40B4-BE49-F238E27FC236}">
                <a16:creationId xmlns:a16="http://schemas.microsoft.com/office/drawing/2014/main" id="{E5421714-3E3A-45C5-A9B1-16A5AC8ED9E7}"/>
              </a:ext>
            </a:extLst>
          </p:cNvPr>
          <p:cNvPicPr>
            <a:picLocks noChangeAspect="1"/>
          </p:cNvPicPr>
          <p:nvPr/>
        </p:nvPicPr>
        <p:blipFill>
          <a:blip r:embed="rId4"/>
          <a:stretch>
            <a:fillRect/>
          </a:stretch>
        </p:blipFill>
        <p:spPr>
          <a:xfrm>
            <a:off x="10588869" y="0"/>
            <a:ext cx="1428750" cy="1504950"/>
          </a:xfrm>
          <a:prstGeom prst="rect">
            <a:avLst/>
          </a:prstGeom>
        </p:spPr>
      </p:pic>
      <p:sp>
        <p:nvSpPr>
          <p:cNvPr id="4" name="Date Placeholder 3">
            <a:extLst>
              <a:ext uri="{FF2B5EF4-FFF2-40B4-BE49-F238E27FC236}">
                <a16:creationId xmlns:a16="http://schemas.microsoft.com/office/drawing/2014/main" id="{D96D93C8-5138-4BF4-BC80-489BACCB8AF1}"/>
              </a:ext>
            </a:extLst>
          </p:cNvPr>
          <p:cNvSpPr>
            <a:spLocks noGrp="1"/>
          </p:cNvSpPr>
          <p:nvPr>
            <p:ph type="dt" sz="half" idx="10"/>
          </p:nvPr>
        </p:nvSpPr>
        <p:spPr/>
        <p:txBody>
          <a:bodyPr/>
          <a:lstStyle/>
          <a:p>
            <a:fld id="{3DEE9626-E13D-4512-8466-CC2C3A39A9E7}" type="datetime1">
              <a:rPr lang="en-US" smtClean="0"/>
              <a:t>3/28/2020</a:t>
            </a:fld>
            <a:endParaRPr lang="en-IN"/>
          </a:p>
        </p:txBody>
      </p:sp>
      <p:sp>
        <p:nvSpPr>
          <p:cNvPr id="8" name="Footer Placeholder 7">
            <a:extLst>
              <a:ext uri="{FF2B5EF4-FFF2-40B4-BE49-F238E27FC236}">
                <a16:creationId xmlns:a16="http://schemas.microsoft.com/office/drawing/2014/main" id="{FF157E94-8782-4872-9922-5EC0967936DF}"/>
              </a:ext>
            </a:extLst>
          </p:cNvPr>
          <p:cNvSpPr>
            <a:spLocks noGrp="1"/>
          </p:cNvSpPr>
          <p:nvPr>
            <p:ph type="ftr" sz="quarter" idx="11"/>
          </p:nvPr>
        </p:nvSpPr>
        <p:spPr/>
        <p:txBody>
          <a:bodyPr/>
          <a:lstStyle/>
          <a:p>
            <a:r>
              <a:rPr lang="en-IN"/>
              <a:t>Unit 1</a:t>
            </a:r>
          </a:p>
        </p:txBody>
      </p:sp>
      <p:sp>
        <p:nvSpPr>
          <p:cNvPr id="9" name="Slide Number Placeholder 8">
            <a:extLst>
              <a:ext uri="{FF2B5EF4-FFF2-40B4-BE49-F238E27FC236}">
                <a16:creationId xmlns:a16="http://schemas.microsoft.com/office/drawing/2014/main" id="{383C3638-BB30-401B-8131-F9FAF330F22B}"/>
              </a:ext>
            </a:extLst>
          </p:cNvPr>
          <p:cNvSpPr>
            <a:spLocks noGrp="1"/>
          </p:cNvSpPr>
          <p:nvPr>
            <p:ph type="sldNum" sz="quarter" idx="12"/>
          </p:nvPr>
        </p:nvSpPr>
        <p:spPr/>
        <p:txBody>
          <a:bodyPr/>
          <a:lstStyle/>
          <a:p>
            <a:fld id="{041DC62A-9D39-4D79-AD30-18CC9B74F506}" type="slidenum">
              <a:rPr lang="en-IN" smtClean="0"/>
              <a:t>11</a:t>
            </a:fld>
            <a:endParaRPr lang="en-IN"/>
          </a:p>
        </p:txBody>
      </p:sp>
    </p:spTree>
    <p:extLst>
      <p:ext uri="{BB962C8B-B14F-4D97-AF65-F5344CB8AC3E}">
        <p14:creationId xmlns:p14="http://schemas.microsoft.com/office/powerpoint/2010/main" val="4136892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A0E5BF8-77B4-4499-9491-F69A1D1B741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4080" y="575036"/>
            <a:ext cx="10495279" cy="487225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C0B7331B-5233-43B8-A08D-B31F0C6C2125}"/>
              </a:ext>
            </a:extLst>
          </p:cNvPr>
          <p:cNvSpPr/>
          <p:nvPr/>
        </p:nvSpPr>
        <p:spPr>
          <a:xfrm>
            <a:off x="1371600" y="5414203"/>
            <a:ext cx="9406647" cy="646331"/>
          </a:xfrm>
          <a:prstGeom prst="rect">
            <a:avLst/>
          </a:prstGeom>
        </p:spPr>
        <p:txBody>
          <a:bodyPr wrap="square">
            <a:spAutoFit/>
          </a:bodyPr>
          <a:lstStyle/>
          <a:p>
            <a:r>
              <a:rPr lang="en-US" dirty="0"/>
              <a:t>The Biohazard Symbol with dimensions as defined in https://archive.org/stream/federalregister39kunit#page/n849/mode/1up</a:t>
            </a:r>
            <a:endParaRPr lang="en-IN" dirty="0"/>
          </a:p>
        </p:txBody>
      </p:sp>
      <p:pic>
        <p:nvPicPr>
          <p:cNvPr id="5" name="Picture 4">
            <a:extLst>
              <a:ext uri="{FF2B5EF4-FFF2-40B4-BE49-F238E27FC236}">
                <a16:creationId xmlns:a16="http://schemas.microsoft.com/office/drawing/2014/main" id="{62A9E76A-B5A2-4016-89C5-ED28A4DB0984}"/>
              </a:ext>
            </a:extLst>
          </p:cNvPr>
          <p:cNvPicPr>
            <a:picLocks noChangeAspect="1"/>
          </p:cNvPicPr>
          <p:nvPr/>
        </p:nvPicPr>
        <p:blipFill>
          <a:blip r:embed="rId3"/>
          <a:stretch>
            <a:fillRect/>
          </a:stretch>
        </p:blipFill>
        <p:spPr>
          <a:xfrm>
            <a:off x="120162" y="155209"/>
            <a:ext cx="1524000" cy="1485900"/>
          </a:xfrm>
          <a:prstGeom prst="rect">
            <a:avLst/>
          </a:prstGeom>
        </p:spPr>
      </p:pic>
      <p:pic>
        <p:nvPicPr>
          <p:cNvPr id="6" name="Picture 5">
            <a:extLst>
              <a:ext uri="{FF2B5EF4-FFF2-40B4-BE49-F238E27FC236}">
                <a16:creationId xmlns:a16="http://schemas.microsoft.com/office/drawing/2014/main" id="{EE58EE6A-57C4-4427-AB3B-0C19C602395A}"/>
              </a:ext>
            </a:extLst>
          </p:cNvPr>
          <p:cNvPicPr>
            <a:picLocks noChangeAspect="1"/>
          </p:cNvPicPr>
          <p:nvPr/>
        </p:nvPicPr>
        <p:blipFill>
          <a:blip r:embed="rId4"/>
          <a:stretch>
            <a:fillRect/>
          </a:stretch>
        </p:blipFill>
        <p:spPr>
          <a:xfrm>
            <a:off x="10588869" y="0"/>
            <a:ext cx="1428750" cy="1504950"/>
          </a:xfrm>
          <a:prstGeom prst="rect">
            <a:avLst/>
          </a:prstGeom>
        </p:spPr>
      </p:pic>
      <p:sp>
        <p:nvSpPr>
          <p:cNvPr id="2" name="Date Placeholder 1">
            <a:extLst>
              <a:ext uri="{FF2B5EF4-FFF2-40B4-BE49-F238E27FC236}">
                <a16:creationId xmlns:a16="http://schemas.microsoft.com/office/drawing/2014/main" id="{830157FE-DED7-49BD-8C40-E21706F6FEFC}"/>
              </a:ext>
            </a:extLst>
          </p:cNvPr>
          <p:cNvSpPr>
            <a:spLocks noGrp="1"/>
          </p:cNvSpPr>
          <p:nvPr>
            <p:ph type="dt" sz="half" idx="10"/>
          </p:nvPr>
        </p:nvSpPr>
        <p:spPr/>
        <p:txBody>
          <a:bodyPr/>
          <a:lstStyle/>
          <a:p>
            <a:fld id="{71414B42-F4C0-4C2F-AC34-E919B59EB67E}" type="datetime1">
              <a:rPr lang="en-US" smtClean="0"/>
              <a:t>3/28/2020</a:t>
            </a:fld>
            <a:endParaRPr lang="en-IN"/>
          </a:p>
        </p:txBody>
      </p:sp>
      <p:sp>
        <p:nvSpPr>
          <p:cNvPr id="3" name="Footer Placeholder 2">
            <a:extLst>
              <a:ext uri="{FF2B5EF4-FFF2-40B4-BE49-F238E27FC236}">
                <a16:creationId xmlns:a16="http://schemas.microsoft.com/office/drawing/2014/main" id="{E71349B2-5D56-4772-A861-5EF74E57B9D5}"/>
              </a:ext>
            </a:extLst>
          </p:cNvPr>
          <p:cNvSpPr>
            <a:spLocks noGrp="1"/>
          </p:cNvSpPr>
          <p:nvPr>
            <p:ph type="ftr" sz="quarter" idx="11"/>
          </p:nvPr>
        </p:nvSpPr>
        <p:spPr/>
        <p:txBody>
          <a:bodyPr/>
          <a:lstStyle/>
          <a:p>
            <a:r>
              <a:rPr lang="en-IN"/>
              <a:t>Unit 1</a:t>
            </a:r>
          </a:p>
        </p:txBody>
      </p:sp>
      <p:sp>
        <p:nvSpPr>
          <p:cNvPr id="7" name="Slide Number Placeholder 6">
            <a:extLst>
              <a:ext uri="{FF2B5EF4-FFF2-40B4-BE49-F238E27FC236}">
                <a16:creationId xmlns:a16="http://schemas.microsoft.com/office/drawing/2014/main" id="{E05D18CE-B0CC-419A-AA01-DE57EF744317}"/>
              </a:ext>
            </a:extLst>
          </p:cNvPr>
          <p:cNvSpPr>
            <a:spLocks noGrp="1"/>
          </p:cNvSpPr>
          <p:nvPr>
            <p:ph type="sldNum" sz="quarter" idx="12"/>
          </p:nvPr>
        </p:nvSpPr>
        <p:spPr/>
        <p:txBody>
          <a:bodyPr/>
          <a:lstStyle/>
          <a:p>
            <a:fld id="{041DC62A-9D39-4D79-AD30-18CC9B74F506}" type="slidenum">
              <a:rPr lang="en-IN" smtClean="0"/>
              <a:t>12</a:t>
            </a:fld>
            <a:endParaRPr lang="en-IN"/>
          </a:p>
        </p:txBody>
      </p:sp>
    </p:spTree>
    <p:extLst>
      <p:ext uri="{BB962C8B-B14F-4D97-AF65-F5344CB8AC3E}">
        <p14:creationId xmlns:p14="http://schemas.microsoft.com/office/powerpoint/2010/main" val="2685394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F7B739A-ED8A-4A87-9AA5-5BDB055E0FED}"/>
              </a:ext>
            </a:extLst>
          </p:cNvPr>
          <p:cNvPicPr>
            <a:picLocks noChangeAspect="1"/>
          </p:cNvPicPr>
          <p:nvPr/>
        </p:nvPicPr>
        <p:blipFill>
          <a:blip r:embed="rId2"/>
          <a:stretch>
            <a:fillRect/>
          </a:stretch>
        </p:blipFill>
        <p:spPr>
          <a:xfrm>
            <a:off x="4279769" y="3579778"/>
            <a:ext cx="3606931" cy="2613632"/>
          </a:xfrm>
          <a:prstGeom prst="rect">
            <a:avLst/>
          </a:prstGeom>
        </p:spPr>
      </p:pic>
      <p:sp>
        <p:nvSpPr>
          <p:cNvPr id="2" name="Title 1">
            <a:extLst>
              <a:ext uri="{FF2B5EF4-FFF2-40B4-BE49-F238E27FC236}">
                <a16:creationId xmlns:a16="http://schemas.microsoft.com/office/drawing/2014/main" id="{41540EF2-5531-401D-B2AD-540B0695EC16}"/>
              </a:ext>
            </a:extLst>
          </p:cNvPr>
          <p:cNvSpPr>
            <a:spLocks noGrp="1"/>
          </p:cNvSpPr>
          <p:nvPr>
            <p:ph type="ctrTitle"/>
          </p:nvPr>
        </p:nvSpPr>
        <p:spPr>
          <a:xfrm>
            <a:off x="2692398" y="1871131"/>
            <a:ext cx="6815669" cy="954615"/>
          </a:xfrm>
        </p:spPr>
        <p:txBody>
          <a:bodyPr/>
          <a:lstStyle/>
          <a:p>
            <a:r>
              <a:rPr lang="en-US" dirty="0"/>
              <a:t>Types of biohazards</a:t>
            </a:r>
            <a:endParaRPr lang="en-IN" dirty="0"/>
          </a:p>
        </p:txBody>
      </p:sp>
      <p:pic>
        <p:nvPicPr>
          <p:cNvPr id="5" name="Picture 4">
            <a:extLst>
              <a:ext uri="{FF2B5EF4-FFF2-40B4-BE49-F238E27FC236}">
                <a16:creationId xmlns:a16="http://schemas.microsoft.com/office/drawing/2014/main" id="{A1046C6B-36F9-4596-BE71-95588744BB44}"/>
              </a:ext>
            </a:extLst>
          </p:cNvPr>
          <p:cNvPicPr>
            <a:picLocks noChangeAspect="1"/>
          </p:cNvPicPr>
          <p:nvPr/>
        </p:nvPicPr>
        <p:blipFill>
          <a:blip r:embed="rId3"/>
          <a:stretch>
            <a:fillRect/>
          </a:stretch>
        </p:blipFill>
        <p:spPr>
          <a:xfrm>
            <a:off x="129589" y="155209"/>
            <a:ext cx="1524000" cy="1485900"/>
          </a:xfrm>
          <a:prstGeom prst="rect">
            <a:avLst/>
          </a:prstGeom>
        </p:spPr>
      </p:pic>
      <p:pic>
        <p:nvPicPr>
          <p:cNvPr id="6" name="Picture 5">
            <a:extLst>
              <a:ext uri="{FF2B5EF4-FFF2-40B4-BE49-F238E27FC236}">
                <a16:creationId xmlns:a16="http://schemas.microsoft.com/office/drawing/2014/main" id="{5EECA957-7DE0-4A95-BFF4-59F398567A4D}"/>
              </a:ext>
            </a:extLst>
          </p:cNvPr>
          <p:cNvPicPr>
            <a:picLocks noChangeAspect="1"/>
          </p:cNvPicPr>
          <p:nvPr/>
        </p:nvPicPr>
        <p:blipFill>
          <a:blip r:embed="rId4"/>
          <a:stretch>
            <a:fillRect/>
          </a:stretch>
        </p:blipFill>
        <p:spPr>
          <a:xfrm>
            <a:off x="10598296" y="0"/>
            <a:ext cx="1428750" cy="1504950"/>
          </a:xfrm>
          <a:prstGeom prst="rect">
            <a:avLst/>
          </a:prstGeom>
        </p:spPr>
      </p:pic>
      <p:sp>
        <p:nvSpPr>
          <p:cNvPr id="3" name="Date Placeholder 2">
            <a:extLst>
              <a:ext uri="{FF2B5EF4-FFF2-40B4-BE49-F238E27FC236}">
                <a16:creationId xmlns:a16="http://schemas.microsoft.com/office/drawing/2014/main" id="{237D8CB5-FAC7-4432-8F9F-23355F814EF5}"/>
              </a:ext>
            </a:extLst>
          </p:cNvPr>
          <p:cNvSpPr>
            <a:spLocks noGrp="1"/>
          </p:cNvSpPr>
          <p:nvPr>
            <p:ph type="dt" sz="half" idx="10"/>
          </p:nvPr>
        </p:nvSpPr>
        <p:spPr/>
        <p:txBody>
          <a:bodyPr/>
          <a:lstStyle/>
          <a:p>
            <a:fld id="{7821BA5E-A1A4-4226-AA00-556310A9F7A0}" type="datetime1">
              <a:rPr lang="en-US" smtClean="0"/>
              <a:t>3/28/2020</a:t>
            </a:fld>
            <a:endParaRPr lang="en-IN"/>
          </a:p>
        </p:txBody>
      </p:sp>
      <p:sp>
        <p:nvSpPr>
          <p:cNvPr id="7" name="Footer Placeholder 6">
            <a:extLst>
              <a:ext uri="{FF2B5EF4-FFF2-40B4-BE49-F238E27FC236}">
                <a16:creationId xmlns:a16="http://schemas.microsoft.com/office/drawing/2014/main" id="{CE0E8B78-0857-4E3D-999D-1462DA3F17C2}"/>
              </a:ext>
            </a:extLst>
          </p:cNvPr>
          <p:cNvSpPr>
            <a:spLocks noGrp="1"/>
          </p:cNvSpPr>
          <p:nvPr>
            <p:ph type="ftr" sz="quarter" idx="11"/>
          </p:nvPr>
        </p:nvSpPr>
        <p:spPr/>
        <p:txBody>
          <a:bodyPr/>
          <a:lstStyle/>
          <a:p>
            <a:r>
              <a:rPr lang="en-IN"/>
              <a:t>Unit 1</a:t>
            </a:r>
          </a:p>
        </p:txBody>
      </p:sp>
      <p:sp>
        <p:nvSpPr>
          <p:cNvPr id="8" name="Slide Number Placeholder 7">
            <a:extLst>
              <a:ext uri="{FF2B5EF4-FFF2-40B4-BE49-F238E27FC236}">
                <a16:creationId xmlns:a16="http://schemas.microsoft.com/office/drawing/2014/main" id="{85878544-FAA6-4ABB-AE97-FB4347AFD144}"/>
              </a:ext>
            </a:extLst>
          </p:cNvPr>
          <p:cNvSpPr>
            <a:spLocks noGrp="1"/>
          </p:cNvSpPr>
          <p:nvPr>
            <p:ph type="sldNum" sz="quarter" idx="12"/>
          </p:nvPr>
        </p:nvSpPr>
        <p:spPr/>
        <p:txBody>
          <a:bodyPr/>
          <a:lstStyle/>
          <a:p>
            <a:fld id="{041DC62A-9D39-4D79-AD30-18CC9B74F506}" type="slidenum">
              <a:rPr lang="en-IN" smtClean="0"/>
              <a:t>2</a:t>
            </a:fld>
            <a:endParaRPr lang="en-IN"/>
          </a:p>
        </p:txBody>
      </p:sp>
    </p:spTree>
    <p:extLst>
      <p:ext uri="{BB962C8B-B14F-4D97-AF65-F5344CB8AC3E}">
        <p14:creationId xmlns:p14="http://schemas.microsoft.com/office/powerpoint/2010/main" val="802567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69402-54F7-4D20-9D16-E4EC25ABB8A8}"/>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8A278584-83E9-43AC-A0A3-0CD0A8F3CAB6}"/>
              </a:ext>
            </a:extLst>
          </p:cNvPr>
          <p:cNvSpPr>
            <a:spLocks noGrp="1"/>
          </p:cNvSpPr>
          <p:nvPr>
            <p:ph idx="1"/>
          </p:nvPr>
        </p:nvSpPr>
        <p:spPr>
          <a:xfrm>
            <a:off x="952107" y="2556932"/>
            <a:ext cx="10407192" cy="3318936"/>
          </a:xfrm>
        </p:spPr>
        <p:txBody>
          <a:bodyPr>
            <a:normAutofit fontScale="85000" lnSpcReduction="10000"/>
          </a:bodyPr>
          <a:lstStyle/>
          <a:p>
            <a:pPr algn="just"/>
            <a:r>
              <a:rPr lang="en-US" b="1" dirty="0">
                <a:solidFill>
                  <a:srgbClr val="FF0000"/>
                </a:solidFill>
              </a:rPr>
              <a:t>Biohazard: </a:t>
            </a:r>
            <a:r>
              <a:rPr lang="en-US" b="1" dirty="0"/>
              <a:t>Biological hazards refer to organisms or organic matters produced by these organisms that are harmful to human health. These include bacteria, virus, parasites, fungi and their toxins. These may cause harm to human in the form of infections, allergy and poisoning. </a:t>
            </a:r>
          </a:p>
          <a:p>
            <a:pPr algn="just"/>
            <a:endParaRPr lang="en-IN" b="1" dirty="0"/>
          </a:p>
          <a:p>
            <a:pPr algn="just"/>
            <a:r>
              <a:rPr lang="en-US" b="1" dirty="0">
                <a:solidFill>
                  <a:srgbClr val="FF0000"/>
                </a:solidFill>
              </a:rPr>
              <a:t>Biosafety: </a:t>
            </a:r>
            <a:r>
              <a:rPr lang="en-US" b="1" dirty="0"/>
              <a:t>The containment principles, technologies and practices that are implemented to prevent the unintentional exposure to pathogens and toxins, or their accidental release</a:t>
            </a:r>
          </a:p>
          <a:p>
            <a:pPr algn="just"/>
            <a:endParaRPr lang="en-IN" b="1" dirty="0"/>
          </a:p>
          <a:p>
            <a:pPr algn="just"/>
            <a:r>
              <a:rPr lang="en-US" b="1" dirty="0">
                <a:solidFill>
                  <a:srgbClr val="FF0000"/>
                </a:solidFill>
              </a:rPr>
              <a:t>Biosecurity: </a:t>
            </a:r>
            <a:r>
              <a:rPr lang="en-US" b="1" dirty="0"/>
              <a:t>Control of accidental and deliberate release of biohazardous material</a:t>
            </a:r>
            <a:endParaRPr lang="en-IN" b="1" dirty="0"/>
          </a:p>
          <a:p>
            <a:pPr algn="just"/>
            <a:endParaRPr lang="en-IN" b="1" dirty="0"/>
          </a:p>
        </p:txBody>
      </p:sp>
      <p:pic>
        <p:nvPicPr>
          <p:cNvPr id="4" name="Picture 3">
            <a:extLst>
              <a:ext uri="{FF2B5EF4-FFF2-40B4-BE49-F238E27FC236}">
                <a16:creationId xmlns:a16="http://schemas.microsoft.com/office/drawing/2014/main" id="{64D09992-233D-4A6F-AD0B-C4139FAB6F7C}"/>
              </a:ext>
            </a:extLst>
          </p:cNvPr>
          <p:cNvPicPr>
            <a:picLocks noChangeAspect="1"/>
          </p:cNvPicPr>
          <p:nvPr/>
        </p:nvPicPr>
        <p:blipFill>
          <a:blip r:embed="rId2"/>
          <a:stretch>
            <a:fillRect/>
          </a:stretch>
        </p:blipFill>
        <p:spPr>
          <a:xfrm>
            <a:off x="120162" y="155209"/>
            <a:ext cx="1524000" cy="1485900"/>
          </a:xfrm>
          <a:prstGeom prst="rect">
            <a:avLst/>
          </a:prstGeom>
        </p:spPr>
      </p:pic>
      <p:pic>
        <p:nvPicPr>
          <p:cNvPr id="5" name="Picture 4">
            <a:extLst>
              <a:ext uri="{FF2B5EF4-FFF2-40B4-BE49-F238E27FC236}">
                <a16:creationId xmlns:a16="http://schemas.microsoft.com/office/drawing/2014/main" id="{BE5E3400-B12C-48F6-BFE3-F3980FF1E701}"/>
              </a:ext>
            </a:extLst>
          </p:cNvPr>
          <p:cNvPicPr>
            <a:picLocks noChangeAspect="1"/>
          </p:cNvPicPr>
          <p:nvPr/>
        </p:nvPicPr>
        <p:blipFill>
          <a:blip r:embed="rId3"/>
          <a:stretch>
            <a:fillRect/>
          </a:stretch>
        </p:blipFill>
        <p:spPr>
          <a:xfrm>
            <a:off x="10588869" y="0"/>
            <a:ext cx="1428750" cy="1504950"/>
          </a:xfrm>
          <a:prstGeom prst="rect">
            <a:avLst/>
          </a:prstGeom>
        </p:spPr>
      </p:pic>
      <p:sp>
        <p:nvSpPr>
          <p:cNvPr id="6" name="Date Placeholder 5">
            <a:extLst>
              <a:ext uri="{FF2B5EF4-FFF2-40B4-BE49-F238E27FC236}">
                <a16:creationId xmlns:a16="http://schemas.microsoft.com/office/drawing/2014/main" id="{E3638373-7B62-4B46-9482-084E2D9DCFDD}"/>
              </a:ext>
            </a:extLst>
          </p:cNvPr>
          <p:cNvSpPr>
            <a:spLocks noGrp="1"/>
          </p:cNvSpPr>
          <p:nvPr>
            <p:ph type="dt" sz="half" idx="10"/>
          </p:nvPr>
        </p:nvSpPr>
        <p:spPr/>
        <p:txBody>
          <a:bodyPr/>
          <a:lstStyle/>
          <a:p>
            <a:fld id="{2E02F317-D3D4-4664-8266-CA3CBA9422AE}" type="datetime1">
              <a:rPr lang="en-US" smtClean="0"/>
              <a:t>3/28/2020</a:t>
            </a:fld>
            <a:endParaRPr lang="en-IN"/>
          </a:p>
        </p:txBody>
      </p:sp>
      <p:sp>
        <p:nvSpPr>
          <p:cNvPr id="7" name="Footer Placeholder 6">
            <a:extLst>
              <a:ext uri="{FF2B5EF4-FFF2-40B4-BE49-F238E27FC236}">
                <a16:creationId xmlns:a16="http://schemas.microsoft.com/office/drawing/2014/main" id="{81F58099-69DB-40E4-BE14-A7A99709CFE7}"/>
              </a:ext>
            </a:extLst>
          </p:cNvPr>
          <p:cNvSpPr>
            <a:spLocks noGrp="1"/>
          </p:cNvSpPr>
          <p:nvPr>
            <p:ph type="ftr" sz="quarter" idx="11"/>
          </p:nvPr>
        </p:nvSpPr>
        <p:spPr/>
        <p:txBody>
          <a:bodyPr/>
          <a:lstStyle/>
          <a:p>
            <a:r>
              <a:rPr lang="en-IN"/>
              <a:t>Unit 1</a:t>
            </a:r>
          </a:p>
        </p:txBody>
      </p:sp>
      <p:sp>
        <p:nvSpPr>
          <p:cNvPr id="8" name="Slide Number Placeholder 7">
            <a:extLst>
              <a:ext uri="{FF2B5EF4-FFF2-40B4-BE49-F238E27FC236}">
                <a16:creationId xmlns:a16="http://schemas.microsoft.com/office/drawing/2014/main" id="{322C5445-0637-4982-81B7-0B8D0CDC1AD7}"/>
              </a:ext>
            </a:extLst>
          </p:cNvPr>
          <p:cNvSpPr>
            <a:spLocks noGrp="1"/>
          </p:cNvSpPr>
          <p:nvPr>
            <p:ph type="sldNum" sz="quarter" idx="12"/>
          </p:nvPr>
        </p:nvSpPr>
        <p:spPr/>
        <p:txBody>
          <a:bodyPr/>
          <a:lstStyle/>
          <a:p>
            <a:fld id="{041DC62A-9D39-4D79-AD30-18CC9B74F506}" type="slidenum">
              <a:rPr lang="en-IN" smtClean="0"/>
              <a:t>3</a:t>
            </a:fld>
            <a:endParaRPr lang="en-IN"/>
          </a:p>
        </p:txBody>
      </p:sp>
    </p:spTree>
    <p:extLst>
      <p:ext uri="{BB962C8B-B14F-4D97-AF65-F5344CB8AC3E}">
        <p14:creationId xmlns:p14="http://schemas.microsoft.com/office/powerpoint/2010/main" val="1492223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4DBC1-D3D6-4452-B970-9816364CABC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0F27FCF-5FFB-4CEA-A6B7-D87468CD1B4D}"/>
              </a:ext>
            </a:extLst>
          </p:cNvPr>
          <p:cNvSpPr>
            <a:spLocks noGrp="1"/>
          </p:cNvSpPr>
          <p:nvPr>
            <p:ph idx="1"/>
          </p:nvPr>
        </p:nvSpPr>
        <p:spPr>
          <a:xfrm>
            <a:off x="943584" y="2455332"/>
            <a:ext cx="9953014" cy="3691468"/>
          </a:xfrm>
        </p:spPr>
        <p:txBody>
          <a:bodyPr>
            <a:noAutofit/>
          </a:bodyPr>
          <a:lstStyle/>
          <a:p>
            <a:pPr algn="just"/>
            <a:r>
              <a:rPr lang="en-US" sz="2200" b="1" dirty="0">
                <a:solidFill>
                  <a:srgbClr val="FF0000"/>
                </a:solidFill>
              </a:rPr>
              <a:t>Biohazard levels</a:t>
            </a:r>
            <a:r>
              <a:rPr lang="en-US" sz="2200" b="1" dirty="0"/>
              <a:t>, more commonly referred to as “</a:t>
            </a:r>
            <a:r>
              <a:rPr lang="en-US" sz="2200" b="1" dirty="0">
                <a:solidFill>
                  <a:srgbClr val="FF0000"/>
                </a:solidFill>
              </a:rPr>
              <a:t>biological safety levels</a:t>
            </a:r>
            <a:r>
              <a:rPr lang="en-US" sz="2200" b="1" dirty="0"/>
              <a:t>” or “</a:t>
            </a:r>
            <a:r>
              <a:rPr lang="en-US" sz="2200" b="1" dirty="0">
                <a:solidFill>
                  <a:srgbClr val="FF0000"/>
                </a:solidFill>
              </a:rPr>
              <a:t>biosafety levels</a:t>
            </a:r>
            <a:r>
              <a:rPr lang="en-US" sz="2200" b="1" dirty="0"/>
              <a:t>,” are classifications of safety precautions necessary to be applied in the clinical microbiology laboratory depending on specific pathogens handled when performing laboratory procedures. </a:t>
            </a:r>
          </a:p>
          <a:p>
            <a:pPr algn="just"/>
            <a:r>
              <a:rPr lang="en-US" sz="2200" b="1" dirty="0"/>
              <a:t>Laboratory facilities are designated as:</a:t>
            </a:r>
          </a:p>
          <a:p>
            <a:pPr lvl="1" algn="just"/>
            <a:r>
              <a:rPr lang="en-US" sz="2200" b="1" dirty="0"/>
              <a:t>Basic – Biosafety Level 1</a:t>
            </a:r>
          </a:p>
          <a:p>
            <a:pPr lvl="1" algn="just"/>
            <a:r>
              <a:rPr lang="en-US" sz="2200" b="1" dirty="0"/>
              <a:t>Basic – Biosafety Level 2 </a:t>
            </a:r>
          </a:p>
          <a:p>
            <a:pPr lvl="1" algn="just"/>
            <a:r>
              <a:rPr lang="en-US" sz="2200" b="1" dirty="0"/>
              <a:t>Containment – Biosafety </a:t>
            </a:r>
            <a:r>
              <a:rPr lang="en-US" sz="2200" b="1"/>
              <a:t>Level 3 </a:t>
            </a:r>
            <a:endParaRPr lang="en-US" sz="2200" b="1" dirty="0"/>
          </a:p>
          <a:p>
            <a:pPr lvl="1" algn="just"/>
            <a:r>
              <a:rPr lang="en-US" sz="2200" b="1" dirty="0"/>
              <a:t>Maximum containment – Biosafety Level 4.</a:t>
            </a:r>
          </a:p>
        </p:txBody>
      </p:sp>
      <p:pic>
        <p:nvPicPr>
          <p:cNvPr id="4" name="Picture 3">
            <a:extLst>
              <a:ext uri="{FF2B5EF4-FFF2-40B4-BE49-F238E27FC236}">
                <a16:creationId xmlns:a16="http://schemas.microsoft.com/office/drawing/2014/main" id="{37ACF30F-4B6D-4986-95FC-01DF9DD98B30}"/>
              </a:ext>
            </a:extLst>
          </p:cNvPr>
          <p:cNvPicPr>
            <a:picLocks noChangeAspect="1"/>
          </p:cNvPicPr>
          <p:nvPr/>
        </p:nvPicPr>
        <p:blipFill>
          <a:blip r:embed="rId2"/>
          <a:stretch>
            <a:fillRect/>
          </a:stretch>
        </p:blipFill>
        <p:spPr>
          <a:xfrm>
            <a:off x="120162" y="155209"/>
            <a:ext cx="1524000" cy="1485900"/>
          </a:xfrm>
          <a:prstGeom prst="rect">
            <a:avLst/>
          </a:prstGeom>
        </p:spPr>
      </p:pic>
      <p:pic>
        <p:nvPicPr>
          <p:cNvPr id="5" name="Picture 4">
            <a:extLst>
              <a:ext uri="{FF2B5EF4-FFF2-40B4-BE49-F238E27FC236}">
                <a16:creationId xmlns:a16="http://schemas.microsoft.com/office/drawing/2014/main" id="{5D64352E-F7B6-4FFD-BAD9-58DFCACB08D3}"/>
              </a:ext>
            </a:extLst>
          </p:cNvPr>
          <p:cNvPicPr>
            <a:picLocks noChangeAspect="1"/>
          </p:cNvPicPr>
          <p:nvPr/>
        </p:nvPicPr>
        <p:blipFill>
          <a:blip r:embed="rId3"/>
          <a:stretch>
            <a:fillRect/>
          </a:stretch>
        </p:blipFill>
        <p:spPr>
          <a:xfrm>
            <a:off x="10588869" y="0"/>
            <a:ext cx="1428750" cy="1504950"/>
          </a:xfrm>
          <a:prstGeom prst="rect">
            <a:avLst/>
          </a:prstGeom>
        </p:spPr>
      </p:pic>
      <p:sp>
        <p:nvSpPr>
          <p:cNvPr id="6" name="Date Placeholder 5">
            <a:extLst>
              <a:ext uri="{FF2B5EF4-FFF2-40B4-BE49-F238E27FC236}">
                <a16:creationId xmlns:a16="http://schemas.microsoft.com/office/drawing/2014/main" id="{02FA9675-9687-478B-B830-985D419C8F10}"/>
              </a:ext>
            </a:extLst>
          </p:cNvPr>
          <p:cNvSpPr>
            <a:spLocks noGrp="1"/>
          </p:cNvSpPr>
          <p:nvPr>
            <p:ph type="dt" sz="half" idx="10"/>
          </p:nvPr>
        </p:nvSpPr>
        <p:spPr/>
        <p:txBody>
          <a:bodyPr/>
          <a:lstStyle/>
          <a:p>
            <a:fld id="{9BA824FC-5C47-4A0D-A00B-9DFC09038D76}" type="datetime1">
              <a:rPr lang="en-US" smtClean="0"/>
              <a:t>3/28/2020</a:t>
            </a:fld>
            <a:endParaRPr lang="en-IN"/>
          </a:p>
        </p:txBody>
      </p:sp>
      <p:sp>
        <p:nvSpPr>
          <p:cNvPr id="7" name="Footer Placeholder 6">
            <a:extLst>
              <a:ext uri="{FF2B5EF4-FFF2-40B4-BE49-F238E27FC236}">
                <a16:creationId xmlns:a16="http://schemas.microsoft.com/office/drawing/2014/main" id="{F5CE9809-6CCA-41E3-BA96-272771F52B33}"/>
              </a:ext>
            </a:extLst>
          </p:cNvPr>
          <p:cNvSpPr>
            <a:spLocks noGrp="1"/>
          </p:cNvSpPr>
          <p:nvPr>
            <p:ph type="ftr" sz="quarter" idx="11"/>
          </p:nvPr>
        </p:nvSpPr>
        <p:spPr/>
        <p:txBody>
          <a:bodyPr/>
          <a:lstStyle/>
          <a:p>
            <a:r>
              <a:rPr lang="en-IN"/>
              <a:t>Unit 1</a:t>
            </a:r>
          </a:p>
        </p:txBody>
      </p:sp>
      <p:sp>
        <p:nvSpPr>
          <p:cNvPr id="8" name="Slide Number Placeholder 7">
            <a:extLst>
              <a:ext uri="{FF2B5EF4-FFF2-40B4-BE49-F238E27FC236}">
                <a16:creationId xmlns:a16="http://schemas.microsoft.com/office/drawing/2014/main" id="{71E20A06-A653-4C6C-8543-92F4D34B7846}"/>
              </a:ext>
            </a:extLst>
          </p:cNvPr>
          <p:cNvSpPr>
            <a:spLocks noGrp="1"/>
          </p:cNvSpPr>
          <p:nvPr>
            <p:ph type="sldNum" sz="quarter" idx="12"/>
          </p:nvPr>
        </p:nvSpPr>
        <p:spPr/>
        <p:txBody>
          <a:bodyPr/>
          <a:lstStyle/>
          <a:p>
            <a:fld id="{041DC62A-9D39-4D79-AD30-18CC9B74F506}" type="slidenum">
              <a:rPr lang="en-IN" smtClean="0"/>
              <a:t>4</a:t>
            </a:fld>
            <a:endParaRPr lang="en-IN"/>
          </a:p>
        </p:txBody>
      </p:sp>
    </p:spTree>
    <p:extLst>
      <p:ext uri="{BB962C8B-B14F-4D97-AF65-F5344CB8AC3E}">
        <p14:creationId xmlns:p14="http://schemas.microsoft.com/office/powerpoint/2010/main" val="2480531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ED424-683C-45C3-BF60-9B6F116C09F5}"/>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3C4B1D94-BF49-4E16-9A9F-2F1B4EE2F635}"/>
              </a:ext>
            </a:extLst>
          </p:cNvPr>
          <p:cNvSpPr>
            <a:spLocks noGrp="1"/>
          </p:cNvSpPr>
          <p:nvPr>
            <p:ph idx="1"/>
          </p:nvPr>
        </p:nvSpPr>
        <p:spPr/>
        <p:txBody>
          <a:bodyPr>
            <a:normAutofit/>
          </a:bodyPr>
          <a:lstStyle/>
          <a:p>
            <a:pPr algn="just"/>
            <a:r>
              <a:rPr lang="en-US" b="1" dirty="0">
                <a:solidFill>
                  <a:srgbClr val="FF0000"/>
                </a:solidFill>
              </a:rPr>
              <a:t>Biosafety level designations </a:t>
            </a:r>
            <a:r>
              <a:rPr lang="en-US" b="1" dirty="0"/>
              <a:t>are based on a composite of the design features, construction, containment facilities, equipment, practices and operational procedures required for working with agents from the various risk groups.</a:t>
            </a:r>
          </a:p>
          <a:p>
            <a:pPr algn="just"/>
            <a:r>
              <a:rPr lang="en-US" b="1" dirty="0">
                <a:solidFill>
                  <a:srgbClr val="FF0000"/>
                </a:solidFill>
              </a:rPr>
              <a:t>Biohazardous Agents </a:t>
            </a:r>
            <a:r>
              <a:rPr lang="en-US" b="1" dirty="0"/>
              <a:t>may be classified by Risk Group (RG) that are required biosafety precautions. </a:t>
            </a:r>
          </a:p>
          <a:p>
            <a:pPr algn="just"/>
            <a:r>
              <a:rPr lang="en-US" b="1" dirty="0"/>
              <a:t>The risk group classification is used </a:t>
            </a:r>
            <a:r>
              <a:rPr lang="en-US" b="1" dirty="0">
                <a:solidFill>
                  <a:srgbClr val="FF0000"/>
                </a:solidFill>
              </a:rPr>
              <a:t>for laboratory work only</a:t>
            </a:r>
            <a:r>
              <a:rPr lang="en-US" b="1" dirty="0"/>
              <a:t>.</a:t>
            </a:r>
            <a:endParaRPr lang="en-IN" b="1" dirty="0"/>
          </a:p>
          <a:p>
            <a:endParaRPr lang="en-IN" dirty="0"/>
          </a:p>
        </p:txBody>
      </p:sp>
      <p:pic>
        <p:nvPicPr>
          <p:cNvPr id="4" name="Picture 3">
            <a:extLst>
              <a:ext uri="{FF2B5EF4-FFF2-40B4-BE49-F238E27FC236}">
                <a16:creationId xmlns:a16="http://schemas.microsoft.com/office/drawing/2014/main" id="{150623B3-24A9-4794-BF05-D1F5ECBF42DB}"/>
              </a:ext>
            </a:extLst>
          </p:cNvPr>
          <p:cNvPicPr>
            <a:picLocks noChangeAspect="1"/>
          </p:cNvPicPr>
          <p:nvPr/>
        </p:nvPicPr>
        <p:blipFill>
          <a:blip r:embed="rId2"/>
          <a:stretch>
            <a:fillRect/>
          </a:stretch>
        </p:blipFill>
        <p:spPr>
          <a:xfrm>
            <a:off x="120162" y="155209"/>
            <a:ext cx="1524000" cy="1485900"/>
          </a:xfrm>
          <a:prstGeom prst="rect">
            <a:avLst/>
          </a:prstGeom>
        </p:spPr>
      </p:pic>
      <p:pic>
        <p:nvPicPr>
          <p:cNvPr id="5" name="Picture 4">
            <a:extLst>
              <a:ext uri="{FF2B5EF4-FFF2-40B4-BE49-F238E27FC236}">
                <a16:creationId xmlns:a16="http://schemas.microsoft.com/office/drawing/2014/main" id="{83F0BD64-6A6C-40EB-B1E4-13EFD039CAD5}"/>
              </a:ext>
            </a:extLst>
          </p:cNvPr>
          <p:cNvPicPr>
            <a:picLocks noChangeAspect="1"/>
          </p:cNvPicPr>
          <p:nvPr/>
        </p:nvPicPr>
        <p:blipFill>
          <a:blip r:embed="rId3"/>
          <a:stretch>
            <a:fillRect/>
          </a:stretch>
        </p:blipFill>
        <p:spPr>
          <a:xfrm>
            <a:off x="10588869" y="0"/>
            <a:ext cx="1428750" cy="1504950"/>
          </a:xfrm>
          <a:prstGeom prst="rect">
            <a:avLst/>
          </a:prstGeom>
        </p:spPr>
      </p:pic>
      <p:sp>
        <p:nvSpPr>
          <p:cNvPr id="6" name="Date Placeholder 5">
            <a:extLst>
              <a:ext uri="{FF2B5EF4-FFF2-40B4-BE49-F238E27FC236}">
                <a16:creationId xmlns:a16="http://schemas.microsoft.com/office/drawing/2014/main" id="{935E98B8-82F2-4A60-9843-737D2DB7F774}"/>
              </a:ext>
            </a:extLst>
          </p:cNvPr>
          <p:cNvSpPr>
            <a:spLocks noGrp="1"/>
          </p:cNvSpPr>
          <p:nvPr>
            <p:ph type="dt" sz="half" idx="10"/>
          </p:nvPr>
        </p:nvSpPr>
        <p:spPr/>
        <p:txBody>
          <a:bodyPr/>
          <a:lstStyle/>
          <a:p>
            <a:fld id="{1B6BA522-DF95-4A0A-865F-C6786C62CA31}" type="datetime1">
              <a:rPr lang="en-US" smtClean="0"/>
              <a:t>3/28/2020</a:t>
            </a:fld>
            <a:endParaRPr lang="en-IN"/>
          </a:p>
        </p:txBody>
      </p:sp>
      <p:sp>
        <p:nvSpPr>
          <p:cNvPr id="7" name="Footer Placeholder 6">
            <a:extLst>
              <a:ext uri="{FF2B5EF4-FFF2-40B4-BE49-F238E27FC236}">
                <a16:creationId xmlns:a16="http://schemas.microsoft.com/office/drawing/2014/main" id="{404C6BFF-FCBB-427E-9604-38CF4E0B3E15}"/>
              </a:ext>
            </a:extLst>
          </p:cNvPr>
          <p:cNvSpPr>
            <a:spLocks noGrp="1"/>
          </p:cNvSpPr>
          <p:nvPr>
            <p:ph type="ftr" sz="quarter" idx="11"/>
          </p:nvPr>
        </p:nvSpPr>
        <p:spPr/>
        <p:txBody>
          <a:bodyPr/>
          <a:lstStyle/>
          <a:p>
            <a:r>
              <a:rPr lang="en-IN"/>
              <a:t>Unit 1</a:t>
            </a:r>
          </a:p>
        </p:txBody>
      </p:sp>
      <p:sp>
        <p:nvSpPr>
          <p:cNvPr id="8" name="Slide Number Placeholder 7">
            <a:extLst>
              <a:ext uri="{FF2B5EF4-FFF2-40B4-BE49-F238E27FC236}">
                <a16:creationId xmlns:a16="http://schemas.microsoft.com/office/drawing/2014/main" id="{5A780AA2-3106-4516-81FA-7B32812A248B}"/>
              </a:ext>
            </a:extLst>
          </p:cNvPr>
          <p:cNvSpPr>
            <a:spLocks noGrp="1"/>
          </p:cNvSpPr>
          <p:nvPr>
            <p:ph type="sldNum" sz="quarter" idx="12"/>
          </p:nvPr>
        </p:nvSpPr>
        <p:spPr/>
        <p:txBody>
          <a:bodyPr/>
          <a:lstStyle/>
          <a:p>
            <a:fld id="{041DC62A-9D39-4D79-AD30-18CC9B74F506}" type="slidenum">
              <a:rPr lang="en-IN" smtClean="0"/>
              <a:t>5</a:t>
            </a:fld>
            <a:endParaRPr lang="en-IN"/>
          </a:p>
        </p:txBody>
      </p:sp>
    </p:spTree>
    <p:extLst>
      <p:ext uri="{BB962C8B-B14F-4D97-AF65-F5344CB8AC3E}">
        <p14:creationId xmlns:p14="http://schemas.microsoft.com/office/powerpoint/2010/main" val="3126687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7A694-668A-406E-B0A2-EFC3FF46161B}"/>
              </a:ext>
            </a:extLst>
          </p:cNvPr>
          <p:cNvSpPr>
            <a:spLocks noGrp="1"/>
          </p:cNvSpPr>
          <p:nvPr>
            <p:ph type="title"/>
          </p:nvPr>
        </p:nvSpPr>
        <p:spPr>
          <a:solidFill>
            <a:schemeClr val="tx2">
              <a:lumMod val="10000"/>
              <a:lumOff val="90000"/>
            </a:schemeClr>
          </a:solidFill>
        </p:spPr>
        <p:style>
          <a:lnRef idx="2">
            <a:schemeClr val="accent6"/>
          </a:lnRef>
          <a:fillRef idx="1">
            <a:schemeClr val="lt1"/>
          </a:fillRef>
          <a:effectRef idx="0">
            <a:schemeClr val="accent6"/>
          </a:effectRef>
          <a:fontRef idx="minor">
            <a:schemeClr val="dk1"/>
          </a:fontRef>
        </p:style>
        <p:txBody>
          <a:bodyPr>
            <a:normAutofit/>
          </a:bodyPr>
          <a:lstStyle/>
          <a:p>
            <a:r>
              <a:rPr lang="en-US" dirty="0"/>
              <a:t>Risk Group 1 (RG1)/Biohazard level 1</a:t>
            </a:r>
            <a:endParaRPr lang="en-IN" dirty="0"/>
          </a:p>
        </p:txBody>
      </p:sp>
      <p:sp>
        <p:nvSpPr>
          <p:cNvPr id="3" name="Content Placeholder 2">
            <a:extLst>
              <a:ext uri="{FF2B5EF4-FFF2-40B4-BE49-F238E27FC236}">
                <a16:creationId xmlns:a16="http://schemas.microsoft.com/office/drawing/2014/main" id="{FF16DA2B-4C09-4E9C-9336-F09174687E4B}"/>
              </a:ext>
            </a:extLst>
          </p:cNvPr>
          <p:cNvSpPr>
            <a:spLocks noGrp="1"/>
          </p:cNvSpPr>
          <p:nvPr>
            <p:ph idx="1"/>
          </p:nvPr>
        </p:nvSpPr>
        <p:spPr/>
        <p:txBody>
          <a:bodyPr/>
          <a:lstStyle/>
          <a:p>
            <a:r>
              <a:rPr lang="en-US" b="1" dirty="0"/>
              <a:t>Agents that are not associated with disease in healthy adult humans.</a:t>
            </a:r>
          </a:p>
          <a:p>
            <a:endParaRPr lang="en-US" b="1" dirty="0"/>
          </a:p>
          <a:p>
            <a:r>
              <a:rPr lang="en-US" b="1" dirty="0"/>
              <a:t>Example: </a:t>
            </a:r>
            <a:r>
              <a:rPr lang="en-US" b="1" i="1" dirty="0">
                <a:hlinkClick r:id="rId2" tooltip="Bacillus subtilis"/>
              </a:rPr>
              <a:t>Bacillus subtilis</a:t>
            </a:r>
            <a:r>
              <a:rPr lang="en-US" b="1" dirty="0"/>
              <a:t>, </a:t>
            </a:r>
            <a:r>
              <a:rPr lang="en-US" b="1" dirty="0">
                <a:hlinkClick r:id="rId3" tooltip="Canidae"/>
              </a:rPr>
              <a:t>canine</a:t>
            </a:r>
            <a:r>
              <a:rPr lang="en-US" b="1" dirty="0"/>
              <a:t> </a:t>
            </a:r>
            <a:r>
              <a:rPr lang="en-US" b="1" dirty="0">
                <a:hlinkClick r:id="rId4" tooltip="Hepatitis"/>
              </a:rPr>
              <a:t>hepatitis</a:t>
            </a:r>
            <a:r>
              <a:rPr lang="en-US" b="1" dirty="0"/>
              <a:t>,</a:t>
            </a:r>
            <a:r>
              <a:rPr lang="en-US" b="1" i="1" dirty="0"/>
              <a:t> </a:t>
            </a:r>
            <a:r>
              <a:rPr lang="en-US" b="1" i="1" dirty="0">
                <a:hlinkClick r:id="rId5" tooltip="Escherichia coli"/>
              </a:rPr>
              <a:t>Escherichia coli</a:t>
            </a:r>
            <a:r>
              <a:rPr lang="en-US" b="1" dirty="0"/>
              <a:t> etc. </a:t>
            </a:r>
          </a:p>
          <a:p>
            <a:endParaRPr lang="en-US" b="1" dirty="0"/>
          </a:p>
          <a:p>
            <a:r>
              <a:rPr lang="en-US" b="1" dirty="0"/>
              <a:t>Handling these agents require minimum safety measures like gloves, masks etc. </a:t>
            </a:r>
            <a:endParaRPr lang="en-IN" b="1" dirty="0"/>
          </a:p>
          <a:p>
            <a:endParaRPr lang="en-IN" b="1" dirty="0"/>
          </a:p>
        </p:txBody>
      </p:sp>
      <p:pic>
        <p:nvPicPr>
          <p:cNvPr id="4" name="Picture 3">
            <a:extLst>
              <a:ext uri="{FF2B5EF4-FFF2-40B4-BE49-F238E27FC236}">
                <a16:creationId xmlns:a16="http://schemas.microsoft.com/office/drawing/2014/main" id="{38E436D0-1D8F-4C33-9F94-92BF1D73A310}"/>
              </a:ext>
            </a:extLst>
          </p:cNvPr>
          <p:cNvPicPr>
            <a:picLocks noChangeAspect="1"/>
          </p:cNvPicPr>
          <p:nvPr/>
        </p:nvPicPr>
        <p:blipFill>
          <a:blip r:embed="rId6"/>
          <a:stretch>
            <a:fillRect/>
          </a:stretch>
        </p:blipFill>
        <p:spPr>
          <a:xfrm>
            <a:off x="120162" y="155209"/>
            <a:ext cx="1524000" cy="1485900"/>
          </a:xfrm>
          <a:prstGeom prst="rect">
            <a:avLst/>
          </a:prstGeom>
        </p:spPr>
      </p:pic>
      <p:pic>
        <p:nvPicPr>
          <p:cNvPr id="5" name="Picture 4">
            <a:extLst>
              <a:ext uri="{FF2B5EF4-FFF2-40B4-BE49-F238E27FC236}">
                <a16:creationId xmlns:a16="http://schemas.microsoft.com/office/drawing/2014/main" id="{8AEC017F-F1A8-499E-8FF6-3F309F011C29}"/>
              </a:ext>
            </a:extLst>
          </p:cNvPr>
          <p:cNvPicPr>
            <a:picLocks noChangeAspect="1"/>
          </p:cNvPicPr>
          <p:nvPr/>
        </p:nvPicPr>
        <p:blipFill>
          <a:blip r:embed="rId7"/>
          <a:stretch>
            <a:fillRect/>
          </a:stretch>
        </p:blipFill>
        <p:spPr>
          <a:xfrm>
            <a:off x="10588869" y="0"/>
            <a:ext cx="1428750" cy="1504950"/>
          </a:xfrm>
          <a:prstGeom prst="rect">
            <a:avLst/>
          </a:prstGeom>
        </p:spPr>
      </p:pic>
      <p:sp>
        <p:nvSpPr>
          <p:cNvPr id="6" name="Date Placeholder 5">
            <a:extLst>
              <a:ext uri="{FF2B5EF4-FFF2-40B4-BE49-F238E27FC236}">
                <a16:creationId xmlns:a16="http://schemas.microsoft.com/office/drawing/2014/main" id="{20F92749-9382-4BFC-9BCB-38193F94AD4E}"/>
              </a:ext>
            </a:extLst>
          </p:cNvPr>
          <p:cNvSpPr>
            <a:spLocks noGrp="1"/>
          </p:cNvSpPr>
          <p:nvPr>
            <p:ph type="dt" sz="half" idx="10"/>
          </p:nvPr>
        </p:nvSpPr>
        <p:spPr/>
        <p:txBody>
          <a:bodyPr/>
          <a:lstStyle/>
          <a:p>
            <a:fld id="{524EF73D-37D6-48BF-9991-1E6F05CAA790}" type="datetime1">
              <a:rPr lang="en-US" smtClean="0"/>
              <a:t>3/28/2020</a:t>
            </a:fld>
            <a:endParaRPr lang="en-IN"/>
          </a:p>
        </p:txBody>
      </p:sp>
      <p:sp>
        <p:nvSpPr>
          <p:cNvPr id="7" name="Footer Placeholder 6">
            <a:extLst>
              <a:ext uri="{FF2B5EF4-FFF2-40B4-BE49-F238E27FC236}">
                <a16:creationId xmlns:a16="http://schemas.microsoft.com/office/drawing/2014/main" id="{CD83FE6F-B5DC-4471-A72B-B574A63A7633}"/>
              </a:ext>
            </a:extLst>
          </p:cNvPr>
          <p:cNvSpPr>
            <a:spLocks noGrp="1"/>
          </p:cNvSpPr>
          <p:nvPr>
            <p:ph type="ftr" sz="quarter" idx="11"/>
          </p:nvPr>
        </p:nvSpPr>
        <p:spPr/>
        <p:txBody>
          <a:bodyPr/>
          <a:lstStyle/>
          <a:p>
            <a:r>
              <a:rPr lang="en-IN"/>
              <a:t>Unit 1</a:t>
            </a:r>
          </a:p>
        </p:txBody>
      </p:sp>
      <p:sp>
        <p:nvSpPr>
          <p:cNvPr id="8" name="Slide Number Placeholder 7">
            <a:extLst>
              <a:ext uri="{FF2B5EF4-FFF2-40B4-BE49-F238E27FC236}">
                <a16:creationId xmlns:a16="http://schemas.microsoft.com/office/drawing/2014/main" id="{99FBFFE5-FFBC-4210-9268-FDA42832B1B4}"/>
              </a:ext>
            </a:extLst>
          </p:cNvPr>
          <p:cNvSpPr>
            <a:spLocks noGrp="1"/>
          </p:cNvSpPr>
          <p:nvPr>
            <p:ph type="sldNum" sz="quarter" idx="12"/>
          </p:nvPr>
        </p:nvSpPr>
        <p:spPr/>
        <p:txBody>
          <a:bodyPr/>
          <a:lstStyle/>
          <a:p>
            <a:fld id="{041DC62A-9D39-4D79-AD30-18CC9B74F506}" type="slidenum">
              <a:rPr lang="en-IN" smtClean="0"/>
              <a:t>6</a:t>
            </a:fld>
            <a:endParaRPr lang="en-IN"/>
          </a:p>
        </p:txBody>
      </p:sp>
    </p:spTree>
    <p:extLst>
      <p:ext uri="{BB962C8B-B14F-4D97-AF65-F5344CB8AC3E}">
        <p14:creationId xmlns:p14="http://schemas.microsoft.com/office/powerpoint/2010/main" val="515058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6AE2F-E2DC-4C3E-ABF1-9DF4939630B1}"/>
              </a:ext>
            </a:extLst>
          </p:cNvPr>
          <p:cNvSpPr>
            <a:spLocks noGrp="1"/>
          </p:cNvSpPr>
          <p:nvPr>
            <p:ph type="title"/>
          </p:nvPr>
        </p:nvSpPr>
        <p:spPr>
          <a:solidFill>
            <a:schemeClr val="tx2">
              <a:lumMod val="10000"/>
              <a:lumOff val="90000"/>
            </a:schemeClr>
          </a:solidFill>
        </p:spPr>
        <p:txBody>
          <a:bodyPr>
            <a:normAutofit/>
          </a:bodyPr>
          <a:lstStyle/>
          <a:p>
            <a:r>
              <a:rPr lang="en-US" dirty="0"/>
              <a:t>Risk Group 2 (RG2)/Biohazard Level 2</a:t>
            </a:r>
            <a:endParaRPr lang="en-IN" dirty="0"/>
          </a:p>
        </p:txBody>
      </p:sp>
      <p:sp>
        <p:nvSpPr>
          <p:cNvPr id="3" name="Content Placeholder 2">
            <a:extLst>
              <a:ext uri="{FF2B5EF4-FFF2-40B4-BE49-F238E27FC236}">
                <a16:creationId xmlns:a16="http://schemas.microsoft.com/office/drawing/2014/main" id="{3DFE68BB-D910-4E32-8518-E62ED772DBCD}"/>
              </a:ext>
            </a:extLst>
          </p:cNvPr>
          <p:cNvSpPr>
            <a:spLocks noGrp="1"/>
          </p:cNvSpPr>
          <p:nvPr>
            <p:ph idx="1"/>
          </p:nvPr>
        </p:nvSpPr>
        <p:spPr>
          <a:xfrm>
            <a:off x="883920" y="2387600"/>
            <a:ext cx="10607039" cy="3921760"/>
          </a:xfrm>
        </p:spPr>
        <p:txBody>
          <a:bodyPr>
            <a:noAutofit/>
          </a:bodyPr>
          <a:lstStyle/>
          <a:p>
            <a:pPr algn="just"/>
            <a:r>
              <a:rPr lang="en-US" sz="2200" b="1" dirty="0"/>
              <a:t>Agents that are associated with human disease which is </a:t>
            </a:r>
            <a:r>
              <a:rPr lang="en-US" sz="2200" b="1" dirty="0">
                <a:solidFill>
                  <a:srgbClr val="FF0000"/>
                </a:solidFill>
              </a:rPr>
              <a:t>rarely</a:t>
            </a:r>
            <a:br>
              <a:rPr lang="en-US" sz="2200" b="1" dirty="0">
                <a:solidFill>
                  <a:srgbClr val="FF0000"/>
                </a:solidFill>
              </a:rPr>
            </a:br>
            <a:r>
              <a:rPr lang="en-US" sz="2200" b="1" dirty="0">
                <a:solidFill>
                  <a:srgbClr val="FF0000"/>
                </a:solidFill>
              </a:rPr>
              <a:t>serious. </a:t>
            </a:r>
          </a:p>
          <a:p>
            <a:pPr algn="just"/>
            <a:r>
              <a:rPr lang="en-US" sz="2200" b="1" dirty="0"/>
              <a:t>Preventative or therapeutic interventions are </a:t>
            </a:r>
            <a:r>
              <a:rPr lang="en-IN" sz="2200" b="1" dirty="0">
                <a:solidFill>
                  <a:srgbClr val="FF0000"/>
                </a:solidFill>
              </a:rPr>
              <a:t>often available</a:t>
            </a:r>
            <a:r>
              <a:rPr lang="en-IN" sz="2200" b="1" dirty="0"/>
              <a:t>.</a:t>
            </a:r>
          </a:p>
          <a:p>
            <a:pPr algn="just"/>
            <a:endParaRPr lang="en-US" sz="2200" b="1" dirty="0"/>
          </a:p>
          <a:p>
            <a:pPr algn="just"/>
            <a:r>
              <a:rPr lang="en-US" sz="2200" b="1" dirty="0"/>
              <a:t>E.g., hepatitis A, </a:t>
            </a:r>
            <a:r>
              <a:rPr lang="en-US" sz="2200" b="1" dirty="0">
                <a:hlinkClick r:id="rId2" tooltip="Hepatitis B"/>
              </a:rPr>
              <a:t>B</a:t>
            </a:r>
            <a:r>
              <a:rPr lang="en-US" sz="2200" b="1" dirty="0"/>
              <a:t>, and </a:t>
            </a:r>
            <a:r>
              <a:rPr lang="en-US" sz="2200" b="1" dirty="0">
                <a:hlinkClick r:id="rId3" tooltip="Hepatitis C"/>
              </a:rPr>
              <a:t>C</a:t>
            </a:r>
            <a:r>
              <a:rPr lang="en-US" sz="2200" b="1" dirty="0"/>
              <a:t>, </a:t>
            </a:r>
            <a:r>
              <a:rPr lang="en-US" sz="2200" b="1" dirty="0">
                <a:hlinkClick r:id="rId4" tooltip="Influenza A"/>
              </a:rPr>
              <a:t>influenza A</a:t>
            </a:r>
            <a:r>
              <a:rPr lang="en-US" sz="2200" b="1" dirty="0"/>
              <a:t>, </a:t>
            </a:r>
            <a:r>
              <a:rPr lang="en-US" sz="2200" b="1" dirty="0">
                <a:hlinkClick r:id="rId5" tooltip="Lyme disease"/>
              </a:rPr>
              <a:t>Lyme disease</a:t>
            </a:r>
            <a:r>
              <a:rPr lang="en-US" sz="2200" b="1" dirty="0"/>
              <a:t>, </a:t>
            </a:r>
            <a:r>
              <a:rPr lang="en-US" sz="2200" b="1" dirty="0">
                <a:hlinkClick r:id="rId6" tooltip="Salmonella"/>
              </a:rPr>
              <a:t>Salmonella</a:t>
            </a:r>
            <a:r>
              <a:rPr lang="en-US" sz="2200" b="1" dirty="0"/>
              <a:t>, </a:t>
            </a:r>
            <a:r>
              <a:rPr lang="en-US" sz="2200" b="1" dirty="0">
                <a:hlinkClick r:id="rId7" tooltip="Mumps"/>
              </a:rPr>
              <a:t>mumps</a:t>
            </a:r>
            <a:r>
              <a:rPr lang="en-US" sz="2200" b="1" dirty="0"/>
              <a:t>, </a:t>
            </a:r>
            <a:r>
              <a:rPr lang="en-US" sz="2200" b="1" dirty="0">
                <a:hlinkClick r:id="rId8" tooltip="Measles"/>
              </a:rPr>
              <a:t>measles</a:t>
            </a:r>
            <a:r>
              <a:rPr lang="en-US" sz="2200" b="1" dirty="0"/>
              <a:t>, </a:t>
            </a:r>
            <a:r>
              <a:rPr lang="en-US" sz="2200" b="1" dirty="0">
                <a:hlinkClick r:id="rId9" tooltip="Scrapie"/>
              </a:rPr>
              <a:t>scrapie</a:t>
            </a:r>
            <a:r>
              <a:rPr lang="en-US" sz="2200" b="1" dirty="0"/>
              <a:t>, </a:t>
            </a:r>
            <a:r>
              <a:rPr lang="en-US" sz="2200" b="1" dirty="0">
                <a:hlinkClick r:id="rId10" tooltip="Dengue fever"/>
              </a:rPr>
              <a:t>dengue fever</a:t>
            </a:r>
            <a:r>
              <a:rPr lang="en-US" sz="2200" b="1" dirty="0"/>
              <a:t>. </a:t>
            </a:r>
          </a:p>
          <a:p>
            <a:pPr algn="just"/>
            <a:endParaRPr lang="en-US" sz="2200" b="1" dirty="0"/>
          </a:p>
          <a:p>
            <a:pPr algn="just"/>
            <a:r>
              <a:rPr lang="en-US" sz="2200" b="1" dirty="0"/>
              <a:t>Laboratory personnel can carry out diagnostic tests on the specimens but need to wear gloves, facial protection, and a gown. </a:t>
            </a:r>
          </a:p>
          <a:p>
            <a:pPr algn="just"/>
            <a:endParaRPr lang="en-IN" sz="2200" b="1" dirty="0"/>
          </a:p>
        </p:txBody>
      </p:sp>
      <p:pic>
        <p:nvPicPr>
          <p:cNvPr id="4" name="Picture 3">
            <a:extLst>
              <a:ext uri="{FF2B5EF4-FFF2-40B4-BE49-F238E27FC236}">
                <a16:creationId xmlns:a16="http://schemas.microsoft.com/office/drawing/2014/main" id="{DA7F3BCC-4B12-45AE-B30F-20CEEBC96464}"/>
              </a:ext>
            </a:extLst>
          </p:cNvPr>
          <p:cNvPicPr>
            <a:picLocks noChangeAspect="1"/>
          </p:cNvPicPr>
          <p:nvPr/>
        </p:nvPicPr>
        <p:blipFill>
          <a:blip r:embed="rId11"/>
          <a:stretch>
            <a:fillRect/>
          </a:stretch>
        </p:blipFill>
        <p:spPr>
          <a:xfrm>
            <a:off x="120162" y="155209"/>
            <a:ext cx="1524000" cy="1485900"/>
          </a:xfrm>
          <a:prstGeom prst="rect">
            <a:avLst/>
          </a:prstGeom>
        </p:spPr>
      </p:pic>
      <p:pic>
        <p:nvPicPr>
          <p:cNvPr id="5" name="Picture 4">
            <a:extLst>
              <a:ext uri="{FF2B5EF4-FFF2-40B4-BE49-F238E27FC236}">
                <a16:creationId xmlns:a16="http://schemas.microsoft.com/office/drawing/2014/main" id="{E596239C-749B-436B-81D2-8D82FCAFDB5E}"/>
              </a:ext>
            </a:extLst>
          </p:cNvPr>
          <p:cNvPicPr>
            <a:picLocks noChangeAspect="1"/>
          </p:cNvPicPr>
          <p:nvPr/>
        </p:nvPicPr>
        <p:blipFill>
          <a:blip r:embed="rId12"/>
          <a:stretch>
            <a:fillRect/>
          </a:stretch>
        </p:blipFill>
        <p:spPr>
          <a:xfrm>
            <a:off x="10588869" y="0"/>
            <a:ext cx="1428750" cy="1504950"/>
          </a:xfrm>
          <a:prstGeom prst="rect">
            <a:avLst/>
          </a:prstGeom>
        </p:spPr>
      </p:pic>
      <p:sp>
        <p:nvSpPr>
          <p:cNvPr id="6" name="Date Placeholder 5">
            <a:extLst>
              <a:ext uri="{FF2B5EF4-FFF2-40B4-BE49-F238E27FC236}">
                <a16:creationId xmlns:a16="http://schemas.microsoft.com/office/drawing/2014/main" id="{5FBFC7AE-3E30-453C-8738-425631C9E808}"/>
              </a:ext>
            </a:extLst>
          </p:cNvPr>
          <p:cNvSpPr>
            <a:spLocks noGrp="1"/>
          </p:cNvSpPr>
          <p:nvPr>
            <p:ph type="dt" sz="half" idx="10"/>
          </p:nvPr>
        </p:nvSpPr>
        <p:spPr/>
        <p:txBody>
          <a:bodyPr/>
          <a:lstStyle/>
          <a:p>
            <a:fld id="{D5E39BBF-862B-430A-86AE-B240E7CD33DB}" type="datetime1">
              <a:rPr lang="en-US" smtClean="0"/>
              <a:t>3/28/2020</a:t>
            </a:fld>
            <a:endParaRPr lang="en-IN"/>
          </a:p>
        </p:txBody>
      </p:sp>
      <p:sp>
        <p:nvSpPr>
          <p:cNvPr id="7" name="Footer Placeholder 6">
            <a:extLst>
              <a:ext uri="{FF2B5EF4-FFF2-40B4-BE49-F238E27FC236}">
                <a16:creationId xmlns:a16="http://schemas.microsoft.com/office/drawing/2014/main" id="{00B0D173-E04F-4D65-8117-410F9F288A93}"/>
              </a:ext>
            </a:extLst>
          </p:cNvPr>
          <p:cNvSpPr>
            <a:spLocks noGrp="1"/>
          </p:cNvSpPr>
          <p:nvPr>
            <p:ph type="ftr" sz="quarter" idx="11"/>
          </p:nvPr>
        </p:nvSpPr>
        <p:spPr/>
        <p:txBody>
          <a:bodyPr/>
          <a:lstStyle/>
          <a:p>
            <a:r>
              <a:rPr lang="en-IN"/>
              <a:t>Unit 1</a:t>
            </a:r>
          </a:p>
        </p:txBody>
      </p:sp>
      <p:sp>
        <p:nvSpPr>
          <p:cNvPr id="8" name="Slide Number Placeholder 7">
            <a:extLst>
              <a:ext uri="{FF2B5EF4-FFF2-40B4-BE49-F238E27FC236}">
                <a16:creationId xmlns:a16="http://schemas.microsoft.com/office/drawing/2014/main" id="{F43980A6-C9EF-483E-9652-6B8F2EDDD89D}"/>
              </a:ext>
            </a:extLst>
          </p:cNvPr>
          <p:cNvSpPr>
            <a:spLocks noGrp="1"/>
          </p:cNvSpPr>
          <p:nvPr>
            <p:ph type="sldNum" sz="quarter" idx="12"/>
          </p:nvPr>
        </p:nvSpPr>
        <p:spPr/>
        <p:txBody>
          <a:bodyPr/>
          <a:lstStyle/>
          <a:p>
            <a:fld id="{041DC62A-9D39-4D79-AD30-18CC9B74F506}" type="slidenum">
              <a:rPr lang="en-IN" smtClean="0"/>
              <a:t>7</a:t>
            </a:fld>
            <a:endParaRPr lang="en-IN"/>
          </a:p>
        </p:txBody>
      </p:sp>
    </p:spTree>
    <p:extLst>
      <p:ext uri="{BB962C8B-B14F-4D97-AF65-F5344CB8AC3E}">
        <p14:creationId xmlns:p14="http://schemas.microsoft.com/office/powerpoint/2010/main" val="697571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ECD7F-824D-4C6A-8637-D9C0EB8340CD}"/>
              </a:ext>
            </a:extLst>
          </p:cNvPr>
          <p:cNvSpPr>
            <a:spLocks noGrp="1"/>
          </p:cNvSpPr>
          <p:nvPr>
            <p:ph type="title"/>
          </p:nvPr>
        </p:nvSpPr>
        <p:spPr>
          <a:solidFill>
            <a:schemeClr val="tx2">
              <a:lumMod val="10000"/>
              <a:lumOff val="90000"/>
            </a:schemeClr>
          </a:solidFill>
        </p:spPr>
        <p:txBody>
          <a:bodyPr>
            <a:normAutofit/>
          </a:bodyPr>
          <a:lstStyle/>
          <a:p>
            <a:r>
              <a:rPr lang="en-US" dirty="0"/>
              <a:t>Risk Group 3 (RG3)/ Biohazard Level 3</a:t>
            </a:r>
            <a:endParaRPr lang="en-IN" dirty="0"/>
          </a:p>
        </p:txBody>
      </p:sp>
      <p:sp>
        <p:nvSpPr>
          <p:cNvPr id="3" name="Content Placeholder 2">
            <a:extLst>
              <a:ext uri="{FF2B5EF4-FFF2-40B4-BE49-F238E27FC236}">
                <a16:creationId xmlns:a16="http://schemas.microsoft.com/office/drawing/2014/main" id="{8B943AD8-6E80-4628-A67E-E95672C0DA0D}"/>
              </a:ext>
            </a:extLst>
          </p:cNvPr>
          <p:cNvSpPr>
            <a:spLocks noGrp="1"/>
          </p:cNvSpPr>
          <p:nvPr>
            <p:ph idx="1"/>
          </p:nvPr>
        </p:nvSpPr>
        <p:spPr/>
        <p:txBody>
          <a:bodyPr/>
          <a:lstStyle/>
          <a:p>
            <a:r>
              <a:rPr lang="en-US" b="1" dirty="0"/>
              <a:t>Agents that are associated with </a:t>
            </a:r>
            <a:r>
              <a:rPr lang="en-US" b="1" dirty="0">
                <a:solidFill>
                  <a:srgbClr val="FF0000"/>
                </a:solidFill>
              </a:rPr>
              <a:t>serious or lethal human disease</a:t>
            </a:r>
            <a:r>
              <a:rPr lang="en-US" b="1" dirty="0"/>
              <a:t>.</a:t>
            </a:r>
          </a:p>
          <a:p>
            <a:r>
              <a:rPr lang="en-US" b="1" dirty="0"/>
              <a:t>Preventive or therapeutic interventions </a:t>
            </a:r>
            <a:r>
              <a:rPr lang="en-US" b="1" dirty="0">
                <a:solidFill>
                  <a:srgbClr val="FF0000"/>
                </a:solidFill>
              </a:rPr>
              <a:t>may be available</a:t>
            </a:r>
          </a:p>
          <a:p>
            <a:r>
              <a:rPr lang="en-US" b="1" dirty="0">
                <a:solidFill>
                  <a:srgbClr val="FF0000"/>
                </a:solidFill>
              </a:rPr>
              <a:t>High</a:t>
            </a:r>
            <a:r>
              <a:rPr lang="en-US" b="1" dirty="0"/>
              <a:t> individual risk </a:t>
            </a:r>
          </a:p>
          <a:p>
            <a:r>
              <a:rPr lang="en-US" b="1" dirty="0">
                <a:solidFill>
                  <a:srgbClr val="FF0000"/>
                </a:solidFill>
              </a:rPr>
              <a:t>Low community risk</a:t>
            </a:r>
            <a:r>
              <a:rPr lang="en-US" b="1" dirty="0"/>
              <a:t>.</a:t>
            </a:r>
          </a:p>
          <a:p>
            <a:r>
              <a:rPr lang="en-US" b="1" dirty="0"/>
              <a:t>Example: West Nile virus, SARS virus, tuberculosis, typhus, Rift Valley fever, HIV, yellow fever, and malaria.</a:t>
            </a:r>
            <a:endParaRPr lang="en-IN" b="1" dirty="0"/>
          </a:p>
        </p:txBody>
      </p:sp>
      <p:pic>
        <p:nvPicPr>
          <p:cNvPr id="4" name="Picture 3">
            <a:extLst>
              <a:ext uri="{FF2B5EF4-FFF2-40B4-BE49-F238E27FC236}">
                <a16:creationId xmlns:a16="http://schemas.microsoft.com/office/drawing/2014/main" id="{0675708D-78A8-4A5F-BB34-3BAB5BF1E3E5}"/>
              </a:ext>
            </a:extLst>
          </p:cNvPr>
          <p:cNvPicPr>
            <a:picLocks noChangeAspect="1"/>
          </p:cNvPicPr>
          <p:nvPr/>
        </p:nvPicPr>
        <p:blipFill>
          <a:blip r:embed="rId2"/>
          <a:stretch>
            <a:fillRect/>
          </a:stretch>
        </p:blipFill>
        <p:spPr>
          <a:xfrm>
            <a:off x="120162" y="155209"/>
            <a:ext cx="1524000" cy="1485900"/>
          </a:xfrm>
          <a:prstGeom prst="rect">
            <a:avLst/>
          </a:prstGeom>
        </p:spPr>
      </p:pic>
      <p:pic>
        <p:nvPicPr>
          <p:cNvPr id="5" name="Picture 4">
            <a:extLst>
              <a:ext uri="{FF2B5EF4-FFF2-40B4-BE49-F238E27FC236}">
                <a16:creationId xmlns:a16="http://schemas.microsoft.com/office/drawing/2014/main" id="{465E0B34-C6BD-42FD-8059-A2C365864CA7}"/>
              </a:ext>
            </a:extLst>
          </p:cNvPr>
          <p:cNvPicPr>
            <a:picLocks noChangeAspect="1"/>
          </p:cNvPicPr>
          <p:nvPr/>
        </p:nvPicPr>
        <p:blipFill>
          <a:blip r:embed="rId3"/>
          <a:stretch>
            <a:fillRect/>
          </a:stretch>
        </p:blipFill>
        <p:spPr>
          <a:xfrm>
            <a:off x="10588869" y="0"/>
            <a:ext cx="1428750" cy="1504950"/>
          </a:xfrm>
          <a:prstGeom prst="rect">
            <a:avLst/>
          </a:prstGeom>
        </p:spPr>
      </p:pic>
      <p:sp>
        <p:nvSpPr>
          <p:cNvPr id="6" name="Date Placeholder 5">
            <a:extLst>
              <a:ext uri="{FF2B5EF4-FFF2-40B4-BE49-F238E27FC236}">
                <a16:creationId xmlns:a16="http://schemas.microsoft.com/office/drawing/2014/main" id="{ED093497-FD59-4874-9B7A-86827597D0B1}"/>
              </a:ext>
            </a:extLst>
          </p:cNvPr>
          <p:cNvSpPr>
            <a:spLocks noGrp="1"/>
          </p:cNvSpPr>
          <p:nvPr>
            <p:ph type="dt" sz="half" idx="10"/>
          </p:nvPr>
        </p:nvSpPr>
        <p:spPr/>
        <p:txBody>
          <a:bodyPr/>
          <a:lstStyle/>
          <a:p>
            <a:fld id="{1A0FB843-18B0-4BC3-8D6C-753FB045BEAF}" type="datetime1">
              <a:rPr lang="en-US" smtClean="0"/>
              <a:t>3/28/2020</a:t>
            </a:fld>
            <a:endParaRPr lang="en-IN"/>
          </a:p>
        </p:txBody>
      </p:sp>
      <p:sp>
        <p:nvSpPr>
          <p:cNvPr id="7" name="Footer Placeholder 6">
            <a:extLst>
              <a:ext uri="{FF2B5EF4-FFF2-40B4-BE49-F238E27FC236}">
                <a16:creationId xmlns:a16="http://schemas.microsoft.com/office/drawing/2014/main" id="{DC6A2FC2-FE53-4A38-9DA5-AF2056908DF7}"/>
              </a:ext>
            </a:extLst>
          </p:cNvPr>
          <p:cNvSpPr>
            <a:spLocks noGrp="1"/>
          </p:cNvSpPr>
          <p:nvPr>
            <p:ph type="ftr" sz="quarter" idx="11"/>
          </p:nvPr>
        </p:nvSpPr>
        <p:spPr/>
        <p:txBody>
          <a:bodyPr/>
          <a:lstStyle/>
          <a:p>
            <a:r>
              <a:rPr lang="en-IN"/>
              <a:t>Unit 1</a:t>
            </a:r>
          </a:p>
        </p:txBody>
      </p:sp>
      <p:sp>
        <p:nvSpPr>
          <p:cNvPr id="8" name="Slide Number Placeholder 7">
            <a:extLst>
              <a:ext uri="{FF2B5EF4-FFF2-40B4-BE49-F238E27FC236}">
                <a16:creationId xmlns:a16="http://schemas.microsoft.com/office/drawing/2014/main" id="{A1F26339-1670-41C9-9976-49A7ED6F7555}"/>
              </a:ext>
            </a:extLst>
          </p:cNvPr>
          <p:cNvSpPr>
            <a:spLocks noGrp="1"/>
          </p:cNvSpPr>
          <p:nvPr>
            <p:ph type="sldNum" sz="quarter" idx="12"/>
          </p:nvPr>
        </p:nvSpPr>
        <p:spPr/>
        <p:txBody>
          <a:bodyPr/>
          <a:lstStyle/>
          <a:p>
            <a:fld id="{041DC62A-9D39-4D79-AD30-18CC9B74F506}" type="slidenum">
              <a:rPr lang="en-IN" smtClean="0"/>
              <a:t>8</a:t>
            </a:fld>
            <a:endParaRPr lang="en-IN"/>
          </a:p>
        </p:txBody>
      </p:sp>
    </p:spTree>
    <p:extLst>
      <p:ext uri="{BB962C8B-B14F-4D97-AF65-F5344CB8AC3E}">
        <p14:creationId xmlns:p14="http://schemas.microsoft.com/office/powerpoint/2010/main" val="2011902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1B012-7DC3-4D7F-B185-7B74740B0333}"/>
              </a:ext>
            </a:extLst>
          </p:cNvPr>
          <p:cNvSpPr>
            <a:spLocks noGrp="1"/>
          </p:cNvSpPr>
          <p:nvPr>
            <p:ph type="title"/>
          </p:nvPr>
        </p:nvSpPr>
        <p:spPr>
          <a:solidFill>
            <a:schemeClr val="tx2">
              <a:lumMod val="10000"/>
              <a:lumOff val="90000"/>
            </a:schemeClr>
          </a:solidFill>
        </p:spPr>
        <p:txBody>
          <a:bodyPr>
            <a:normAutofit/>
          </a:bodyPr>
          <a:lstStyle/>
          <a:p>
            <a:r>
              <a:rPr lang="en-US" dirty="0"/>
              <a:t>Risk Group 4 (RG 4)/ Biohazard Level 4</a:t>
            </a:r>
            <a:endParaRPr lang="en-IN" dirty="0"/>
          </a:p>
        </p:txBody>
      </p:sp>
      <p:sp>
        <p:nvSpPr>
          <p:cNvPr id="3" name="Content Placeholder 2">
            <a:extLst>
              <a:ext uri="{FF2B5EF4-FFF2-40B4-BE49-F238E27FC236}">
                <a16:creationId xmlns:a16="http://schemas.microsoft.com/office/drawing/2014/main" id="{C22A2819-1AE4-4549-914E-ED6A3428C570}"/>
              </a:ext>
            </a:extLst>
          </p:cNvPr>
          <p:cNvSpPr>
            <a:spLocks noGrp="1"/>
          </p:cNvSpPr>
          <p:nvPr>
            <p:ph idx="1"/>
          </p:nvPr>
        </p:nvSpPr>
        <p:spPr/>
        <p:txBody>
          <a:bodyPr>
            <a:normAutofit fontScale="92500"/>
          </a:bodyPr>
          <a:lstStyle/>
          <a:p>
            <a:pPr algn="just"/>
            <a:r>
              <a:rPr lang="en-US" b="1" dirty="0"/>
              <a:t>Agents that are likely to </a:t>
            </a:r>
            <a:r>
              <a:rPr lang="en-US" b="1" dirty="0">
                <a:solidFill>
                  <a:srgbClr val="FF0000"/>
                </a:solidFill>
              </a:rPr>
              <a:t>cause serious or lethal human disease</a:t>
            </a:r>
          </a:p>
          <a:p>
            <a:pPr algn="just"/>
            <a:r>
              <a:rPr lang="en-US" b="1" dirty="0"/>
              <a:t>Preventive or therapeutic interventions are </a:t>
            </a:r>
            <a:r>
              <a:rPr lang="en-US" b="1" dirty="0">
                <a:solidFill>
                  <a:srgbClr val="FF0000"/>
                </a:solidFill>
              </a:rPr>
              <a:t>not usually</a:t>
            </a:r>
            <a:br>
              <a:rPr lang="en-US" b="1" dirty="0">
                <a:solidFill>
                  <a:srgbClr val="FF0000"/>
                </a:solidFill>
              </a:rPr>
            </a:br>
            <a:r>
              <a:rPr lang="en-US" b="1" dirty="0">
                <a:solidFill>
                  <a:srgbClr val="FF0000"/>
                </a:solidFill>
              </a:rPr>
              <a:t>available</a:t>
            </a:r>
          </a:p>
          <a:p>
            <a:pPr algn="just"/>
            <a:r>
              <a:rPr lang="en-US" b="1" dirty="0">
                <a:solidFill>
                  <a:srgbClr val="FF0000"/>
                </a:solidFill>
              </a:rPr>
              <a:t>High</a:t>
            </a:r>
            <a:r>
              <a:rPr lang="en-US" b="1" dirty="0"/>
              <a:t> individual risk </a:t>
            </a:r>
          </a:p>
          <a:p>
            <a:pPr algn="just"/>
            <a:r>
              <a:rPr lang="en-US" b="1" dirty="0">
                <a:solidFill>
                  <a:srgbClr val="FF0000"/>
                </a:solidFill>
              </a:rPr>
              <a:t>High </a:t>
            </a:r>
            <a:r>
              <a:rPr lang="en-US" b="1" dirty="0"/>
              <a:t>community risk</a:t>
            </a:r>
          </a:p>
          <a:p>
            <a:pPr algn="just"/>
            <a:r>
              <a:rPr lang="en-US" b="1" dirty="0"/>
              <a:t>Example: Bolivian and Argentine hemorrhagic fevers, Marburg virus, Ebola virus, hantaviruses, Lassa fever virus and Crimean-Congo hemorrhagic fever.</a:t>
            </a:r>
            <a:endParaRPr lang="en-IN" b="1" dirty="0"/>
          </a:p>
          <a:p>
            <a:pPr algn="just"/>
            <a:endParaRPr lang="en-IN" b="1" dirty="0"/>
          </a:p>
        </p:txBody>
      </p:sp>
      <p:pic>
        <p:nvPicPr>
          <p:cNvPr id="4" name="Picture 3">
            <a:extLst>
              <a:ext uri="{FF2B5EF4-FFF2-40B4-BE49-F238E27FC236}">
                <a16:creationId xmlns:a16="http://schemas.microsoft.com/office/drawing/2014/main" id="{CA56461B-6705-4D14-936F-FA524ECD242C}"/>
              </a:ext>
            </a:extLst>
          </p:cNvPr>
          <p:cNvPicPr>
            <a:picLocks noChangeAspect="1"/>
          </p:cNvPicPr>
          <p:nvPr/>
        </p:nvPicPr>
        <p:blipFill>
          <a:blip r:embed="rId2"/>
          <a:stretch>
            <a:fillRect/>
          </a:stretch>
        </p:blipFill>
        <p:spPr>
          <a:xfrm>
            <a:off x="120162" y="155209"/>
            <a:ext cx="1524000" cy="1485900"/>
          </a:xfrm>
          <a:prstGeom prst="rect">
            <a:avLst/>
          </a:prstGeom>
        </p:spPr>
      </p:pic>
      <p:pic>
        <p:nvPicPr>
          <p:cNvPr id="5" name="Picture 4">
            <a:extLst>
              <a:ext uri="{FF2B5EF4-FFF2-40B4-BE49-F238E27FC236}">
                <a16:creationId xmlns:a16="http://schemas.microsoft.com/office/drawing/2014/main" id="{CB07A4A2-D9BA-4AD5-AB2A-530EECB4D68D}"/>
              </a:ext>
            </a:extLst>
          </p:cNvPr>
          <p:cNvPicPr>
            <a:picLocks noChangeAspect="1"/>
          </p:cNvPicPr>
          <p:nvPr/>
        </p:nvPicPr>
        <p:blipFill>
          <a:blip r:embed="rId3"/>
          <a:stretch>
            <a:fillRect/>
          </a:stretch>
        </p:blipFill>
        <p:spPr>
          <a:xfrm>
            <a:off x="10588869" y="0"/>
            <a:ext cx="1428750" cy="1504950"/>
          </a:xfrm>
          <a:prstGeom prst="rect">
            <a:avLst/>
          </a:prstGeom>
        </p:spPr>
      </p:pic>
      <p:sp>
        <p:nvSpPr>
          <p:cNvPr id="6" name="Date Placeholder 5">
            <a:extLst>
              <a:ext uri="{FF2B5EF4-FFF2-40B4-BE49-F238E27FC236}">
                <a16:creationId xmlns:a16="http://schemas.microsoft.com/office/drawing/2014/main" id="{F7BD6DA4-EF38-4F23-A01B-051306CC3281}"/>
              </a:ext>
            </a:extLst>
          </p:cNvPr>
          <p:cNvSpPr>
            <a:spLocks noGrp="1"/>
          </p:cNvSpPr>
          <p:nvPr>
            <p:ph type="dt" sz="half" idx="10"/>
          </p:nvPr>
        </p:nvSpPr>
        <p:spPr/>
        <p:txBody>
          <a:bodyPr/>
          <a:lstStyle/>
          <a:p>
            <a:fld id="{E5DBC25C-60C0-4722-A726-63313DCC46C8}" type="datetime1">
              <a:rPr lang="en-US" smtClean="0"/>
              <a:t>3/28/2020</a:t>
            </a:fld>
            <a:endParaRPr lang="en-IN"/>
          </a:p>
        </p:txBody>
      </p:sp>
      <p:sp>
        <p:nvSpPr>
          <p:cNvPr id="7" name="Footer Placeholder 6">
            <a:extLst>
              <a:ext uri="{FF2B5EF4-FFF2-40B4-BE49-F238E27FC236}">
                <a16:creationId xmlns:a16="http://schemas.microsoft.com/office/drawing/2014/main" id="{F0989849-475D-450C-99D8-13CDBD456F77}"/>
              </a:ext>
            </a:extLst>
          </p:cNvPr>
          <p:cNvSpPr>
            <a:spLocks noGrp="1"/>
          </p:cNvSpPr>
          <p:nvPr>
            <p:ph type="ftr" sz="quarter" idx="11"/>
          </p:nvPr>
        </p:nvSpPr>
        <p:spPr/>
        <p:txBody>
          <a:bodyPr/>
          <a:lstStyle/>
          <a:p>
            <a:r>
              <a:rPr lang="en-IN"/>
              <a:t>Unit 1</a:t>
            </a:r>
          </a:p>
        </p:txBody>
      </p:sp>
      <p:sp>
        <p:nvSpPr>
          <p:cNvPr id="8" name="Slide Number Placeholder 7">
            <a:extLst>
              <a:ext uri="{FF2B5EF4-FFF2-40B4-BE49-F238E27FC236}">
                <a16:creationId xmlns:a16="http://schemas.microsoft.com/office/drawing/2014/main" id="{406938DF-A281-4ABF-8443-E6430581D53E}"/>
              </a:ext>
            </a:extLst>
          </p:cNvPr>
          <p:cNvSpPr>
            <a:spLocks noGrp="1"/>
          </p:cNvSpPr>
          <p:nvPr>
            <p:ph type="sldNum" sz="quarter" idx="12"/>
          </p:nvPr>
        </p:nvSpPr>
        <p:spPr/>
        <p:txBody>
          <a:bodyPr/>
          <a:lstStyle/>
          <a:p>
            <a:fld id="{041DC62A-9D39-4D79-AD30-18CC9B74F506}" type="slidenum">
              <a:rPr lang="en-IN" smtClean="0"/>
              <a:t>9</a:t>
            </a:fld>
            <a:endParaRPr lang="en-IN"/>
          </a:p>
        </p:txBody>
      </p:sp>
    </p:spTree>
    <p:extLst>
      <p:ext uri="{BB962C8B-B14F-4D97-AF65-F5344CB8AC3E}">
        <p14:creationId xmlns:p14="http://schemas.microsoft.com/office/powerpoint/2010/main" val="418936162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113</TotalTime>
  <Words>606</Words>
  <Application>Microsoft Office PowerPoint</Application>
  <PresentationFormat>Widescreen</PresentationFormat>
  <Paragraphs>84</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Garamond</vt:lpstr>
      <vt:lpstr>Organic</vt:lpstr>
      <vt:lpstr>PowerPoint Presentation</vt:lpstr>
      <vt:lpstr>Types of biohazards</vt:lpstr>
      <vt:lpstr>PowerPoint Presentation</vt:lpstr>
      <vt:lpstr>PowerPoint Presentation</vt:lpstr>
      <vt:lpstr>PowerPoint Presentation</vt:lpstr>
      <vt:lpstr>Risk Group 1 (RG1)/Biohazard level 1</vt:lpstr>
      <vt:lpstr>Risk Group 2 (RG2)/Biohazard Level 2</vt:lpstr>
      <vt:lpstr>Risk Group 3 (RG3)/ Biohazard Level 3</vt:lpstr>
      <vt:lpstr>Risk Group 4 (RG 4)/ Biohazard Level 4</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dranjayvet@gmail.com</dc:creator>
  <cp:lastModifiedBy>dranjayvet@gmail.com</cp:lastModifiedBy>
  <cp:revision>16</cp:revision>
  <dcterms:created xsi:type="dcterms:W3CDTF">2020-03-27T15:53:26Z</dcterms:created>
  <dcterms:modified xsi:type="dcterms:W3CDTF">2020-03-28T12:22:21Z</dcterms:modified>
</cp:coreProperties>
</file>