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EBACE-7FA4-4554-9B2D-2EBAF4DFDD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D7D366-A4ED-4038-A31C-117D79E94857}">
      <dgm:prSet custT="1"/>
      <dgm:spPr/>
      <dgm:t>
        <a:bodyPr/>
        <a:lstStyle/>
        <a:p>
          <a:r>
            <a:rPr lang="en-IN" altLang="en-US" sz="1600" dirty="0" smtClean="0"/>
            <a:t>Anaemia is defined as an absolute decrease in the red cell mass as measured by RBC count, </a:t>
          </a:r>
          <a:r>
            <a:rPr lang="en-IN" altLang="en-US" sz="1600" dirty="0" err="1" smtClean="0"/>
            <a:t>hemoglobin</a:t>
          </a:r>
          <a:r>
            <a:rPr lang="en-IN" altLang="en-US" sz="1600" dirty="0" smtClean="0"/>
            <a:t> concentration, and PCV</a:t>
          </a:r>
          <a:r>
            <a:rPr lang="en-IN" altLang="en-US" sz="600" dirty="0" smtClean="0"/>
            <a:t>.</a:t>
          </a:r>
        </a:p>
      </dgm:t>
    </dgm:pt>
    <dgm:pt modelId="{B8531BFC-E54F-48C9-974D-3806115D6373}" type="parTrans" cxnId="{9339DDFC-C549-449E-93D8-AD5AF03DCEA4}">
      <dgm:prSet/>
      <dgm:spPr/>
      <dgm:t>
        <a:bodyPr/>
        <a:lstStyle/>
        <a:p>
          <a:endParaRPr lang="en-US"/>
        </a:p>
      </dgm:t>
    </dgm:pt>
    <dgm:pt modelId="{EBB26545-5A4D-4794-B0C4-DD3C0BB50489}" type="sibTrans" cxnId="{9339DDFC-C549-449E-93D8-AD5AF03DCEA4}">
      <dgm:prSet/>
      <dgm:spPr/>
      <dgm:t>
        <a:bodyPr/>
        <a:lstStyle/>
        <a:p>
          <a:endParaRPr lang="en-US"/>
        </a:p>
      </dgm:t>
    </dgm:pt>
    <dgm:pt modelId="{56C5CC02-AB5B-4FAA-8069-69430391A749}">
      <dgm:prSet custT="1"/>
      <dgm:spPr/>
      <dgm:t>
        <a:bodyPr/>
        <a:lstStyle/>
        <a:p>
          <a:r>
            <a:rPr lang="en-IN" altLang="en-US" sz="1600" dirty="0" smtClean="0"/>
            <a:t>It can develop from loss, destruction, or lack of production of RBC</a:t>
          </a:r>
          <a:endParaRPr lang="en-IN" sz="1600" dirty="0"/>
        </a:p>
      </dgm:t>
    </dgm:pt>
    <dgm:pt modelId="{A4A3A89D-5D10-42AC-B26E-F2BD3EDE5C14}" type="parTrans" cxnId="{B27A5BA3-28FC-4932-9EED-9FF28A24C3E6}">
      <dgm:prSet/>
      <dgm:spPr/>
      <dgm:t>
        <a:bodyPr/>
        <a:lstStyle/>
        <a:p>
          <a:endParaRPr lang="en-US"/>
        </a:p>
      </dgm:t>
    </dgm:pt>
    <dgm:pt modelId="{36651FF6-3511-495F-90D8-B64949ADDC48}" type="sibTrans" cxnId="{B27A5BA3-28FC-4932-9EED-9FF28A24C3E6}">
      <dgm:prSet/>
      <dgm:spPr/>
      <dgm:t>
        <a:bodyPr/>
        <a:lstStyle/>
        <a:p>
          <a:endParaRPr lang="en-US"/>
        </a:p>
      </dgm:t>
    </dgm:pt>
    <dgm:pt modelId="{2AF29B8E-5315-448D-97CF-BA106011D424}" type="pres">
      <dgm:prSet presAssocID="{46AEBACE-7FA4-4554-9B2D-2EBAF4DFDD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45189-0FD3-459D-B99B-73A29033AFE8}" type="pres">
      <dgm:prSet presAssocID="{4AD7D366-A4ED-4038-A31C-117D79E94857}" presName="parentLin" presStyleCnt="0"/>
      <dgm:spPr/>
    </dgm:pt>
    <dgm:pt modelId="{42B89717-6A38-4610-B996-362446A73CC2}" type="pres">
      <dgm:prSet presAssocID="{4AD7D366-A4ED-4038-A31C-117D79E9485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3B77679-709C-4757-AB6C-5552FBAA495F}" type="pres">
      <dgm:prSet presAssocID="{4AD7D366-A4ED-4038-A31C-117D79E94857}" presName="parentText" presStyleLbl="node1" presStyleIdx="0" presStyleCnt="2" custScaleX="118807" custScaleY="9780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4B0E7-E071-4B8F-943E-DD18C396A4A1}" type="pres">
      <dgm:prSet presAssocID="{4AD7D366-A4ED-4038-A31C-117D79E94857}" presName="negativeSpace" presStyleCnt="0"/>
      <dgm:spPr/>
    </dgm:pt>
    <dgm:pt modelId="{F53E58DE-EDB0-4C05-8F08-0248FFE05BCA}" type="pres">
      <dgm:prSet presAssocID="{4AD7D366-A4ED-4038-A31C-117D79E94857}" presName="childText" presStyleLbl="conFgAcc1" presStyleIdx="0" presStyleCnt="2" custLinFactY="-74343" custLinFactNeighborX="-165" custLinFactNeighborY="-100000">
        <dgm:presLayoutVars>
          <dgm:bulletEnabled val="1"/>
        </dgm:presLayoutVars>
      </dgm:prSet>
      <dgm:spPr/>
    </dgm:pt>
    <dgm:pt modelId="{7C79D76E-6C96-49B5-AA9C-86230AEF36A9}" type="pres">
      <dgm:prSet presAssocID="{EBB26545-5A4D-4794-B0C4-DD3C0BB50489}" presName="spaceBetweenRectangles" presStyleCnt="0"/>
      <dgm:spPr/>
    </dgm:pt>
    <dgm:pt modelId="{45E8A084-5E86-40F1-B7D8-D12A2DED6C8C}" type="pres">
      <dgm:prSet presAssocID="{56C5CC02-AB5B-4FAA-8069-69430391A749}" presName="parentLin" presStyleCnt="0"/>
      <dgm:spPr/>
    </dgm:pt>
    <dgm:pt modelId="{F7E5F45A-D251-4BCA-B5AB-5C8949AE31FB}" type="pres">
      <dgm:prSet presAssocID="{56C5CC02-AB5B-4FAA-8069-69430391A74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D02C385-DC03-41B2-A8CE-8D977D8A9C08}" type="pres">
      <dgm:prSet presAssocID="{56C5CC02-AB5B-4FAA-8069-69430391A749}" presName="parentText" presStyleLbl="node1" presStyleIdx="1" presStyleCnt="2" custScaleX="116288" custScaleY="4108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8535D-988B-4078-9DF2-42516BCC308D}" type="pres">
      <dgm:prSet presAssocID="{56C5CC02-AB5B-4FAA-8069-69430391A749}" presName="negativeSpace" presStyleCnt="0"/>
      <dgm:spPr/>
    </dgm:pt>
    <dgm:pt modelId="{C4D2904C-27C0-4618-B2F8-44257767C3C7}" type="pres">
      <dgm:prSet presAssocID="{56C5CC02-AB5B-4FAA-8069-69430391A74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C625249-8C7C-4D26-A213-86C4321A4685}" type="presOf" srcId="{4AD7D366-A4ED-4038-A31C-117D79E94857}" destId="{42B89717-6A38-4610-B996-362446A73CC2}" srcOrd="0" destOrd="0" presId="urn:microsoft.com/office/officeart/2005/8/layout/list1"/>
    <dgm:cxn modelId="{F0715261-C4A0-4887-A8A2-B035F8058B2F}" type="presOf" srcId="{56C5CC02-AB5B-4FAA-8069-69430391A749}" destId="{2D02C385-DC03-41B2-A8CE-8D977D8A9C08}" srcOrd="1" destOrd="0" presId="urn:microsoft.com/office/officeart/2005/8/layout/list1"/>
    <dgm:cxn modelId="{881F5D09-691A-427F-B6AD-191E4768A426}" type="presOf" srcId="{4AD7D366-A4ED-4038-A31C-117D79E94857}" destId="{53B77679-709C-4757-AB6C-5552FBAA495F}" srcOrd="1" destOrd="0" presId="urn:microsoft.com/office/officeart/2005/8/layout/list1"/>
    <dgm:cxn modelId="{9339DDFC-C549-449E-93D8-AD5AF03DCEA4}" srcId="{46AEBACE-7FA4-4554-9B2D-2EBAF4DFDD7E}" destId="{4AD7D366-A4ED-4038-A31C-117D79E94857}" srcOrd="0" destOrd="0" parTransId="{B8531BFC-E54F-48C9-974D-3806115D6373}" sibTransId="{EBB26545-5A4D-4794-B0C4-DD3C0BB50489}"/>
    <dgm:cxn modelId="{A671F7E8-0948-4EF6-9285-C14D8BFFD7FC}" type="presOf" srcId="{56C5CC02-AB5B-4FAA-8069-69430391A749}" destId="{F7E5F45A-D251-4BCA-B5AB-5C8949AE31FB}" srcOrd="0" destOrd="0" presId="urn:microsoft.com/office/officeart/2005/8/layout/list1"/>
    <dgm:cxn modelId="{9E82F2E4-EE9F-45AC-BA2D-0A65C2BA77F0}" type="presOf" srcId="{46AEBACE-7FA4-4554-9B2D-2EBAF4DFDD7E}" destId="{2AF29B8E-5315-448D-97CF-BA106011D424}" srcOrd="0" destOrd="0" presId="urn:microsoft.com/office/officeart/2005/8/layout/list1"/>
    <dgm:cxn modelId="{B27A5BA3-28FC-4932-9EED-9FF28A24C3E6}" srcId="{46AEBACE-7FA4-4554-9B2D-2EBAF4DFDD7E}" destId="{56C5CC02-AB5B-4FAA-8069-69430391A749}" srcOrd="1" destOrd="0" parTransId="{A4A3A89D-5D10-42AC-B26E-F2BD3EDE5C14}" sibTransId="{36651FF6-3511-495F-90D8-B64949ADDC48}"/>
    <dgm:cxn modelId="{9356ED52-E924-41BB-ABA0-63DFD76952D0}" type="presParOf" srcId="{2AF29B8E-5315-448D-97CF-BA106011D424}" destId="{71C45189-0FD3-459D-B99B-73A29033AFE8}" srcOrd="0" destOrd="0" presId="urn:microsoft.com/office/officeart/2005/8/layout/list1"/>
    <dgm:cxn modelId="{DA4779B4-27A2-49CD-AFAC-F4456095EAB6}" type="presParOf" srcId="{71C45189-0FD3-459D-B99B-73A29033AFE8}" destId="{42B89717-6A38-4610-B996-362446A73CC2}" srcOrd="0" destOrd="0" presId="urn:microsoft.com/office/officeart/2005/8/layout/list1"/>
    <dgm:cxn modelId="{C1F107E9-D010-400E-B09A-DCE56630C042}" type="presParOf" srcId="{71C45189-0FD3-459D-B99B-73A29033AFE8}" destId="{53B77679-709C-4757-AB6C-5552FBAA495F}" srcOrd="1" destOrd="0" presId="urn:microsoft.com/office/officeart/2005/8/layout/list1"/>
    <dgm:cxn modelId="{85ED2F9C-BE42-4470-81C2-6BD19E578265}" type="presParOf" srcId="{2AF29B8E-5315-448D-97CF-BA106011D424}" destId="{B674B0E7-E071-4B8F-943E-DD18C396A4A1}" srcOrd="1" destOrd="0" presId="urn:microsoft.com/office/officeart/2005/8/layout/list1"/>
    <dgm:cxn modelId="{AE29DDD0-BEDE-4F3E-A109-2085202FA049}" type="presParOf" srcId="{2AF29B8E-5315-448D-97CF-BA106011D424}" destId="{F53E58DE-EDB0-4C05-8F08-0248FFE05BCA}" srcOrd="2" destOrd="0" presId="urn:microsoft.com/office/officeart/2005/8/layout/list1"/>
    <dgm:cxn modelId="{B4DA1E77-6DAE-4956-BB5C-F0797F055344}" type="presParOf" srcId="{2AF29B8E-5315-448D-97CF-BA106011D424}" destId="{7C79D76E-6C96-49B5-AA9C-86230AEF36A9}" srcOrd="3" destOrd="0" presId="urn:microsoft.com/office/officeart/2005/8/layout/list1"/>
    <dgm:cxn modelId="{E9B21097-2DFB-40FA-AA54-A4A108555E09}" type="presParOf" srcId="{2AF29B8E-5315-448D-97CF-BA106011D424}" destId="{45E8A084-5E86-40F1-B7D8-D12A2DED6C8C}" srcOrd="4" destOrd="0" presId="urn:microsoft.com/office/officeart/2005/8/layout/list1"/>
    <dgm:cxn modelId="{51EE9D5C-2624-4502-B71F-7F41116DAE31}" type="presParOf" srcId="{45E8A084-5E86-40F1-B7D8-D12A2DED6C8C}" destId="{F7E5F45A-D251-4BCA-B5AB-5C8949AE31FB}" srcOrd="0" destOrd="0" presId="urn:microsoft.com/office/officeart/2005/8/layout/list1"/>
    <dgm:cxn modelId="{34346CB0-5069-4978-96FE-D303B3ACBA06}" type="presParOf" srcId="{45E8A084-5E86-40F1-B7D8-D12A2DED6C8C}" destId="{2D02C385-DC03-41B2-A8CE-8D977D8A9C08}" srcOrd="1" destOrd="0" presId="urn:microsoft.com/office/officeart/2005/8/layout/list1"/>
    <dgm:cxn modelId="{73FC9312-3512-4966-A5D0-59BA0296EB40}" type="presParOf" srcId="{2AF29B8E-5315-448D-97CF-BA106011D424}" destId="{0DE8535D-988B-4078-9DF2-42516BCC308D}" srcOrd="5" destOrd="0" presId="urn:microsoft.com/office/officeart/2005/8/layout/list1"/>
    <dgm:cxn modelId="{14B1F7CC-6DAB-4EB1-84E5-BB4CF72F6ECB}" type="presParOf" srcId="{2AF29B8E-5315-448D-97CF-BA106011D424}" destId="{C4D2904C-27C0-4618-B2F8-44257767C3C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064E7F-0879-4F9B-9979-53A6E223FC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791AEB-48BB-4E8C-8C77-C8C2FC230A47}">
      <dgm:prSet phldrT="[Text]"/>
      <dgm:spPr/>
      <dgm:t>
        <a:bodyPr/>
        <a:lstStyle/>
        <a:p>
          <a:r>
            <a:rPr lang="en-US" dirty="0" smtClean="0"/>
            <a:t>Regenerative</a:t>
          </a:r>
        </a:p>
        <a:p>
          <a:r>
            <a:rPr lang="en-US" dirty="0" err="1" smtClean="0"/>
            <a:t>anaemia</a:t>
          </a:r>
          <a:r>
            <a:rPr lang="en-US" dirty="0" smtClean="0"/>
            <a:t> </a:t>
          </a:r>
          <a:endParaRPr lang="en-US" dirty="0"/>
        </a:p>
      </dgm:t>
    </dgm:pt>
    <dgm:pt modelId="{94EE37C6-094B-4982-8910-7DD8838BF05D}" type="parTrans" cxnId="{59AF4696-5C2D-4E33-9638-D6511CCA4C73}">
      <dgm:prSet/>
      <dgm:spPr/>
      <dgm:t>
        <a:bodyPr/>
        <a:lstStyle/>
        <a:p>
          <a:endParaRPr lang="en-US"/>
        </a:p>
      </dgm:t>
    </dgm:pt>
    <dgm:pt modelId="{10D036A1-0CA0-48B5-AE97-E503CD8075C5}" type="sibTrans" cxnId="{59AF4696-5C2D-4E33-9638-D6511CCA4C73}">
      <dgm:prSet/>
      <dgm:spPr/>
      <dgm:t>
        <a:bodyPr/>
        <a:lstStyle/>
        <a:p>
          <a:endParaRPr lang="en-US"/>
        </a:p>
      </dgm:t>
    </dgm:pt>
    <dgm:pt modelId="{C5D42FC8-B788-4935-9289-5A2774C3D645}">
      <dgm:prSet phldrT="[Text]"/>
      <dgm:spPr/>
      <dgm:t>
        <a:bodyPr/>
        <a:lstStyle/>
        <a:p>
          <a:r>
            <a:rPr lang="en-US" dirty="0" smtClean="0"/>
            <a:t>Blood Loss</a:t>
          </a:r>
          <a:endParaRPr lang="en-US" dirty="0"/>
        </a:p>
      </dgm:t>
    </dgm:pt>
    <dgm:pt modelId="{4CDF60ED-31F1-4669-958F-7FB509F76C8F}" type="parTrans" cxnId="{5B223424-C9B6-470E-92B1-6DC5552EC95F}">
      <dgm:prSet/>
      <dgm:spPr/>
      <dgm:t>
        <a:bodyPr/>
        <a:lstStyle/>
        <a:p>
          <a:endParaRPr lang="en-US"/>
        </a:p>
      </dgm:t>
    </dgm:pt>
    <dgm:pt modelId="{28568E69-BFE6-4152-9A61-B9FFAE1C568D}" type="sibTrans" cxnId="{5B223424-C9B6-470E-92B1-6DC5552EC95F}">
      <dgm:prSet/>
      <dgm:spPr/>
      <dgm:t>
        <a:bodyPr/>
        <a:lstStyle/>
        <a:p>
          <a:endParaRPr lang="en-US"/>
        </a:p>
      </dgm:t>
    </dgm:pt>
    <dgm:pt modelId="{5DE36113-58C1-4A51-B864-91980F1DADD1}">
      <dgm:prSet phldrT="[Text]"/>
      <dgm:spPr/>
      <dgm:t>
        <a:bodyPr/>
        <a:lstStyle/>
        <a:p>
          <a:r>
            <a:rPr lang="en-US" dirty="0" smtClean="0"/>
            <a:t>Hemolysis</a:t>
          </a:r>
          <a:endParaRPr lang="en-US" dirty="0"/>
        </a:p>
      </dgm:t>
    </dgm:pt>
    <dgm:pt modelId="{FA86978E-5911-4831-8F20-01DDF0554B2B}" type="parTrans" cxnId="{9F847905-2EC7-42D4-9C77-393F4150FAD7}">
      <dgm:prSet/>
      <dgm:spPr/>
      <dgm:t>
        <a:bodyPr/>
        <a:lstStyle/>
        <a:p>
          <a:endParaRPr lang="en-US"/>
        </a:p>
      </dgm:t>
    </dgm:pt>
    <dgm:pt modelId="{8F45BFFD-69FA-40A4-BB6F-FF91557EFCE7}" type="sibTrans" cxnId="{9F847905-2EC7-42D4-9C77-393F4150FAD7}">
      <dgm:prSet/>
      <dgm:spPr/>
      <dgm:t>
        <a:bodyPr/>
        <a:lstStyle/>
        <a:p>
          <a:endParaRPr lang="en-US"/>
        </a:p>
      </dgm:t>
    </dgm:pt>
    <dgm:pt modelId="{BDDACD2A-BDE6-4424-997A-7352694ADC9B}">
      <dgm:prSet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50544FA3-087B-42EF-A09B-659B139DF3A5}" type="parTrans" cxnId="{F04DCEF6-7F01-44D9-A9B4-1F5718026C3D}">
      <dgm:prSet/>
      <dgm:spPr/>
      <dgm:t>
        <a:bodyPr/>
        <a:lstStyle/>
        <a:p>
          <a:endParaRPr lang="en-US"/>
        </a:p>
      </dgm:t>
    </dgm:pt>
    <dgm:pt modelId="{48F16036-8F42-43BF-8CE6-B55BEB5C6EA0}" type="sibTrans" cxnId="{F04DCEF6-7F01-44D9-A9B4-1F5718026C3D}">
      <dgm:prSet/>
      <dgm:spPr/>
      <dgm:t>
        <a:bodyPr/>
        <a:lstStyle/>
        <a:p>
          <a:endParaRPr lang="en-US"/>
        </a:p>
      </dgm:t>
    </dgm:pt>
    <dgm:pt modelId="{5B7A2755-FCAA-4CE8-8F0D-70D519C03B23}">
      <dgm:prSet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13F247CF-0105-4927-8D11-41DD5E6D2F7D}" type="parTrans" cxnId="{8EBC7643-F0B9-4FE3-9BBF-F06C51D60170}">
      <dgm:prSet/>
      <dgm:spPr/>
      <dgm:t>
        <a:bodyPr/>
        <a:lstStyle/>
        <a:p>
          <a:endParaRPr lang="en-US"/>
        </a:p>
      </dgm:t>
    </dgm:pt>
    <dgm:pt modelId="{B2ABE362-A49F-4804-A664-08ADDF85C592}" type="sibTrans" cxnId="{8EBC7643-F0B9-4FE3-9BBF-F06C51D60170}">
      <dgm:prSet/>
      <dgm:spPr/>
      <dgm:t>
        <a:bodyPr/>
        <a:lstStyle/>
        <a:p>
          <a:endParaRPr lang="en-US"/>
        </a:p>
      </dgm:t>
    </dgm:pt>
    <dgm:pt modelId="{3C245B71-6974-46BA-ACD0-D71BBF8E9502}" type="pres">
      <dgm:prSet presAssocID="{06064E7F-0879-4F9B-9979-53A6E223F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485789-0DA4-4B59-B419-BCE9D2E00E62}" type="pres">
      <dgm:prSet presAssocID="{BD791AEB-48BB-4E8C-8C77-C8C2FC230A47}" presName="hierRoot1" presStyleCnt="0">
        <dgm:presLayoutVars>
          <dgm:hierBranch val="init"/>
        </dgm:presLayoutVars>
      </dgm:prSet>
      <dgm:spPr/>
    </dgm:pt>
    <dgm:pt modelId="{C6739E86-757C-46BE-A9FF-417C5E7D2845}" type="pres">
      <dgm:prSet presAssocID="{BD791AEB-48BB-4E8C-8C77-C8C2FC230A47}" presName="rootComposite1" presStyleCnt="0"/>
      <dgm:spPr/>
    </dgm:pt>
    <dgm:pt modelId="{37E47D46-0BF7-49E6-9079-23D16369C906}" type="pres">
      <dgm:prSet presAssocID="{BD791AEB-48BB-4E8C-8C77-C8C2FC230A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E233F-379D-47BE-8F06-6269E625967E}" type="pres">
      <dgm:prSet presAssocID="{BD791AEB-48BB-4E8C-8C77-C8C2FC230A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9C6474-013A-4CAF-9160-0C9AE1C0F74F}" type="pres">
      <dgm:prSet presAssocID="{BD791AEB-48BB-4E8C-8C77-C8C2FC230A47}" presName="hierChild2" presStyleCnt="0"/>
      <dgm:spPr/>
    </dgm:pt>
    <dgm:pt modelId="{55BCF71E-3B6C-4C57-843A-0A653E036320}" type="pres">
      <dgm:prSet presAssocID="{4CDF60ED-31F1-4669-958F-7FB509F76C8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8C790E0-756A-4691-9935-22416629F7C4}" type="pres">
      <dgm:prSet presAssocID="{C5D42FC8-B788-4935-9289-5A2774C3D645}" presName="hierRoot2" presStyleCnt="0">
        <dgm:presLayoutVars>
          <dgm:hierBranch val="init"/>
        </dgm:presLayoutVars>
      </dgm:prSet>
      <dgm:spPr/>
    </dgm:pt>
    <dgm:pt modelId="{1E73C7B4-021E-4E76-8433-F9341D01ACBD}" type="pres">
      <dgm:prSet presAssocID="{C5D42FC8-B788-4935-9289-5A2774C3D645}" presName="rootComposite" presStyleCnt="0"/>
      <dgm:spPr/>
    </dgm:pt>
    <dgm:pt modelId="{B0398E51-B120-4D83-B7B8-F0182C736012}" type="pres">
      <dgm:prSet presAssocID="{C5D42FC8-B788-4935-9289-5A2774C3D64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FCC3A-106E-40C4-AA7D-A79E2BD18D2D}" type="pres">
      <dgm:prSet presAssocID="{C5D42FC8-B788-4935-9289-5A2774C3D645}" presName="rootConnector" presStyleLbl="node2" presStyleIdx="0" presStyleCnt="2"/>
      <dgm:spPr/>
      <dgm:t>
        <a:bodyPr/>
        <a:lstStyle/>
        <a:p>
          <a:endParaRPr lang="en-US"/>
        </a:p>
      </dgm:t>
    </dgm:pt>
    <dgm:pt modelId="{E0BD2373-FF06-49C1-AA99-249CA8975EFE}" type="pres">
      <dgm:prSet presAssocID="{C5D42FC8-B788-4935-9289-5A2774C3D645}" presName="hierChild4" presStyleCnt="0"/>
      <dgm:spPr/>
    </dgm:pt>
    <dgm:pt modelId="{0CCDEF69-A7F2-46BD-8E1C-AF4E1F3D675D}" type="pres">
      <dgm:prSet presAssocID="{50544FA3-087B-42EF-A09B-659B139DF3A5}" presName="Name37" presStyleLbl="parChTrans1D3" presStyleIdx="0" presStyleCnt="2"/>
      <dgm:spPr/>
      <dgm:t>
        <a:bodyPr/>
        <a:lstStyle/>
        <a:p>
          <a:endParaRPr lang="en-US"/>
        </a:p>
      </dgm:t>
    </dgm:pt>
    <dgm:pt modelId="{C0A00371-F295-4062-8F2D-F68C5C7033EE}" type="pres">
      <dgm:prSet presAssocID="{BDDACD2A-BDE6-4424-997A-7352694ADC9B}" presName="hierRoot2" presStyleCnt="0">
        <dgm:presLayoutVars>
          <dgm:hierBranch val="init"/>
        </dgm:presLayoutVars>
      </dgm:prSet>
      <dgm:spPr/>
    </dgm:pt>
    <dgm:pt modelId="{B4BF5CC5-7763-4F57-9F2B-65A81CCE6DBD}" type="pres">
      <dgm:prSet presAssocID="{BDDACD2A-BDE6-4424-997A-7352694ADC9B}" presName="rootComposite" presStyleCnt="0"/>
      <dgm:spPr/>
    </dgm:pt>
    <dgm:pt modelId="{50D53047-E254-43D0-8DC2-E0C25E3E288A}" type="pres">
      <dgm:prSet presAssocID="{BDDACD2A-BDE6-4424-997A-7352694ADC9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EA41C-628C-4C5D-A5B7-99ECE120941B}" type="pres">
      <dgm:prSet presAssocID="{BDDACD2A-BDE6-4424-997A-7352694ADC9B}" presName="rootConnector" presStyleLbl="node3" presStyleIdx="0" presStyleCnt="2"/>
      <dgm:spPr/>
      <dgm:t>
        <a:bodyPr/>
        <a:lstStyle/>
        <a:p>
          <a:endParaRPr lang="en-US"/>
        </a:p>
      </dgm:t>
    </dgm:pt>
    <dgm:pt modelId="{85FFE72E-8D89-420B-86D9-8E255C581329}" type="pres">
      <dgm:prSet presAssocID="{BDDACD2A-BDE6-4424-997A-7352694ADC9B}" presName="hierChild4" presStyleCnt="0"/>
      <dgm:spPr/>
    </dgm:pt>
    <dgm:pt modelId="{4AA843BB-94A4-46D1-8618-5C951552DB65}" type="pres">
      <dgm:prSet presAssocID="{BDDACD2A-BDE6-4424-997A-7352694ADC9B}" presName="hierChild5" presStyleCnt="0"/>
      <dgm:spPr/>
    </dgm:pt>
    <dgm:pt modelId="{15D1101E-2791-455B-BFD0-4DE370B57A61}" type="pres">
      <dgm:prSet presAssocID="{13F247CF-0105-4927-8D11-41DD5E6D2F7D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F872F6F-36A3-4DF9-9FF5-CC0E7AC16EE2}" type="pres">
      <dgm:prSet presAssocID="{5B7A2755-FCAA-4CE8-8F0D-70D519C03B23}" presName="hierRoot2" presStyleCnt="0">
        <dgm:presLayoutVars>
          <dgm:hierBranch val="init"/>
        </dgm:presLayoutVars>
      </dgm:prSet>
      <dgm:spPr/>
    </dgm:pt>
    <dgm:pt modelId="{FD411DD8-466D-4AB1-A21C-F0908B7641DF}" type="pres">
      <dgm:prSet presAssocID="{5B7A2755-FCAA-4CE8-8F0D-70D519C03B23}" presName="rootComposite" presStyleCnt="0"/>
      <dgm:spPr/>
    </dgm:pt>
    <dgm:pt modelId="{286B1E75-39E4-47E2-8A96-E45651894AEA}" type="pres">
      <dgm:prSet presAssocID="{5B7A2755-FCAA-4CE8-8F0D-70D519C03B2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3EF0E3-B48A-4C9F-A34E-CE549087436E}" type="pres">
      <dgm:prSet presAssocID="{5B7A2755-FCAA-4CE8-8F0D-70D519C03B23}" presName="rootConnector" presStyleLbl="node3" presStyleIdx="1" presStyleCnt="2"/>
      <dgm:spPr/>
      <dgm:t>
        <a:bodyPr/>
        <a:lstStyle/>
        <a:p>
          <a:endParaRPr lang="en-US"/>
        </a:p>
      </dgm:t>
    </dgm:pt>
    <dgm:pt modelId="{D54DFF0F-0FCF-42C8-9920-998E59BB0F02}" type="pres">
      <dgm:prSet presAssocID="{5B7A2755-FCAA-4CE8-8F0D-70D519C03B23}" presName="hierChild4" presStyleCnt="0"/>
      <dgm:spPr/>
    </dgm:pt>
    <dgm:pt modelId="{5FFE83CD-4B38-4D79-932C-106818884F67}" type="pres">
      <dgm:prSet presAssocID="{5B7A2755-FCAA-4CE8-8F0D-70D519C03B23}" presName="hierChild5" presStyleCnt="0"/>
      <dgm:spPr/>
    </dgm:pt>
    <dgm:pt modelId="{E898FF4A-9A65-4A45-892B-7949ED52D74D}" type="pres">
      <dgm:prSet presAssocID="{C5D42FC8-B788-4935-9289-5A2774C3D645}" presName="hierChild5" presStyleCnt="0"/>
      <dgm:spPr/>
    </dgm:pt>
    <dgm:pt modelId="{A624F71F-E7FC-4D08-A05E-FA96262C77B4}" type="pres">
      <dgm:prSet presAssocID="{FA86978E-5911-4831-8F20-01DDF0554B2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030136D-38B0-47FB-9F9F-15EBF7218941}" type="pres">
      <dgm:prSet presAssocID="{5DE36113-58C1-4A51-B864-91980F1DADD1}" presName="hierRoot2" presStyleCnt="0">
        <dgm:presLayoutVars>
          <dgm:hierBranch val="init"/>
        </dgm:presLayoutVars>
      </dgm:prSet>
      <dgm:spPr/>
    </dgm:pt>
    <dgm:pt modelId="{63951C3D-4E40-4809-91BD-E9713506CAA0}" type="pres">
      <dgm:prSet presAssocID="{5DE36113-58C1-4A51-B864-91980F1DADD1}" presName="rootComposite" presStyleCnt="0"/>
      <dgm:spPr/>
    </dgm:pt>
    <dgm:pt modelId="{ED258A60-46B6-4869-B1AE-8708B6D689A3}" type="pres">
      <dgm:prSet presAssocID="{5DE36113-58C1-4A51-B864-91980F1DADD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ADFB3-FD7B-4D03-B920-937F63C54D80}" type="pres">
      <dgm:prSet presAssocID="{5DE36113-58C1-4A51-B864-91980F1DADD1}" presName="rootConnector" presStyleLbl="node2" presStyleIdx="1" presStyleCnt="2"/>
      <dgm:spPr/>
      <dgm:t>
        <a:bodyPr/>
        <a:lstStyle/>
        <a:p>
          <a:endParaRPr lang="en-US"/>
        </a:p>
      </dgm:t>
    </dgm:pt>
    <dgm:pt modelId="{E120A4C4-56F6-4AF6-8F01-39D3F6D9D22D}" type="pres">
      <dgm:prSet presAssocID="{5DE36113-58C1-4A51-B864-91980F1DADD1}" presName="hierChild4" presStyleCnt="0"/>
      <dgm:spPr/>
    </dgm:pt>
    <dgm:pt modelId="{FCD54EEB-B701-4006-A27D-86AE98A7A2F7}" type="pres">
      <dgm:prSet presAssocID="{5DE36113-58C1-4A51-B864-91980F1DADD1}" presName="hierChild5" presStyleCnt="0"/>
      <dgm:spPr/>
    </dgm:pt>
    <dgm:pt modelId="{0DBFE571-7489-4B09-BA15-34D4B2FD7C16}" type="pres">
      <dgm:prSet presAssocID="{BD791AEB-48BB-4E8C-8C77-C8C2FC230A47}" presName="hierChild3" presStyleCnt="0"/>
      <dgm:spPr/>
    </dgm:pt>
  </dgm:ptLst>
  <dgm:cxnLst>
    <dgm:cxn modelId="{AEF5E8D6-B770-4D03-AC53-B3C42899F0CA}" type="presOf" srcId="{4CDF60ED-31F1-4669-958F-7FB509F76C8F}" destId="{55BCF71E-3B6C-4C57-843A-0A653E036320}" srcOrd="0" destOrd="0" presId="urn:microsoft.com/office/officeart/2005/8/layout/orgChart1"/>
    <dgm:cxn modelId="{588519F1-8138-44EF-B060-76AE3AC2D87E}" type="presOf" srcId="{C5D42FC8-B788-4935-9289-5A2774C3D645}" destId="{B0398E51-B120-4D83-B7B8-F0182C736012}" srcOrd="0" destOrd="0" presId="urn:microsoft.com/office/officeart/2005/8/layout/orgChart1"/>
    <dgm:cxn modelId="{A71788A4-EF86-4CFD-88A5-6F6534007A2D}" type="presOf" srcId="{FA86978E-5911-4831-8F20-01DDF0554B2B}" destId="{A624F71F-E7FC-4D08-A05E-FA96262C77B4}" srcOrd="0" destOrd="0" presId="urn:microsoft.com/office/officeart/2005/8/layout/orgChart1"/>
    <dgm:cxn modelId="{53211055-3602-49E8-9292-D7D8F0140460}" type="presOf" srcId="{C5D42FC8-B788-4935-9289-5A2774C3D645}" destId="{FB0FCC3A-106E-40C4-AA7D-A79E2BD18D2D}" srcOrd="1" destOrd="0" presId="urn:microsoft.com/office/officeart/2005/8/layout/orgChart1"/>
    <dgm:cxn modelId="{6CA9189C-B101-4739-B743-26C0BBF05439}" type="presOf" srcId="{BDDACD2A-BDE6-4424-997A-7352694ADC9B}" destId="{50D53047-E254-43D0-8DC2-E0C25E3E288A}" srcOrd="0" destOrd="0" presId="urn:microsoft.com/office/officeart/2005/8/layout/orgChart1"/>
    <dgm:cxn modelId="{3C9AC987-C501-4FE1-95A1-815D45F6A4A6}" type="presOf" srcId="{13F247CF-0105-4927-8D11-41DD5E6D2F7D}" destId="{15D1101E-2791-455B-BFD0-4DE370B57A61}" srcOrd="0" destOrd="0" presId="urn:microsoft.com/office/officeart/2005/8/layout/orgChart1"/>
    <dgm:cxn modelId="{00D4B2FA-6F72-4984-B9D8-1F32C726EEDC}" type="presOf" srcId="{5B7A2755-FCAA-4CE8-8F0D-70D519C03B23}" destId="{153EF0E3-B48A-4C9F-A34E-CE549087436E}" srcOrd="1" destOrd="0" presId="urn:microsoft.com/office/officeart/2005/8/layout/orgChart1"/>
    <dgm:cxn modelId="{9EF98E31-EABF-4700-AFB5-CE643AB085D7}" type="presOf" srcId="{5B7A2755-FCAA-4CE8-8F0D-70D519C03B23}" destId="{286B1E75-39E4-47E2-8A96-E45651894AEA}" srcOrd="0" destOrd="0" presId="urn:microsoft.com/office/officeart/2005/8/layout/orgChart1"/>
    <dgm:cxn modelId="{8EBC7643-F0B9-4FE3-9BBF-F06C51D60170}" srcId="{C5D42FC8-B788-4935-9289-5A2774C3D645}" destId="{5B7A2755-FCAA-4CE8-8F0D-70D519C03B23}" srcOrd="1" destOrd="0" parTransId="{13F247CF-0105-4927-8D11-41DD5E6D2F7D}" sibTransId="{B2ABE362-A49F-4804-A664-08ADDF85C592}"/>
    <dgm:cxn modelId="{BF0AFFB5-B2DE-4D90-A7E7-E1DBFCDFF2A2}" type="presOf" srcId="{06064E7F-0879-4F9B-9979-53A6E223FCA1}" destId="{3C245B71-6974-46BA-ACD0-D71BBF8E9502}" srcOrd="0" destOrd="0" presId="urn:microsoft.com/office/officeart/2005/8/layout/orgChart1"/>
    <dgm:cxn modelId="{D303EB75-3E5C-4951-BBED-DC51381986F9}" type="presOf" srcId="{BDDACD2A-BDE6-4424-997A-7352694ADC9B}" destId="{C41EA41C-628C-4C5D-A5B7-99ECE120941B}" srcOrd="1" destOrd="0" presId="urn:microsoft.com/office/officeart/2005/8/layout/orgChart1"/>
    <dgm:cxn modelId="{F04DCEF6-7F01-44D9-A9B4-1F5718026C3D}" srcId="{C5D42FC8-B788-4935-9289-5A2774C3D645}" destId="{BDDACD2A-BDE6-4424-997A-7352694ADC9B}" srcOrd="0" destOrd="0" parTransId="{50544FA3-087B-42EF-A09B-659B139DF3A5}" sibTransId="{48F16036-8F42-43BF-8CE6-B55BEB5C6EA0}"/>
    <dgm:cxn modelId="{59AF4696-5C2D-4E33-9638-D6511CCA4C73}" srcId="{06064E7F-0879-4F9B-9979-53A6E223FCA1}" destId="{BD791AEB-48BB-4E8C-8C77-C8C2FC230A47}" srcOrd="0" destOrd="0" parTransId="{94EE37C6-094B-4982-8910-7DD8838BF05D}" sibTransId="{10D036A1-0CA0-48B5-AE97-E503CD8075C5}"/>
    <dgm:cxn modelId="{E6442903-533D-41A7-9CF6-662689DC5282}" type="presOf" srcId="{50544FA3-087B-42EF-A09B-659B139DF3A5}" destId="{0CCDEF69-A7F2-46BD-8E1C-AF4E1F3D675D}" srcOrd="0" destOrd="0" presId="urn:microsoft.com/office/officeart/2005/8/layout/orgChart1"/>
    <dgm:cxn modelId="{2CB540EF-709A-46F5-98DF-030380617BED}" type="presOf" srcId="{5DE36113-58C1-4A51-B864-91980F1DADD1}" destId="{ED258A60-46B6-4869-B1AE-8708B6D689A3}" srcOrd="0" destOrd="0" presId="urn:microsoft.com/office/officeart/2005/8/layout/orgChart1"/>
    <dgm:cxn modelId="{5B223424-C9B6-470E-92B1-6DC5552EC95F}" srcId="{BD791AEB-48BB-4E8C-8C77-C8C2FC230A47}" destId="{C5D42FC8-B788-4935-9289-5A2774C3D645}" srcOrd="0" destOrd="0" parTransId="{4CDF60ED-31F1-4669-958F-7FB509F76C8F}" sibTransId="{28568E69-BFE6-4152-9A61-B9FFAE1C568D}"/>
    <dgm:cxn modelId="{8BFA45CF-F183-4D49-B241-490502974D3D}" type="presOf" srcId="{BD791AEB-48BB-4E8C-8C77-C8C2FC230A47}" destId="{486E233F-379D-47BE-8F06-6269E625967E}" srcOrd="1" destOrd="0" presId="urn:microsoft.com/office/officeart/2005/8/layout/orgChart1"/>
    <dgm:cxn modelId="{9F847905-2EC7-42D4-9C77-393F4150FAD7}" srcId="{BD791AEB-48BB-4E8C-8C77-C8C2FC230A47}" destId="{5DE36113-58C1-4A51-B864-91980F1DADD1}" srcOrd="1" destOrd="0" parTransId="{FA86978E-5911-4831-8F20-01DDF0554B2B}" sibTransId="{8F45BFFD-69FA-40A4-BB6F-FF91557EFCE7}"/>
    <dgm:cxn modelId="{37FEB26B-8516-402D-88E2-38398B4BE477}" type="presOf" srcId="{BD791AEB-48BB-4E8C-8C77-C8C2FC230A47}" destId="{37E47D46-0BF7-49E6-9079-23D16369C906}" srcOrd="0" destOrd="0" presId="urn:microsoft.com/office/officeart/2005/8/layout/orgChart1"/>
    <dgm:cxn modelId="{4DF9601E-9708-454C-B81C-E76CF967677D}" type="presOf" srcId="{5DE36113-58C1-4A51-B864-91980F1DADD1}" destId="{78EADFB3-FD7B-4D03-B920-937F63C54D80}" srcOrd="1" destOrd="0" presId="urn:microsoft.com/office/officeart/2005/8/layout/orgChart1"/>
    <dgm:cxn modelId="{E6E759AC-0113-4FA1-AA7F-7257A9735F58}" type="presParOf" srcId="{3C245B71-6974-46BA-ACD0-D71BBF8E9502}" destId="{97485789-0DA4-4B59-B419-BCE9D2E00E62}" srcOrd="0" destOrd="0" presId="urn:microsoft.com/office/officeart/2005/8/layout/orgChart1"/>
    <dgm:cxn modelId="{B0770208-8A53-49CC-83A5-B58354797A96}" type="presParOf" srcId="{97485789-0DA4-4B59-B419-BCE9D2E00E62}" destId="{C6739E86-757C-46BE-A9FF-417C5E7D2845}" srcOrd="0" destOrd="0" presId="urn:microsoft.com/office/officeart/2005/8/layout/orgChart1"/>
    <dgm:cxn modelId="{674C752B-C0AC-408D-BC04-8D5B4F5D15D3}" type="presParOf" srcId="{C6739E86-757C-46BE-A9FF-417C5E7D2845}" destId="{37E47D46-0BF7-49E6-9079-23D16369C906}" srcOrd="0" destOrd="0" presId="urn:microsoft.com/office/officeart/2005/8/layout/orgChart1"/>
    <dgm:cxn modelId="{29B48D6F-5E82-4C64-8314-142C84370412}" type="presParOf" srcId="{C6739E86-757C-46BE-A9FF-417C5E7D2845}" destId="{486E233F-379D-47BE-8F06-6269E625967E}" srcOrd="1" destOrd="0" presId="urn:microsoft.com/office/officeart/2005/8/layout/orgChart1"/>
    <dgm:cxn modelId="{ECD9ABBC-EEF8-4DE8-8799-2488EECB0710}" type="presParOf" srcId="{97485789-0DA4-4B59-B419-BCE9D2E00E62}" destId="{359C6474-013A-4CAF-9160-0C9AE1C0F74F}" srcOrd="1" destOrd="0" presId="urn:microsoft.com/office/officeart/2005/8/layout/orgChart1"/>
    <dgm:cxn modelId="{E2EF0941-CFBF-44C8-9864-0178D0106896}" type="presParOf" srcId="{359C6474-013A-4CAF-9160-0C9AE1C0F74F}" destId="{55BCF71E-3B6C-4C57-843A-0A653E036320}" srcOrd="0" destOrd="0" presId="urn:microsoft.com/office/officeart/2005/8/layout/orgChart1"/>
    <dgm:cxn modelId="{7B15AE77-0251-4A0B-8594-96DE0E8A83CD}" type="presParOf" srcId="{359C6474-013A-4CAF-9160-0C9AE1C0F74F}" destId="{58C790E0-756A-4691-9935-22416629F7C4}" srcOrd="1" destOrd="0" presId="urn:microsoft.com/office/officeart/2005/8/layout/orgChart1"/>
    <dgm:cxn modelId="{A951D9B4-84D0-4D0B-AECD-9D0518AA86D4}" type="presParOf" srcId="{58C790E0-756A-4691-9935-22416629F7C4}" destId="{1E73C7B4-021E-4E76-8433-F9341D01ACBD}" srcOrd="0" destOrd="0" presId="urn:microsoft.com/office/officeart/2005/8/layout/orgChart1"/>
    <dgm:cxn modelId="{7E1C705B-A417-4C11-AD1C-8EBD9E0BF9ED}" type="presParOf" srcId="{1E73C7B4-021E-4E76-8433-F9341D01ACBD}" destId="{B0398E51-B120-4D83-B7B8-F0182C736012}" srcOrd="0" destOrd="0" presId="urn:microsoft.com/office/officeart/2005/8/layout/orgChart1"/>
    <dgm:cxn modelId="{E705F799-9DA3-47B9-BB85-06B561F02359}" type="presParOf" srcId="{1E73C7B4-021E-4E76-8433-F9341D01ACBD}" destId="{FB0FCC3A-106E-40C4-AA7D-A79E2BD18D2D}" srcOrd="1" destOrd="0" presId="urn:microsoft.com/office/officeart/2005/8/layout/orgChart1"/>
    <dgm:cxn modelId="{FCB59F26-D84A-4037-8240-2D333AC0B65C}" type="presParOf" srcId="{58C790E0-756A-4691-9935-22416629F7C4}" destId="{E0BD2373-FF06-49C1-AA99-249CA8975EFE}" srcOrd="1" destOrd="0" presId="urn:microsoft.com/office/officeart/2005/8/layout/orgChart1"/>
    <dgm:cxn modelId="{F8162939-B4CE-4118-8D18-79C37886A94E}" type="presParOf" srcId="{E0BD2373-FF06-49C1-AA99-249CA8975EFE}" destId="{0CCDEF69-A7F2-46BD-8E1C-AF4E1F3D675D}" srcOrd="0" destOrd="0" presId="urn:microsoft.com/office/officeart/2005/8/layout/orgChart1"/>
    <dgm:cxn modelId="{98C5F4E1-1911-47EA-9CC6-4274A9E267DC}" type="presParOf" srcId="{E0BD2373-FF06-49C1-AA99-249CA8975EFE}" destId="{C0A00371-F295-4062-8F2D-F68C5C7033EE}" srcOrd="1" destOrd="0" presId="urn:microsoft.com/office/officeart/2005/8/layout/orgChart1"/>
    <dgm:cxn modelId="{2D68FFE5-4711-4E1A-BFBF-CCE71B9A4375}" type="presParOf" srcId="{C0A00371-F295-4062-8F2D-F68C5C7033EE}" destId="{B4BF5CC5-7763-4F57-9F2B-65A81CCE6DBD}" srcOrd="0" destOrd="0" presId="urn:microsoft.com/office/officeart/2005/8/layout/orgChart1"/>
    <dgm:cxn modelId="{084C2280-A292-49B9-9ACC-99F09FD97013}" type="presParOf" srcId="{B4BF5CC5-7763-4F57-9F2B-65A81CCE6DBD}" destId="{50D53047-E254-43D0-8DC2-E0C25E3E288A}" srcOrd="0" destOrd="0" presId="urn:microsoft.com/office/officeart/2005/8/layout/orgChart1"/>
    <dgm:cxn modelId="{D4FD2927-03E4-4A32-9263-F2C70E31E6DE}" type="presParOf" srcId="{B4BF5CC5-7763-4F57-9F2B-65A81CCE6DBD}" destId="{C41EA41C-628C-4C5D-A5B7-99ECE120941B}" srcOrd="1" destOrd="0" presId="urn:microsoft.com/office/officeart/2005/8/layout/orgChart1"/>
    <dgm:cxn modelId="{4D53BBAD-9FEF-4B5D-9DAF-497EB3A1D9E5}" type="presParOf" srcId="{C0A00371-F295-4062-8F2D-F68C5C7033EE}" destId="{85FFE72E-8D89-420B-86D9-8E255C581329}" srcOrd="1" destOrd="0" presId="urn:microsoft.com/office/officeart/2005/8/layout/orgChart1"/>
    <dgm:cxn modelId="{4A93FBCD-3C81-4948-86BC-D494489FBCA2}" type="presParOf" srcId="{C0A00371-F295-4062-8F2D-F68C5C7033EE}" destId="{4AA843BB-94A4-46D1-8618-5C951552DB65}" srcOrd="2" destOrd="0" presId="urn:microsoft.com/office/officeart/2005/8/layout/orgChart1"/>
    <dgm:cxn modelId="{144938CF-6AA0-4483-8AF5-3394D075D7BD}" type="presParOf" srcId="{E0BD2373-FF06-49C1-AA99-249CA8975EFE}" destId="{15D1101E-2791-455B-BFD0-4DE370B57A61}" srcOrd="2" destOrd="0" presId="urn:microsoft.com/office/officeart/2005/8/layout/orgChart1"/>
    <dgm:cxn modelId="{9F4B1824-1908-45FD-9BB5-A424C39CD6FA}" type="presParOf" srcId="{E0BD2373-FF06-49C1-AA99-249CA8975EFE}" destId="{9F872F6F-36A3-4DF9-9FF5-CC0E7AC16EE2}" srcOrd="3" destOrd="0" presId="urn:microsoft.com/office/officeart/2005/8/layout/orgChart1"/>
    <dgm:cxn modelId="{AF568E1A-451B-46B2-B124-D613DC14A776}" type="presParOf" srcId="{9F872F6F-36A3-4DF9-9FF5-CC0E7AC16EE2}" destId="{FD411DD8-466D-4AB1-A21C-F0908B7641DF}" srcOrd="0" destOrd="0" presId="urn:microsoft.com/office/officeart/2005/8/layout/orgChart1"/>
    <dgm:cxn modelId="{13917DE1-1E4B-4C1D-872E-95CF0651FF05}" type="presParOf" srcId="{FD411DD8-466D-4AB1-A21C-F0908B7641DF}" destId="{286B1E75-39E4-47E2-8A96-E45651894AEA}" srcOrd="0" destOrd="0" presId="urn:microsoft.com/office/officeart/2005/8/layout/orgChart1"/>
    <dgm:cxn modelId="{7AC376C9-5CB8-4A34-A01B-7EE904136EEB}" type="presParOf" srcId="{FD411DD8-466D-4AB1-A21C-F0908B7641DF}" destId="{153EF0E3-B48A-4C9F-A34E-CE549087436E}" srcOrd="1" destOrd="0" presId="urn:microsoft.com/office/officeart/2005/8/layout/orgChart1"/>
    <dgm:cxn modelId="{42D1D80C-0737-40A1-B29F-740A60D619CF}" type="presParOf" srcId="{9F872F6F-36A3-4DF9-9FF5-CC0E7AC16EE2}" destId="{D54DFF0F-0FCF-42C8-9920-998E59BB0F02}" srcOrd="1" destOrd="0" presId="urn:microsoft.com/office/officeart/2005/8/layout/orgChart1"/>
    <dgm:cxn modelId="{08E38DCA-23A8-49DC-A996-93E5DB515F3B}" type="presParOf" srcId="{9F872F6F-36A3-4DF9-9FF5-CC0E7AC16EE2}" destId="{5FFE83CD-4B38-4D79-932C-106818884F67}" srcOrd="2" destOrd="0" presId="urn:microsoft.com/office/officeart/2005/8/layout/orgChart1"/>
    <dgm:cxn modelId="{D8E8BDFE-BBFB-4232-9D52-E2C2DF07F3D7}" type="presParOf" srcId="{58C790E0-756A-4691-9935-22416629F7C4}" destId="{E898FF4A-9A65-4A45-892B-7949ED52D74D}" srcOrd="2" destOrd="0" presId="urn:microsoft.com/office/officeart/2005/8/layout/orgChart1"/>
    <dgm:cxn modelId="{1F76BA24-7B17-4525-9D03-B00A5C6985D4}" type="presParOf" srcId="{359C6474-013A-4CAF-9160-0C9AE1C0F74F}" destId="{A624F71F-E7FC-4D08-A05E-FA96262C77B4}" srcOrd="2" destOrd="0" presId="urn:microsoft.com/office/officeart/2005/8/layout/orgChart1"/>
    <dgm:cxn modelId="{0F932594-DE72-45CA-A2A8-9D84EC05262E}" type="presParOf" srcId="{359C6474-013A-4CAF-9160-0C9AE1C0F74F}" destId="{4030136D-38B0-47FB-9F9F-15EBF7218941}" srcOrd="3" destOrd="0" presId="urn:microsoft.com/office/officeart/2005/8/layout/orgChart1"/>
    <dgm:cxn modelId="{6B43E50C-F4E4-475E-AED9-D6DD4BAC02C1}" type="presParOf" srcId="{4030136D-38B0-47FB-9F9F-15EBF7218941}" destId="{63951C3D-4E40-4809-91BD-E9713506CAA0}" srcOrd="0" destOrd="0" presId="urn:microsoft.com/office/officeart/2005/8/layout/orgChart1"/>
    <dgm:cxn modelId="{BDDB83DA-761D-46BC-B400-A4B19EB7EAE8}" type="presParOf" srcId="{63951C3D-4E40-4809-91BD-E9713506CAA0}" destId="{ED258A60-46B6-4869-B1AE-8708B6D689A3}" srcOrd="0" destOrd="0" presId="urn:microsoft.com/office/officeart/2005/8/layout/orgChart1"/>
    <dgm:cxn modelId="{52BEB615-6348-47BA-B830-5CB2742D6BE7}" type="presParOf" srcId="{63951C3D-4E40-4809-91BD-E9713506CAA0}" destId="{78EADFB3-FD7B-4D03-B920-937F63C54D80}" srcOrd="1" destOrd="0" presId="urn:microsoft.com/office/officeart/2005/8/layout/orgChart1"/>
    <dgm:cxn modelId="{6AC0CD8C-631A-4369-AD66-D8EAD6FCCF7B}" type="presParOf" srcId="{4030136D-38B0-47FB-9F9F-15EBF7218941}" destId="{E120A4C4-56F6-4AF6-8F01-39D3F6D9D22D}" srcOrd="1" destOrd="0" presId="urn:microsoft.com/office/officeart/2005/8/layout/orgChart1"/>
    <dgm:cxn modelId="{871A1116-2819-4601-8805-87FFCBE07ECA}" type="presParOf" srcId="{4030136D-38B0-47FB-9F9F-15EBF7218941}" destId="{FCD54EEB-B701-4006-A27D-86AE98A7A2F7}" srcOrd="2" destOrd="0" presId="urn:microsoft.com/office/officeart/2005/8/layout/orgChart1"/>
    <dgm:cxn modelId="{25270330-80A3-4652-AB99-C31619498A6F}" type="presParOf" srcId="{97485789-0DA4-4B59-B419-BCE9D2E00E62}" destId="{0DBFE571-7489-4B09-BA15-34D4B2FD7C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10C23F-BB23-479D-8021-1E4C9E354B9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59256-1AD3-4C2B-BD26-555D15982910}">
      <dgm:prSet phldrT="[Text]"/>
      <dgm:spPr/>
      <dgm:t>
        <a:bodyPr/>
        <a:lstStyle/>
        <a:p>
          <a:r>
            <a:rPr lang="en-US" dirty="0" smtClean="0"/>
            <a:t>Blood Loss</a:t>
          </a:r>
          <a:endParaRPr lang="en-US" dirty="0"/>
        </a:p>
      </dgm:t>
    </dgm:pt>
    <dgm:pt modelId="{2F6AED0B-8B69-4C25-8A30-0447955C0123}" type="parTrans" cxnId="{CF251805-87DC-4862-AA72-A2059D566CFF}">
      <dgm:prSet/>
      <dgm:spPr/>
      <dgm:t>
        <a:bodyPr/>
        <a:lstStyle/>
        <a:p>
          <a:endParaRPr lang="en-US"/>
        </a:p>
      </dgm:t>
    </dgm:pt>
    <dgm:pt modelId="{B8F650A4-12E6-41A8-B62F-0EE454CF625A}" type="sibTrans" cxnId="{CF251805-87DC-4862-AA72-A2059D566CFF}">
      <dgm:prSet/>
      <dgm:spPr/>
      <dgm:t>
        <a:bodyPr/>
        <a:lstStyle/>
        <a:p>
          <a:endParaRPr lang="en-US"/>
        </a:p>
      </dgm:t>
    </dgm:pt>
    <dgm:pt modelId="{7FADDAA3-48FB-4562-9359-D2EAF6F87651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373EDD62-3BC2-4D93-AFB8-D84D4531ABA2}" type="parTrans" cxnId="{8BE6E074-0DB9-4E00-9C77-D2AE3E6AE70F}">
      <dgm:prSet/>
      <dgm:spPr/>
      <dgm:t>
        <a:bodyPr/>
        <a:lstStyle/>
        <a:p>
          <a:endParaRPr lang="en-US"/>
        </a:p>
      </dgm:t>
    </dgm:pt>
    <dgm:pt modelId="{3B5FE825-E3D7-4925-B226-3ADF3507623B}" type="sibTrans" cxnId="{8BE6E074-0DB9-4E00-9C77-D2AE3E6AE70F}">
      <dgm:prSet/>
      <dgm:spPr/>
      <dgm:t>
        <a:bodyPr/>
        <a:lstStyle/>
        <a:p>
          <a:endParaRPr lang="en-US"/>
        </a:p>
      </dgm:t>
    </dgm:pt>
    <dgm:pt modelId="{0500E22B-82D7-4134-AFB8-5719E03C47DE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A3FD2243-4656-4F40-88B8-D8FCA5258EB5}" type="parTrans" cxnId="{4969F04E-2E24-4C5E-9DA7-6C7DFF1EFC07}">
      <dgm:prSet/>
      <dgm:spPr/>
      <dgm:t>
        <a:bodyPr/>
        <a:lstStyle/>
        <a:p>
          <a:endParaRPr lang="en-US"/>
        </a:p>
      </dgm:t>
    </dgm:pt>
    <dgm:pt modelId="{DD9CFFEB-DD3E-4DD0-B4B5-AA11D8600CDF}" type="sibTrans" cxnId="{4969F04E-2E24-4C5E-9DA7-6C7DFF1EFC07}">
      <dgm:prSet/>
      <dgm:spPr/>
      <dgm:t>
        <a:bodyPr/>
        <a:lstStyle/>
        <a:p>
          <a:endParaRPr lang="en-US"/>
        </a:p>
      </dgm:t>
    </dgm:pt>
    <dgm:pt modelId="{C050AE93-CF52-4A3D-88EE-93873A7A580E}">
      <dgm:prSet/>
      <dgm:spPr/>
      <dgm:t>
        <a:bodyPr/>
        <a:lstStyle/>
        <a:p>
          <a:endParaRPr lang="en-US"/>
        </a:p>
      </dgm:t>
    </dgm:pt>
    <dgm:pt modelId="{7D712370-C985-4915-A5FA-B83109A39013}" type="parTrans" cxnId="{D276DEF7-9F1F-42B4-90C4-E010077CC788}">
      <dgm:prSet/>
      <dgm:spPr/>
      <dgm:t>
        <a:bodyPr/>
        <a:lstStyle/>
        <a:p>
          <a:endParaRPr lang="en-US"/>
        </a:p>
      </dgm:t>
    </dgm:pt>
    <dgm:pt modelId="{2AA551B3-4579-421B-BDE4-6097421BF4E4}" type="sibTrans" cxnId="{D276DEF7-9F1F-42B4-90C4-E010077CC788}">
      <dgm:prSet/>
      <dgm:spPr/>
      <dgm:t>
        <a:bodyPr/>
        <a:lstStyle/>
        <a:p>
          <a:endParaRPr lang="en-US"/>
        </a:p>
      </dgm:t>
    </dgm:pt>
    <dgm:pt modelId="{05760091-915A-40F3-B2ED-2E9BDC2F085E}">
      <dgm:prSet/>
      <dgm:spPr/>
      <dgm:t>
        <a:bodyPr/>
        <a:lstStyle/>
        <a:p>
          <a:endParaRPr lang="en-US"/>
        </a:p>
      </dgm:t>
    </dgm:pt>
    <dgm:pt modelId="{BA1D8908-2ABA-4C3D-82E8-457694DF1784}" type="parTrans" cxnId="{E9959FAB-695F-4228-813B-394CEF4A3E1E}">
      <dgm:prSet/>
      <dgm:spPr/>
      <dgm:t>
        <a:bodyPr/>
        <a:lstStyle/>
        <a:p>
          <a:endParaRPr lang="en-US"/>
        </a:p>
      </dgm:t>
    </dgm:pt>
    <dgm:pt modelId="{4A81E53A-F398-4B49-B12B-88061A161219}" type="sibTrans" cxnId="{E9959FAB-695F-4228-813B-394CEF4A3E1E}">
      <dgm:prSet/>
      <dgm:spPr/>
      <dgm:t>
        <a:bodyPr/>
        <a:lstStyle/>
        <a:p>
          <a:endParaRPr lang="en-US"/>
        </a:p>
      </dgm:t>
    </dgm:pt>
    <dgm:pt modelId="{B6C11101-2BD7-495C-B49B-2EDE8E52FA92}" type="pres">
      <dgm:prSet presAssocID="{2310C23F-BB23-479D-8021-1E4C9E354B9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4A8431-FFE4-41AA-8FF1-FCE980CFCD84}" type="pres">
      <dgm:prSet presAssocID="{91259256-1AD3-4C2B-BD26-555D15982910}" presName="hierRoot1" presStyleCnt="0">
        <dgm:presLayoutVars>
          <dgm:hierBranch val="init"/>
        </dgm:presLayoutVars>
      </dgm:prSet>
      <dgm:spPr/>
    </dgm:pt>
    <dgm:pt modelId="{9C3EDAD8-0EE5-47C3-887C-6D71B0C7E0BD}" type="pres">
      <dgm:prSet presAssocID="{91259256-1AD3-4C2B-BD26-555D15982910}" presName="rootComposite1" presStyleCnt="0"/>
      <dgm:spPr/>
    </dgm:pt>
    <dgm:pt modelId="{8B24456F-75C0-4306-A3AB-919985419666}" type="pres">
      <dgm:prSet presAssocID="{91259256-1AD3-4C2B-BD26-555D15982910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4D9B95-C871-4CB6-B601-87C392BC320C}" type="pres">
      <dgm:prSet presAssocID="{91259256-1AD3-4C2B-BD26-555D15982910}" presName="topArc1" presStyleLbl="parChTrans1D1" presStyleIdx="0" presStyleCnt="10"/>
      <dgm:spPr/>
    </dgm:pt>
    <dgm:pt modelId="{8A2B78DD-9C59-4503-92CD-8DAC1B634744}" type="pres">
      <dgm:prSet presAssocID="{91259256-1AD3-4C2B-BD26-555D15982910}" presName="bottomArc1" presStyleLbl="parChTrans1D1" presStyleIdx="1" presStyleCnt="10"/>
      <dgm:spPr/>
    </dgm:pt>
    <dgm:pt modelId="{F76F8010-B347-4167-A291-947E86433DE2}" type="pres">
      <dgm:prSet presAssocID="{91259256-1AD3-4C2B-BD26-555D15982910}" presName="topConnNode1" presStyleLbl="node1" presStyleIdx="0" presStyleCnt="0"/>
      <dgm:spPr/>
      <dgm:t>
        <a:bodyPr/>
        <a:lstStyle/>
        <a:p>
          <a:endParaRPr lang="en-US"/>
        </a:p>
      </dgm:t>
    </dgm:pt>
    <dgm:pt modelId="{F00A62B2-D90C-42AA-8996-5E51CDDAB7AB}" type="pres">
      <dgm:prSet presAssocID="{91259256-1AD3-4C2B-BD26-555D15982910}" presName="hierChild2" presStyleCnt="0"/>
      <dgm:spPr/>
    </dgm:pt>
    <dgm:pt modelId="{B0B18F6C-5C5B-4BCD-AAEE-3068387147C3}" type="pres">
      <dgm:prSet presAssocID="{373EDD62-3BC2-4D93-AFB8-D84D4531ABA2}" presName="Name28" presStyleLbl="parChTrans1D2" presStyleIdx="0" presStyleCnt="2"/>
      <dgm:spPr/>
      <dgm:t>
        <a:bodyPr/>
        <a:lstStyle/>
        <a:p>
          <a:endParaRPr lang="en-US"/>
        </a:p>
      </dgm:t>
    </dgm:pt>
    <dgm:pt modelId="{8C46EDD6-782F-4267-950F-F1589F4A3602}" type="pres">
      <dgm:prSet presAssocID="{7FADDAA3-48FB-4562-9359-D2EAF6F87651}" presName="hierRoot2" presStyleCnt="0">
        <dgm:presLayoutVars>
          <dgm:hierBranch val="init"/>
        </dgm:presLayoutVars>
      </dgm:prSet>
      <dgm:spPr/>
    </dgm:pt>
    <dgm:pt modelId="{F23D2BF3-5D64-442A-BC4E-824352DCDAE4}" type="pres">
      <dgm:prSet presAssocID="{7FADDAA3-48FB-4562-9359-D2EAF6F87651}" presName="rootComposite2" presStyleCnt="0"/>
      <dgm:spPr/>
    </dgm:pt>
    <dgm:pt modelId="{D0C07954-A0E3-4E47-928F-35999B66280C}" type="pres">
      <dgm:prSet presAssocID="{7FADDAA3-48FB-4562-9359-D2EAF6F8765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B766F-F042-4B06-A75B-2B07A2A8634D}" type="pres">
      <dgm:prSet presAssocID="{7FADDAA3-48FB-4562-9359-D2EAF6F87651}" presName="topArc2" presStyleLbl="parChTrans1D1" presStyleIdx="2" presStyleCnt="10"/>
      <dgm:spPr/>
    </dgm:pt>
    <dgm:pt modelId="{440EB8AF-6CC5-4EAF-9D2D-1982EEEA7F7F}" type="pres">
      <dgm:prSet presAssocID="{7FADDAA3-48FB-4562-9359-D2EAF6F87651}" presName="bottomArc2" presStyleLbl="parChTrans1D1" presStyleIdx="3" presStyleCnt="10"/>
      <dgm:spPr/>
    </dgm:pt>
    <dgm:pt modelId="{5A22FB46-2C04-4D4F-8D4A-4024F39A2FFF}" type="pres">
      <dgm:prSet presAssocID="{7FADDAA3-48FB-4562-9359-D2EAF6F87651}" presName="topConnNode2" presStyleLbl="node2" presStyleIdx="0" presStyleCnt="0"/>
      <dgm:spPr/>
      <dgm:t>
        <a:bodyPr/>
        <a:lstStyle/>
        <a:p>
          <a:endParaRPr lang="en-US"/>
        </a:p>
      </dgm:t>
    </dgm:pt>
    <dgm:pt modelId="{805A42E5-866B-4BC0-90CE-E243AD06C460}" type="pres">
      <dgm:prSet presAssocID="{7FADDAA3-48FB-4562-9359-D2EAF6F87651}" presName="hierChild4" presStyleCnt="0"/>
      <dgm:spPr/>
    </dgm:pt>
    <dgm:pt modelId="{D3089B0E-37DD-42BF-8067-40CE4AADBA50}" type="pres">
      <dgm:prSet presAssocID="{7D712370-C985-4915-A5FA-B83109A39013}" presName="Name28" presStyleLbl="parChTrans1D3" presStyleIdx="0" presStyleCnt="2"/>
      <dgm:spPr/>
      <dgm:t>
        <a:bodyPr/>
        <a:lstStyle/>
        <a:p>
          <a:endParaRPr lang="en-US"/>
        </a:p>
      </dgm:t>
    </dgm:pt>
    <dgm:pt modelId="{56F2BC72-C074-4E4F-B741-A38A892A340F}" type="pres">
      <dgm:prSet presAssocID="{C050AE93-CF52-4A3D-88EE-93873A7A580E}" presName="hierRoot2" presStyleCnt="0">
        <dgm:presLayoutVars>
          <dgm:hierBranch val="init"/>
        </dgm:presLayoutVars>
      </dgm:prSet>
      <dgm:spPr/>
    </dgm:pt>
    <dgm:pt modelId="{8B8EAD8B-5EC4-4F20-9E8F-BD5B5AA5E431}" type="pres">
      <dgm:prSet presAssocID="{C050AE93-CF52-4A3D-88EE-93873A7A580E}" presName="rootComposite2" presStyleCnt="0"/>
      <dgm:spPr/>
    </dgm:pt>
    <dgm:pt modelId="{7FF33586-8B57-41E2-BB89-7A899A33F1D2}" type="pres">
      <dgm:prSet presAssocID="{C050AE93-CF52-4A3D-88EE-93873A7A58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CD4901-F113-46A9-B81E-DDFFEA8572F4}" type="pres">
      <dgm:prSet presAssocID="{C050AE93-CF52-4A3D-88EE-93873A7A580E}" presName="topArc2" presStyleLbl="parChTrans1D1" presStyleIdx="4" presStyleCnt="10"/>
      <dgm:spPr/>
    </dgm:pt>
    <dgm:pt modelId="{5F03490D-08D2-447E-ABC9-AF91E96BE5E2}" type="pres">
      <dgm:prSet presAssocID="{C050AE93-CF52-4A3D-88EE-93873A7A580E}" presName="bottomArc2" presStyleLbl="parChTrans1D1" presStyleIdx="5" presStyleCnt="10"/>
      <dgm:spPr/>
    </dgm:pt>
    <dgm:pt modelId="{CF35645C-0234-43ED-854E-37228232E35C}" type="pres">
      <dgm:prSet presAssocID="{C050AE93-CF52-4A3D-88EE-93873A7A580E}" presName="topConnNode2" presStyleLbl="node3" presStyleIdx="0" presStyleCnt="0"/>
      <dgm:spPr/>
      <dgm:t>
        <a:bodyPr/>
        <a:lstStyle/>
        <a:p>
          <a:endParaRPr lang="en-US"/>
        </a:p>
      </dgm:t>
    </dgm:pt>
    <dgm:pt modelId="{1217BC1A-B01F-4367-9D4F-477708BF1129}" type="pres">
      <dgm:prSet presAssocID="{C050AE93-CF52-4A3D-88EE-93873A7A580E}" presName="hierChild4" presStyleCnt="0"/>
      <dgm:spPr/>
    </dgm:pt>
    <dgm:pt modelId="{446994A4-EE47-4B01-A4FA-C7856CCCEFF1}" type="pres">
      <dgm:prSet presAssocID="{C050AE93-CF52-4A3D-88EE-93873A7A580E}" presName="hierChild5" presStyleCnt="0"/>
      <dgm:spPr/>
    </dgm:pt>
    <dgm:pt modelId="{18509BAA-2D7D-4C82-AE60-9F593F6F83C2}" type="pres">
      <dgm:prSet presAssocID="{7FADDAA3-48FB-4562-9359-D2EAF6F87651}" presName="hierChild5" presStyleCnt="0"/>
      <dgm:spPr/>
    </dgm:pt>
    <dgm:pt modelId="{DCF65F7B-B103-40FD-A773-823B3959B8DB}" type="pres">
      <dgm:prSet presAssocID="{A3FD2243-4656-4F40-88B8-D8FCA5258EB5}" presName="Name28" presStyleLbl="parChTrans1D2" presStyleIdx="1" presStyleCnt="2"/>
      <dgm:spPr/>
      <dgm:t>
        <a:bodyPr/>
        <a:lstStyle/>
        <a:p>
          <a:endParaRPr lang="en-US"/>
        </a:p>
      </dgm:t>
    </dgm:pt>
    <dgm:pt modelId="{0C06E478-B42D-4FF7-9A21-EC774A551167}" type="pres">
      <dgm:prSet presAssocID="{0500E22B-82D7-4134-AFB8-5719E03C47DE}" presName="hierRoot2" presStyleCnt="0">
        <dgm:presLayoutVars>
          <dgm:hierBranch val="init"/>
        </dgm:presLayoutVars>
      </dgm:prSet>
      <dgm:spPr/>
    </dgm:pt>
    <dgm:pt modelId="{C5EAF1F9-991E-40ED-ACB4-FA51FEDB7506}" type="pres">
      <dgm:prSet presAssocID="{0500E22B-82D7-4134-AFB8-5719E03C47DE}" presName="rootComposite2" presStyleCnt="0"/>
      <dgm:spPr/>
    </dgm:pt>
    <dgm:pt modelId="{08916C9B-EACB-4DE2-9025-B29899AAB282}" type="pres">
      <dgm:prSet presAssocID="{0500E22B-82D7-4134-AFB8-5719E03C47D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8D38E8-45FC-47EC-8FFB-1CFE490FDA32}" type="pres">
      <dgm:prSet presAssocID="{0500E22B-82D7-4134-AFB8-5719E03C47DE}" presName="topArc2" presStyleLbl="parChTrans1D1" presStyleIdx="6" presStyleCnt="10"/>
      <dgm:spPr/>
    </dgm:pt>
    <dgm:pt modelId="{B5EAC6A8-6A07-41AA-96D3-5EC3423B2D60}" type="pres">
      <dgm:prSet presAssocID="{0500E22B-82D7-4134-AFB8-5719E03C47DE}" presName="bottomArc2" presStyleLbl="parChTrans1D1" presStyleIdx="7" presStyleCnt="10"/>
      <dgm:spPr/>
    </dgm:pt>
    <dgm:pt modelId="{6998A7B0-744F-40A6-8AF3-6EF3C45AB17A}" type="pres">
      <dgm:prSet presAssocID="{0500E22B-82D7-4134-AFB8-5719E03C47DE}" presName="topConnNode2" presStyleLbl="node2" presStyleIdx="0" presStyleCnt="0"/>
      <dgm:spPr/>
      <dgm:t>
        <a:bodyPr/>
        <a:lstStyle/>
        <a:p>
          <a:endParaRPr lang="en-US"/>
        </a:p>
      </dgm:t>
    </dgm:pt>
    <dgm:pt modelId="{E7C5B43A-2D76-4287-9D3C-74E44EB04712}" type="pres">
      <dgm:prSet presAssocID="{0500E22B-82D7-4134-AFB8-5719E03C47DE}" presName="hierChild4" presStyleCnt="0"/>
      <dgm:spPr/>
    </dgm:pt>
    <dgm:pt modelId="{28CFBF0C-B937-4CA6-8237-8928463DE330}" type="pres">
      <dgm:prSet presAssocID="{BA1D8908-2ABA-4C3D-82E8-457694DF1784}" presName="Name28" presStyleLbl="parChTrans1D3" presStyleIdx="1" presStyleCnt="2"/>
      <dgm:spPr/>
      <dgm:t>
        <a:bodyPr/>
        <a:lstStyle/>
        <a:p>
          <a:endParaRPr lang="en-US"/>
        </a:p>
      </dgm:t>
    </dgm:pt>
    <dgm:pt modelId="{7CF58B49-DFE8-4EFE-9F8C-FCE423745F16}" type="pres">
      <dgm:prSet presAssocID="{05760091-915A-40F3-B2ED-2E9BDC2F085E}" presName="hierRoot2" presStyleCnt="0">
        <dgm:presLayoutVars>
          <dgm:hierBranch val="init"/>
        </dgm:presLayoutVars>
      </dgm:prSet>
      <dgm:spPr/>
    </dgm:pt>
    <dgm:pt modelId="{40AD91AB-DC80-40ED-845B-ED371D71C003}" type="pres">
      <dgm:prSet presAssocID="{05760091-915A-40F3-B2ED-2E9BDC2F085E}" presName="rootComposite2" presStyleCnt="0"/>
      <dgm:spPr/>
    </dgm:pt>
    <dgm:pt modelId="{CAAE03D2-879E-4AFE-BAF2-BD8C354CF878}" type="pres">
      <dgm:prSet presAssocID="{05760091-915A-40F3-B2ED-2E9BDC2F085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C67A39-066B-422E-8309-94699AAFF30F}" type="pres">
      <dgm:prSet presAssocID="{05760091-915A-40F3-B2ED-2E9BDC2F085E}" presName="topArc2" presStyleLbl="parChTrans1D1" presStyleIdx="8" presStyleCnt="10"/>
      <dgm:spPr/>
    </dgm:pt>
    <dgm:pt modelId="{80A6FFA4-C806-47D9-92BB-60F572EDCEFA}" type="pres">
      <dgm:prSet presAssocID="{05760091-915A-40F3-B2ED-2E9BDC2F085E}" presName="bottomArc2" presStyleLbl="parChTrans1D1" presStyleIdx="9" presStyleCnt="10"/>
      <dgm:spPr/>
    </dgm:pt>
    <dgm:pt modelId="{ABF248C0-22EE-4232-B6E0-221D1FD45065}" type="pres">
      <dgm:prSet presAssocID="{05760091-915A-40F3-B2ED-2E9BDC2F085E}" presName="topConnNode2" presStyleLbl="node3" presStyleIdx="0" presStyleCnt="0"/>
      <dgm:spPr/>
      <dgm:t>
        <a:bodyPr/>
        <a:lstStyle/>
        <a:p>
          <a:endParaRPr lang="en-US"/>
        </a:p>
      </dgm:t>
    </dgm:pt>
    <dgm:pt modelId="{E5F19413-F223-4577-9437-00B05582F164}" type="pres">
      <dgm:prSet presAssocID="{05760091-915A-40F3-B2ED-2E9BDC2F085E}" presName="hierChild4" presStyleCnt="0"/>
      <dgm:spPr/>
    </dgm:pt>
    <dgm:pt modelId="{81B48F6F-FD59-405F-99AF-3F79F409C45A}" type="pres">
      <dgm:prSet presAssocID="{05760091-915A-40F3-B2ED-2E9BDC2F085E}" presName="hierChild5" presStyleCnt="0"/>
      <dgm:spPr/>
    </dgm:pt>
    <dgm:pt modelId="{86FF3BE8-7E13-4697-AAE0-EFE59F3C29B9}" type="pres">
      <dgm:prSet presAssocID="{0500E22B-82D7-4134-AFB8-5719E03C47DE}" presName="hierChild5" presStyleCnt="0"/>
      <dgm:spPr/>
    </dgm:pt>
    <dgm:pt modelId="{321EB25C-A9CD-41CE-9BD0-03CE68026274}" type="pres">
      <dgm:prSet presAssocID="{91259256-1AD3-4C2B-BD26-555D15982910}" presName="hierChild3" presStyleCnt="0"/>
      <dgm:spPr/>
    </dgm:pt>
  </dgm:ptLst>
  <dgm:cxnLst>
    <dgm:cxn modelId="{A3E36784-8BE4-467B-A7AB-F0A9045436E0}" type="presOf" srcId="{7FADDAA3-48FB-4562-9359-D2EAF6F87651}" destId="{D0C07954-A0E3-4E47-928F-35999B66280C}" srcOrd="0" destOrd="0" presId="urn:microsoft.com/office/officeart/2008/layout/HalfCircleOrganizationChart"/>
    <dgm:cxn modelId="{A5741BF1-83F7-4766-8F21-3573EF6248BB}" type="presOf" srcId="{91259256-1AD3-4C2B-BD26-555D15982910}" destId="{F76F8010-B347-4167-A291-947E86433DE2}" srcOrd="1" destOrd="0" presId="urn:microsoft.com/office/officeart/2008/layout/HalfCircleOrganizationChart"/>
    <dgm:cxn modelId="{5DD883A0-24DB-4070-8E6C-7D90A0D19B54}" type="presOf" srcId="{BA1D8908-2ABA-4C3D-82E8-457694DF1784}" destId="{28CFBF0C-B937-4CA6-8237-8928463DE330}" srcOrd="0" destOrd="0" presId="urn:microsoft.com/office/officeart/2008/layout/HalfCircleOrganizationChart"/>
    <dgm:cxn modelId="{D276DEF7-9F1F-42B4-90C4-E010077CC788}" srcId="{7FADDAA3-48FB-4562-9359-D2EAF6F87651}" destId="{C050AE93-CF52-4A3D-88EE-93873A7A580E}" srcOrd="0" destOrd="0" parTransId="{7D712370-C985-4915-A5FA-B83109A39013}" sibTransId="{2AA551B3-4579-421B-BDE4-6097421BF4E4}"/>
    <dgm:cxn modelId="{C2116A37-3F8A-4454-A5D5-1C20F2BE73C4}" type="presOf" srcId="{373EDD62-3BC2-4D93-AFB8-D84D4531ABA2}" destId="{B0B18F6C-5C5B-4BCD-AAEE-3068387147C3}" srcOrd="0" destOrd="0" presId="urn:microsoft.com/office/officeart/2008/layout/HalfCircleOrganizationChart"/>
    <dgm:cxn modelId="{49CAF7DF-D08D-486E-9E7A-4E0B2F2B445A}" type="presOf" srcId="{C050AE93-CF52-4A3D-88EE-93873A7A580E}" destId="{CF35645C-0234-43ED-854E-37228232E35C}" srcOrd="1" destOrd="0" presId="urn:microsoft.com/office/officeart/2008/layout/HalfCircleOrganizationChart"/>
    <dgm:cxn modelId="{E9959FAB-695F-4228-813B-394CEF4A3E1E}" srcId="{0500E22B-82D7-4134-AFB8-5719E03C47DE}" destId="{05760091-915A-40F3-B2ED-2E9BDC2F085E}" srcOrd="0" destOrd="0" parTransId="{BA1D8908-2ABA-4C3D-82E8-457694DF1784}" sibTransId="{4A81E53A-F398-4B49-B12B-88061A161219}"/>
    <dgm:cxn modelId="{F303D3DC-6F6A-4CE0-96A6-6AA2308297AC}" type="presOf" srcId="{05760091-915A-40F3-B2ED-2E9BDC2F085E}" destId="{ABF248C0-22EE-4232-B6E0-221D1FD45065}" srcOrd="1" destOrd="0" presId="urn:microsoft.com/office/officeart/2008/layout/HalfCircleOrganizationChart"/>
    <dgm:cxn modelId="{EE70884A-4D8F-4A93-AD6D-35ABDFD5CA97}" type="presOf" srcId="{2310C23F-BB23-479D-8021-1E4C9E354B92}" destId="{B6C11101-2BD7-495C-B49B-2EDE8E52FA92}" srcOrd="0" destOrd="0" presId="urn:microsoft.com/office/officeart/2008/layout/HalfCircleOrganizationChart"/>
    <dgm:cxn modelId="{5A2E2610-6C37-4061-98EA-88C27ED2F8A1}" type="presOf" srcId="{05760091-915A-40F3-B2ED-2E9BDC2F085E}" destId="{CAAE03D2-879E-4AFE-BAF2-BD8C354CF878}" srcOrd="0" destOrd="0" presId="urn:microsoft.com/office/officeart/2008/layout/HalfCircleOrganizationChart"/>
    <dgm:cxn modelId="{62A29FD9-91FF-4469-A256-B34497BDFE94}" type="presOf" srcId="{0500E22B-82D7-4134-AFB8-5719E03C47DE}" destId="{6998A7B0-744F-40A6-8AF3-6EF3C45AB17A}" srcOrd="1" destOrd="0" presId="urn:microsoft.com/office/officeart/2008/layout/HalfCircleOrganizationChart"/>
    <dgm:cxn modelId="{05BFF6E0-80A3-4386-AA77-0B7871B10040}" type="presOf" srcId="{A3FD2243-4656-4F40-88B8-D8FCA5258EB5}" destId="{DCF65F7B-B103-40FD-A773-823B3959B8DB}" srcOrd="0" destOrd="0" presId="urn:microsoft.com/office/officeart/2008/layout/HalfCircleOrganizationChart"/>
    <dgm:cxn modelId="{36E05C93-F557-4F47-B9DF-1DD9AC1D5E2F}" type="presOf" srcId="{7D712370-C985-4915-A5FA-B83109A39013}" destId="{D3089B0E-37DD-42BF-8067-40CE4AADBA50}" srcOrd="0" destOrd="0" presId="urn:microsoft.com/office/officeart/2008/layout/HalfCircleOrganizationChart"/>
    <dgm:cxn modelId="{CF251805-87DC-4862-AA72-A2059D566CFF}" srcId="{2310C23F-BB23-479D-8021-1E4C9E354B92}" destId="{91259256-1AD3-4C2B-BD26-555D15982910}" srcOrd="0" destOrd="0" parTransId="{2F6AED0B-8B69-4C25-8A30-0447955C0123}" sibTransId="{B8F650A4-12E6-41A8-B62F-0EE454CF625A}"/>
    <dgm:cxn modelId="{4E39A1B2-AD1C-4F73-BB34-AC967CBE20A4}" type="presOf" srcId="{91259256-1AD3-4C2B-BD26-555D15982910}" destId="{8B24456F-75C0-4306-A3AB-919985419666}" srcOrd="0" destOrd="0" presId="urn:microsoft.com/office/officeart/2008/layout/HalfCircleOrganizationChart"/>
    <dgm:cxn modelId="{EDD72152-E3F1-4197-AC56-37AD4C71E8D1}" type="presOf" srcId="{0500E22B-82D7-4134-AFB8-5719E03C47DE}" destId="{08916C9B-EACB-4DE2-9025-B29899AAB282}" srcOrd="0" destOrd="0" presId="urn:microsoft.com/office/officeart/2008/layout/HalfCircleOrganizationChart"/>
    <dgm:cxn modelId="{65D23241-46EA-4AD9-8267-89A1FD6C3C46}" type="presOf" srcId="{7FADDAA3-48FB-4562-9359-D2EAF6F87651}" destId="{5A22FB46-2C04-4D4F-8D4A-4024F39A2FFF}" srcOrd="1" destOrd="0" presId="urn:microsoft.com/office/officeart/2008/layout/HalfCircleOrganizationChart"/>
    <dgm:cxn modelId="{34F3059E-9D09-4A32-A551-4E08965E72B4}" type="presOf" srcId="{C050AE93-CF52-4A3D-88EE-93873A7A580E}" destId="{7FF33586-8B57-41E2-BB89-7A899A33F1D2}" srcOrd="0" destOrd="0" presId="urn:microsoft.com/office/officeart/2008/layout/HalfCircleOrganizationChart"/>
    <dgm:cxn modelId="{8BE6E074-0DB9-4E00-9C77-D2AE3E6AE70F}" srcId="{91259256-1AD3-4C2B-BD26-555D15982910}" destId="{7FADDAA3-48FB-4562-9359-D2EAF6F87651}" srcOrd="0" destOrd="0" parTransId="{373EDD62-3BC2-4D93-AFB8-D84D4531ABA2}" sibTransId="{3B5FE825-E3D7-4925-B226-3ADF3507623B}"/>
    <dgm:cxn modelId="{4969F04E-2E24-4C5E-9DA7-6C7DFF1EFC07}" srcId="{91259256-1AD3-4C2B-BD26-555D15982910}" destId="{0500E22B-82D7-4134-AFB8-5719E03C47DE}" srcOrd="1" destOrd="0" parTransId="{A3FD2243-4656-4F40-88B8-D8FCA5258EB5}" sibTransId="{DD9CFFEB-DD3E-4DD0-B4B5-AA11D8600CDF}"/>
    <dgm:cxn modelId="{0F51B79B-2D58-4084-A3FC-25B1AC3C8481}" type="presParOf" srcId="{B6C11101-2BD7-495C-B49B-2EDE8E52FA92}" destId="{754A8431-FFE4-41AA-8FF1-FCE980CFCD84}" srcOrd="0" destOrd="0" presId="urn:microsoft.com/office/officeart/2008/layout/HalfCircleOrganizationChart"/>
    <dgm:cxn modelId="{74E5870E-02E6-4E83-AF9D-EA16EE3454AE}" type="presParOf" srcId="{754A8431-FFE4-41AA-8FF1-FCE980CFCD84}" destId="{9C3EDAD8-0EE5-47C3-887C-6D71B0C7E0BD}" srcOrd="0" destOrd="0" presId="urn:microsoft.com/office/officeart/2008/layout/HalfCircleOrganizationChart"/>
    <dgm:cxn modelId="{47B88BD7-2ED2-429D-B1D6-536F1C4B9941}" type="presParOf" srcId="{9C3EDAD8-0EE5-47C3-887C-6D71B0C7E0BD}" destId="{8B24456F-75C0-4306-A3AB-919985419666}" srcOrd="0" destOrd="0" presId="urn:microsoft.com/office/officeart/2008/layout/HalfCircleOrganizationChart"/>
    <dgm:cxn modelId="{0C4C498B-92A8-402B-A5E3-FDC5B5588436}" type="presParOf" srcId="{9C3EDAD8-0EE5-47C3-887C-6D71B0C7E0BD}" destId="{BB4D9B95-C871-4CB6-B601-87C392BC320C}" srcOrd="1" destOrd="0" presId="urn:microsoft.com/office/officeart/2008/layout/HalfCircleOrganizationChart"/>
    <dgm:cxn modelId="{4CD1DD95-2908-410E-B705-C79D3B445517}" type="presParOf" srcId="{9C3EDAD8-0EE5-47C3-887C-6D71B0C7E0BD}" destId="{8A2B78DD-9C59-4503-92CD-8DAC1B634744}" srcOrd="2" destOrd="0" presId="urn:microsoft.com/office/officeart/2008/layout/HalfCircleOrganizationChart"/>
    <dgm:cxn modelId="{3D856CA1-132B-4AC9-A085-1124D145D545}" type="presParOf" srcId="{9C3EDAD8-0EE5-47C3-887C-6D71B0C7E0BD}" destId="{F76F8010-B347-4167-A291-947E86433DE2}" srcOrd="3" destOrd="0" presId="urn:microsoft.com/office/officeart/2008/layout/HalfCircleOrganizationChart"/>
    <dgm:cxn modelId="{7DA9DB2E-D7CA-4651-B2FD-6A69EAD30362}" type="presParOf" srcId="{754A8431-FFE4-41AA-8FF1-FCE980CFCD84}" destId="{F00A62B2-D90C-42AA-8996-5E51CDDAB7AB}" srcOrd="1" destOrd="0" presId="urn:microsoft.com/office/officeart/2008/layout/HalfCircleOrganizationChart"/>
    <dgm:cxn modelId="{5CF6969B-FE8E-4FF0-9211-210B0E898CF5}" type="presParOf" srcId="{F00A62B2-D90C-42AA-8996-5E51CDDAB7AB}" destId="{B0B18F6C-5C5B-4BCD-AAEE-3068387147C3}" srcOrd="0" destOrd="0" presId="urn:microsoft.com/office/officeart/2008/layout/HalfCircleOrganizationChart"/>
    <dgm:cxn modelId="{F4A8723C-BB17-4EF7-AF02-9D759047D523}" type="presParOf" srcId="{F00A62B2-D90C-42AA-8996-5E51CDDAB7AB}" destId="{8C46EDD6-782F-4267-950F-F1589F4A3602}" srcOrd="1" destOrd="0" presId="urn:microsoft.com/office/officeart/2008/layout/HalfCircleOrganizationChart"/>
    <dgm:cxn modelId="{6BFA106C-DA1F-441A-A4AF-DD441A275D2C}" type="presParOf" srcId="{8C46EDD6-782F-4267-950F-F1589F4A3602}" destId="{F23D2BF3-5D64-442A-BC4E-824352DCDAE4}" srcOrd="0" destOrd="0" presId="urn:microsoft.com/office/officeart/2008/layout/HalfCircleOrganizationChart"/>
    <dgm:cxn modelId="{6809EFC7-543C-41E9-980B-566DFE8B2D04}" type="presParOf" srcId="{F23D2BF3-5D64-442A-BC4E-824352DCDAE4}" destId="{D0C07954-A0E3-4E47-928F-35999B66280C}" srcOrd="0" destOrd="0" presId="urn:microsoft.com/office/officeart/2008/layout/HalfCircleOrganizationChart"/>
    <dgm:cxn modelId="{1BEB9339-15A9-49D2-B5DC-38F47E683A49}" type="presParOf" srcId="{F23D2BF3-5D64-442A-BC4E-824352DCDAE4}" destId="{2ADB766F-F042-4B06-A75B-2B07A2A8634D}" srcOrd="1" destOrd="0" presId="urn:microsoft.com/office/officeart/2008/layout/HalfCircleOrganizationChart"/>
    <dgm:cxn modelId="{0AB110F3-6136-499E-97A0-171EC8C7893B}" type="presParOf" srcId="{F23D2BF3-5D64-442A-BC4E-824352DCDAE4}" destId="{440EB8AF-6CC5-4EAF-9D2D-1982EEEA7F7F}" srcOrd="2" destOrd="0" presId="urn:microsoft.com/office/officeart/2008/layout/HalfCircleOrganizationChart"/>
    <dgm:cxn modelId="{D62B4C78-8446-42E0-B021-93DD69D822FC}" type="presParOf" srcId="{F23D2BF3-5D64-442A-BC4E-824352DCDAE4}" destId="{5A22FB46-2C04-4D4F-8D4A-4024F39A2FFF}" srcOrd="3" destOrd="0" presId="urn:microsoft.com/office/officeart/2008/layout/HalfCircleOrganizationChart"/>
    <dgm:cxn modelId="{C49686ED-0E15-4507-81C0-4D1FF82FB3F6}" type="presParOf" srcId="{8C46EDD6-782F-4267-950F-F1589F4A3602}" destId="{805A42E5-866B-4BC0-90CE-E243AD06C460}" srcOrd="1" destOrd="0" presId="urn:microsoft.com/office/officeart/2008/layout/HalfCircleOrganizationChart"/>
    <dgm:cxn modelId="{B9F2AC1E-456B-47D6-9DEA-7274DF9B5069}" type="presParOf" srcId="{805A42E5-866B-4BC0-90CE-E243AD06C460}" destId="{D3089B0E-37DD-42BF-8067-40CE4AADBA50}" srcOrd="0" destOrd="0" presId="urn:microsoft.com/office/officeart/2008/layout/HalfCircleOrganizationChart"/>
    <dgm:cxn modelId="{7DD97694-E1B3-4C0E-8432-A3EA87B0C01B}" type="presParOf" srcId="{805A42E5-866B-4BC0-90CE-E243AD06C460}" destId="{56F2BC72-C074-4E4F-B741-A38A892A340F}" srcOrd="1" destOrd="0" presId="urn:microsoft.com/office/officeart/2008/layout/HalfCircleOrganizationChart"/>
    <dgm:cxn modelId="{74FBFD35-09F6-4CBE-BE59-9DD49FBED8F2}" type="presParOf" srcId="{56F2BC72-C074-4E4F-B741-A38A892A340F}" destId="{8B8EAD8B-5EC4-4F20-9E8F-BD5B5AA5E431}" srcOrd="0" destOrd="0" presId="urn:microsoft.com/office/officeart/2008/layout/HalfCircleOrganizationChart"/>
    <dgm:cxn modelId="{72E84EAA-665E-477F-99DB-03BBDA3E06C1}" type="presParOf" srcId="{8B8EAD8B-5EC4-4F20-9E8F-BD5B5AA5E431}" destId="{7FF33586-8B57-41E2-BB89-7A899A33F1D2}" srcOrd="0" destOrd="0" presId="urn:microsoft.com/office/officeart/2008/layout/HalfCircleOrganizationChart"/>
    <dgm:cxn modelId="{F7E4A188-1E57-437B-B534-9334DC91F9D2}" type="presParOf" srcId="{8B8EAD8B-5EC4-4F20-9E8F-BD5B5AA5E431}" destId="{F6CD4901-F113-46A9-B81E-DDFFEA8572F4}" srcOrd="1" destOrd="0" presId="urn:microsoft.com/office/officeart/2008/layout/HalfCircleOrganizationChart"/>
    <dgm:cxn modelId="{3D9C675D-0DCB-406B-8DAF-FED0E6BC9C35}" type="presParOf" srcId="{8B8EAD8B-5EC4-4F20-9E8F-BD5B5AA5E431}" destId="{5F03490D-08D2-447E-ABC9-AF91E96BE5E2}" srcOrd="2" destOrd="0" presId="urn:microsoft.com/office/officeart/2008/layout/HalfCircleOrganizationChart"/>
    <dgm:cxn modelId="{E16E3CBA-CB30-4777-894F-A78E95D968AE}" type="presParOf" srcId="{8B8EAD8B-5EC4-4F20-9E8F-BD5B5AA5E431}" destId="{CF35645C-0234-43ED-854E-37228232E35C}" srcOrd="3" destOrd="0" presId="urn:microsoft.com/office/officeart/2008/layout/HalfCircleOrganizationChart"/>
    <dgm:cxn modelId="{3F6BBD09-EFAF-423A-A0FF-77B2D62CB813}" type="presParOf" srcId="{56F2BC72-C074-4E4F-B741-A38A892A340F}" destId="{1217BC1A-B01F-4367-9D4F-477708BF1129}" srcOrd="1" destOrd="0" presId="urn:microsoft.com/office/officeart/2008/layout/HalfCircleOrganizationChart"/>
    <dgm:cxn modelId="{077BFD7C-3C7F-4032-9989-7522217B60FB}" type="presParOf" srcId="{56F2BC72-C074-4E4F-B741-A38A892A340F}" destId="{446994A4-EE47-4B01-A4FA-C7856CCCEFF1}" srcOrd="2" destOrd="0" presId="urn:microsoft.com/office/officeart/2008/layout/HalfCircleOrganizationChart"/>
    <dgm:cxn modelId="{AB6EC868-764A-447E-B333-5AA6BC74CA44}" type="presParOf" srcId="{8C46EDD6-782F-4267-950F-F1589F4A3602}" destId="{18509BAA-2D7D-4C82-AE60-9F593F6F83C2}" srcOrd="2" destOrd="0" presId="urn:microsoft.com/office/officeart/2008/layout/HalfCircleOrganizationChart"/>
    <dgm:cxn modelId="{A69A49A9-FD7B-492B-8324-62B12DB2D1BA}" type="presParOf" srcId="{F00A62B2-D90C-42AA-8996-5E51CDDAB7AB}" destId="{DCF65F7B-B103-40FD-A773-823B3959B8DB}" srcOrd="2" destOrd="0" presId="urn:microsoft.com/office/officeart/2008/layout/HalfCircleOrganizationChart"/>
    <dgm:cxn modelId="{0689B43A-75D5-47D0-BBA9-EC9E00E23BA5}" type="presParOf" srcId="{F00A62B2-D90C-42AA-8996-5E51CDDAB7AB}" destId="{0C06E478-B42D-4FF7-9A21-EC774A551167}" srcOrd="3" destOrd="0" presId="urn:microsoft.com/office/officeart/2008/layout/HalfCircleOrganizationChart"/>
    <dgm:cxn modelId="{C4CCEB26-2DBE-470C-B7F3-53C49BF6A52B}" type="presParOf" srcId="{0C06E478-B42D-4FF7-9A21-EC774A551167}" destId="{C5EAF1F9-991E-40ED-ACB4-FA51FEDB7506}" srcOrd="0" destOrd="0" presId="urn:microsoft.com/office/officeart/2008/layout/HalfCircleOrganizationChart"/>
    <dgm:cxn modelId="{7A272171-B1FC-47E7-9FBF-0B3EFE5F08D5}" type="presParOf" srcId="{C5EAF1F9-991E-40ED-ACB4-FA51FEDB7506}" destId="{08916C9B-EACB-4DE2-9025-B29899AAB282}" srcOrd="0" destOrd="0" presId="urn:microsoft.com/office/officeart/2008/layout/HalfCircleOrganizationChart"/>
    <dgm:cxn modelId="{9F7F8079-3C3C-4B3B-8AA2-8233E1EEF12E}" type="presParOf" srcId="{C5EAF1F9-991E-40ED-ACB4-FA51FEDB7506}" destId="{C58D38E8-45FC-47EC-8FFB-1CFE490FDA32}" srcOrd="1" destOrd="0" presId="urn:microsoft.com/office/officeart/2008/layout/HalfCircleOrganizationChart"/>
    <dgm:cxn modelId="{AD895386-5140-45E2-8B29-C57ED6E529A4}" type="presParOf" srcId="{C5EAF1F9-991E-40ED-ACB4-FA51FEDB7506}" destId="{B5EAC6A8-6A07-41AA-96D3-5EC3423B2D60}" srcOrd="2" destOrd="0" presId="urn:microsoft.com/office/officeart/2008/layout/HalfCircleOrganizationChart"/>
    <dgm:cxn modelId="{BA3038DF-C337-4D88-A8F4-05B08C468B26}" type="presParOf" srcId="{C5EAF1F9-991E-40ED-ACB4-FA51FEDB7506}" destId="{6998A7B0-744F-40A6-8AF3-6EF3C45AB17A}" srcOrd="3" destOrd="0" presId="urn:microsoft.com/office/officeart/2008/layout/HalfCircleOrganizationChart"/>
    <dgm:cxn modelId="{7C3F3161-0330-4E2B-B2F6-277BD8381B0B}" type="presParOf" srcId="{0C06E478-B42D-4FF7-9A21-EC774A551167}" destId="{E7C5B43A-2D76-4287-9D3C-74E44EB04712}" srcOrd="1" destOrd="0" presId="urn:microsoft.com/office/officeart/2008/layout/HalfCircleOrganizationChart"/>
    <dgm:cxn modelId="{81960E4C-882F-4394-944D-BFAA735F4A5B}" type="presParOf" srcId="{E7C5B43A-2D76-4287-9D3C-74E44EB04712}" destId="{28CFBF0C-B937-4CA6-8237-8928463DE330}" srcOrd="0" destOrd="0" presId="urn:microsoft.com/office/officeart/2008/layout/HalfCircleOrganizationChart"/>
    <dgm:cxn modelId="{44AF5BB3-5821-4E4B-B66E-CD12760A11AB}" type="presParOf" srcId="{E7C5B43A-2D76-4287-9D3C-74E44EB04712}" destId="{7CF58B49-DFE8-4EFE-9F8C-FCE423745F16}" srcOrd="1" destOrd="0" presId="urn:microsoft.com/office/officeart/2008/layout/HalfCircleOrganizationChart"/>
    <dgm:cxn modelId="{0CBBF60C-AF2C-4D63-AE0C-94D1E6E28598}" type="presParOf" srcId="{7CF58B49-DFE8-4EFE-9F8C-FCE423745F16}" destId="{40AD91AB-DC80-40ED-845B-ED371D71C003}" srcOrd="0" destOrd="0" presId="urn:microsoft.com/office/officeart/2008/layout/HalfCircleOrganizationChart"/>
    <dgm:cxn modelId="{E6686A73-670D-4B4F-AD3C-FC1153DE2575}" type="presParOf" srcId="{40AD91AB-DC80-40ED-845B-ED371D71C003}" destId="{CAAE03D2-879E-4AFE-BAF2-BD8C354CF878}" srcOrd="0" destOrd="0" presId="urn:microsoft.com/office/officeart/2008/layout/HalfCircleOrganizationChart"/>
    <dgm:cxn modelId="{EA14A90B-C2D8-405A-AF1A-88780F7973A8}" type="presParOf" srcId="{40AD91AB-DC80-40ED-845B-ED371D71C003}" destId="{CAC67A39-066B-422E-8309-94699AAFF30F}" srcOrd="1" destOrd="0" presId="urn:microsoft.com/office/officeart/2008/layout/HalfCircleOrganizationChart"/>
    <dgm:cxn modelId="{DF828621-2D7D-43F1-AA6D-D711744AB343}" type="presParOf" srcId="{40AD91AB-DC80-40ED-845B-ED371D71C003}" destId="{80A6FFA4-C806-47D9-92BB-60F572EDCEFA}" srcOrd="2" destOrd="0" presId="urn:microsoft.com/office/officeart/2008/layout/HalfCircleOrganizationChart"/>
    <dgm:cxn modelId="{8C7C1AE5-E4C0-4BAC-907B-F106380B5A05}" type="presParOf" srcId="{40AD91AB-DC80-40ED-845B-ED371D71C003}" destId="{ABF248C0-22EE-4232-B6E0-221D1FD45065}" srcOrd="3" destOrd="0" presId="urn:microsoft.com/office/officeart/2008/layout/HalfCircleOrganizationChart"/>
    <dgm:cxn modelId="{67BFF551-BD9A-4749-9345-971074618755}" type="presParOf" srcId="{7CF58B49-DFE8-4EFE-9F8C-FCE423745F16}" destId="{E5F19413-F223-4577-9437-00B05582F164}" srcOrd="1" destOrd="0" presId="urn:microsoft.com/office/officeart/2008/layout/HalfCircleOrganizationChart"/>
    <dgm:cxn modelId="{2BEAFFF0-8586-44A9-B9D3-10008AD4DD33}" type="presParOf" srcId="{7CF58B49-DFE8-4EFE-9F8C-FCE423745F16}" destId="{81B48F6F-FD59-405F-99AF-3F79F409C45A}" srcOrd="2" destOrd="0" presId="urn:microsoft.com/office/officeart/2008/layout/HalfCircleOrganizationChart"/>
    <dgm:cxn modelId="{AB19E68B-BF3D-426B-846E-593344EFEDD0}" type="presParOf" srcId="{0C06E478-B42D-4FF7-9A21-EC774A551167}" destId="{86FF3BE8-7E13-4697-AAE0-EFE59F3C29B9}" srcOrd="2" destOrd="0" presId="urn:microsoft.com/office/officeart/2008/layout/HalfCircleOrganizationChart"/>
    <dgm:cxn modelId="{B07C28D8-4CDB-4845-871A-1A7DEEA42D5A}" type="presParOf" srcId="{754A8431-FFE4-41AA-8FF1-FCE980CFCD84}" destId="{321EB25C-A9CD-41CE-9BD0-03CE6802627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3DA632-97EC-45CC-92B3-5B3170A66A9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93E073-58FD-4CC4-BA34-7601FB4AF3AC}">
      <dgm:prSet phldrT="[Text]"/>
      <dgm:spPr/>
      <dgm:t>
        <a:bodyPr/>
        <a:lstStyle/>
        <a:p>
          <a:r>
            <a:rPr lang="en-US" dirty="0" smtClean="0"/>
            <a:t>Hemolysis</a:t>
          </a:r>
          <a:endParaRPr lang="en-US" dirty="0"/>
        </a:p>
      </dgm:t>
    </dgm:pt>
    <dgm:pt modelId="{F61DF402-6D15-49D1-A7A8-D285175120CC}" type="parTrans" cxnId="{3A8C0132-9CC4-483B-8DB7-D6CACE1EF34E}">
      <dgm:prSet/>
      <dgm:spPr/>
      <dgm:t>
        <a:bodyPr/>
        <a:lstStyle/>
        <a:p>
          <a:endParaRPr lang="en-US"/>
        </a:p>
      </dgm:t>
    </dgm:pt>
    <dgm:pt modelId="{A8506726-7766-4BB9-816C-C14DC4A1C518}" type="sibTrans" cxnId="{3A8C0132-9CC4-483B-8DB7-D6CACE1EF34E}">
      <dgm:prSet/>
      <dgm:spPr/>
      <dgm:t>
        <a:bodyPr/>
        <a:lstStyle/>
        <a:p>
          <a:endParaRPr lang="en-US"/>
        </a:p>
      </dgm:t>
    </dgm:pt>
    <dgm:pt modelId="{216D6D2C-2350-449C-8F89-569C053C6EF5}">
      <dgm:prSet phldrT="[Text]"/>
      <dgm:spPr/>
      <dgm:t>
        <a:bodyPr/>
        <a:lstStyle/>
        <a:p>
          <a:r>
            <a:rPr lang="en-US" dirty="0" smtClean="0"/>
            <a:t>Immune mediated</a:t>
          </a:r>
          <a:endParaRPr lang="en-US" dirty="0"/>
        </a:p>
      </dgm:t>
    </dgm:pt>
    <dgm:pt modelId="{D0B4BB83-BE99-419C-A24B-4466C5B62786}" type="parTrans" cxnId="{4ADF8536-1254-4F7E-8463-76314D33A42E}">
      <dgm:prSet/>
      <dgm:spPr/>
      <dgm:t>
        <a:bodyPr/>
        <a:lstStyle/>
        <a:p>
          <a:endParaRPr lang="en-US"/>
        </a:p>
      </dgm:t>
    </dgm:pt>
    <dgm:pt modelId="{8A101982-2881-45AC-9333-1B7D532E23AA}" type="sibTrans" cxnId="{4ADF8536-1254-4F7E-8463-76314D33A42E}">
      <dgm:prSet/>
      <dgm:spPr/>
      <dgm:t>
        <a:bodyPr/>
        <a:lstStyle/>
        <a:p>
          <a:endParaRPr lang="en-US"/>
        </a:p>
      </dgm:t>
    </dgm:pt>
    <dgm:pt modelId="{D4E0CCDF-CF46-4A36-9FB0-FFD5CCE77A39}">
      <dgm:prSet phldrT="[Text]"/>
      <dgm:spPr/>
      <dgm:t>
        <a:bodyPr/>
        <a:lstStyle/>
        <a:p>
          <a:r>
            <a:rPr lang="en-US" dirty="0" smtClean="0"/>
            <a:t>Neoplasia</a:t>
          </a:r>
          <a:endParaRPr lang="en-US" dirty="0"/>
        </a:p>
      </dgm:t>
    </dgm:pt>
    <dgm:pt modelId="{83CFA07E-D0CF-4D0A-B08F-B0CAF4121E19}" type="parTrans" cxnId="{613B5724-33C2-4B8D-8249-0A25DB3DBF6A}">
      <dgm:prSet/>
      <dgm:spPr/>
      <dgm:t>
        <a:bodyPr/>
        <a:lstStyle/>
        <a:p>
          <a:endParaRPr lang="en-US"/>
        </a:p>
      </dgm:t>
    </dgm:pt>
    <dgm:pt modelId="{E2664238-DCB7-440F-89CD-1C0346E97E25}" type="sibTrans" cxnId="{613B5724-33C2-4B8D-8249-0A25DB3DBF6A}">
      <dgm:prSet/>
      <dgm:spPr/>
      <dgm:t>
        <a:bodyPr/>
        <a:lstStyle/>
        <a:p>
          <a:endParaRPr lang="en-US"/>
        </a:p>
      </dgm:t>
    </dgm:pt>
    <dgm:pt modelId="{D7AFBA36-A2D0-488C-AEEA-C68C61CE0380}">
      <dgm:prSet phldrT="[Text]"/>
      <dgm:spPr/>
      <dgm:t>
        <a:bodyPr/>
        <a:lstStyle/>
        <a:p>
          <a:r>
            <a:rPr lang="en-US" dirty="0" smtClean="0"/>
            <a:t>Drugs and Toxins &amp; Vaccination</a:t>
          </a:r>
          <a:endParaRPr lang="en-US" dirty="0"/>
        </a:p>
      </dgm:t>
    </dgm:pt>
    <dgm:pt modelId="{B47B0D6C-F758-43EA-B797-326C68B3C748}" type="parTrans" cxnId="{C678D8CF-0ADA-4BE0-A333-8C03F9A25F47}">
      <dgm:prSet/>
      <dgm:spPr/>
      <dgm:t>
        <a:bodyPr/>
        <a:lstStyle/>
        <a:p>
          <a:endParaRPr lang="en-US"/>
        </a:p>
      </dgm:t>
    </dgm:pt>
    <dgm:pt modelId="{1D8C6905-106B-4D40-957F-C16CD0F2ABC4}" type="sibTrans" cxnId="{C678D8CF-0ADA-4BE0-A333-8C03F9A25F47}">
      <dgm:prSet/>
      <dgm:spPr/>
      <dgm:t>
        <a:bodyPr/>
        <a:lstStyle/>
        <a:p>
          <a:endParaRPr lang="en-US"/>
        </a:p>
      </dgm:t>
    </dgm:pt>
    <dgm:pt modelId="{43C3A27C-573C-48BD-90DC-5E940B46DF28}" type="pres">
      <dgm:prSet presAssocID="{3C3DA632-97EC-45CC-92B3-5B3170A66A9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8D77C2-B891-49F2-8226-6DE04F2B3085}" type="pres">
      <dgm:prSet presAssocID="{CB93E073-58FD-4CC4-BA34-7601FB4AF3AC}" presName="hierRoot1" presStyleCnt="0">
        <dgm:presLayoutVars>
          <dgm:hierBranch val="init"/>
        </dgm:presLayoutVars>
      </dgm:prSet>
      <dgm:spPr/>
    </dgm:pt>
    <dgm:pt modelId="{53593529-1E3B-4874-BA44-340FC62CA46B}" type="pres">
      <dgm:prSet presAssocID="{CB93E073-58FD-4CC4-BA34-7601FB4AF3AC}" presName="rootComposite1" presStyleCnt="0"/>
      <dgm:spPr/>
    </dgm:pt>
    <dgm:pt modelId="{BBD06ED4-A81D-49EE-BD99-4D69B61FC845}" type="pres">
      <dgm:prSet presAssocID="{CB93E073-58FD-4CC4-BA34-7601FB4AF3A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2582E1-3EC3-421B-BA6B-1D84EB8D0803}" type="pres">
      <dgm:prSet presAssocID="{CB93E073-58FD-4CC4-BA34-7601FB4AF3AC}" presName="topArc1" presStyleLbl="parChTrans1D1" presStyleIdx="0" presStyleCnt="8"/>
      <dgm:spPr/>
    </dgm:pt>
    <dgm:pt modelId="{E2FECB98-25B9-4FE7-897E-9259ABD66674}" type="pres">
      <dgm:prSet presAssocID="{CB93E073-58FD-4CC4-BA34-7601FB4AF3AC}" presName="bottomArc1" presStyleLbl="parChTrans1D1" presStyleIdx="1" presStyleCnt="8"/>
      <dgm:spPr/>
    </dgm:pt>
    <dgm:pt modelId="{5B412E09-BDD7-4B49-A341-72C036212BC4}" type="pres">
      <dgm:prSet presAssocID="{CB93E073-58FD-4CC4-BA34-7601FB4AF3AC}" presName="topConnNode1" presStyleLbl="node1" presStyleIdx="0" presStyleCnt="0"/>
      <dgm:spPr/>
      <dgm:t>
        <a:bodyPr/>
        <a:lstStyle/>
        <a:p>
          <a:endParaRPr lang="en-US"/>
        </a:p>
      </dgm:t>
    </dgm:pt>
    <dgm:pt modelId="{6A6BF6CB-8DEF-49B8-81E8-A82B61B3B94E}" type="pres">
      <dgm:prSet presAssocID="{CB93E073-58FD-4CC4-BA34-7601FB4AF3AC}" presName="hierChild2" presStyleCnt="0"/>
      <dgm:spPr/>
    </dgm:pt>
    <dgm:pt modelId="{8EA8459A-0C8E-4E28-AC66-14C42D6C2BDF}" type="pres">
      <dgm:prSet presAssocID="{D0B4BB83-BE99-419C-A24B-4466C5B62786}" presName="Name28" presStyleLbl="parChTrans1D2" presStyleIdx="0" presStyleCnt="3"/>
      <dgm:spPr/>
      <dgm:t>
        <a:bodyPr/>
        <a:lstStyle/>
        <a:p>
          <a:endParaRPr lang="en-US"/>
        </a:p>
      </dgm:t>
    </dgm:pt>
    <dgm:pt modelId="{F5234A38-5EB3-468C-AFCD-4C242CBE128A}" type="pres">
      <dgm:prSet presAssocID="{216D6D2C-2350-449C-8F89-569C053C6EF5}" presName="hierRoot2" presStyleCnt="0">
        <dgm:presLayoutVars>
          <dgm:hierBranch val="init"/>
        </dgm:presLayoutVars>
      </dgm:prSet>
      <dgm:spPr/>
    </dgm:pt>
    <dgm:pt modelId="{BFC41498-6F33-4883-94A7-8F24F0E32207}" type="pres">
      <dgm:prSet presAssocID="{216D6D2C-2350-449C-8F89-569C053C6EF5}" presName="rootComposite2" presStyleCnt="0"/>
      <dgm:spPr/>
    </dgm:pt>
    <dgm:pt modelId="{95CD86D7-0CC1-4CF7-B4DA-4074AB564B12}" type="pres">
      <dgm:prSet presAssocID="{216D6D2C-2350-449C-8F89-569C053C6EF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0C15C3-DE34-4FFB-B7E0-2D5DE57C8586}" type="pres">
      <dgm:prSet presAssocID="{216D6D2C-2350-449C-8F89-569C053C6EF5}" presName="topArc2" presStyleLbl="parChTrans1D1" presStyleIdx="2" presStyleCnt="8"/>
      <dgm:spPr/>
    </dgm:pt>
    <dgm:pt modelId="{E7731110-E623-4CC6-BBE6-633CF7D72350}" type="pres">
      <dgm:prSet presAssocID="{216D6D2C-2350-449C-8F89-569C053C6EF5}" presName="bottomArc2" presStyleLbl="parChTrans1D1" presStyleIdx="3" presStyleCnt="8"/>
      <dgm:spPr/>
    </dgm:pt>
    <dgm:pt modelId="{8F5F885A-D48A-4BE1-A800-831B54DBF0BD}" type="pres">
      <dgm:prSet presAssocID="{216D6D2C-2350-449C-8F89-569C053C6EF5}" presName="topConnNode2" presStyleLbl="node2" presStyleIdx="0" presStyleCnt="0"/>
      <dgm:spPr/>
      <dgm:t>
        <a:bodyPr/>
        <a:lstStyle/>
        <a:p>
          <a:endParaRPr lang="en-US"/>
        </a:p>
      </dgm:t>
    </dgm:pt>
    <dgm:pt modelId="{EC29501F-8C16-46AC-AA15-5107815D6A46}" type="pres">
      <dgm:prSet presAssocID="{216D6D2C-2350-449C-8F89-569C053C6EF5}" presName="hierChild4" presStyleCnt="0"/>
      <dgm:spPr/>
    </dgm:pt>
    <dgm:pt modelId="{42CA7E5F-B078-4896-B9FF-D3C6D142B5E1}" type="pres">
      <dgm:prSet presAssocID="{216D6D2C-2350-449C-8F89-569C053C6EF5}" presName="hierChild5" presStyleCnt="0"/>
      <dgm:spPr/>
    </dgm:pt>
    <dgm:pt modelId="{1E92A2D5-0B03-47AE-ACE5-8C5394CF3B21}" type="pres">
      <dgm:prSet presAssocID="{83CFA07E-D0CF-4D0A-B08F-B0CAF4121E19}" presName="Name28" presStyleLbl="parChTrans1D2" presStyleIdx="1" presStyleCnt="3"/>
      <dgm:spPr/>
      <dgm:t>
        <a:bodyPr/>
        <a:lstStyle/>
        <a:p>
          <a:endParaRPr lang="en-US"/>
        </a:p>
      </dgm:t>
    </dgm:pt>
    <dgm:pt modelId="{722674E0-1CCD-4C4D-B3B1-FABE378909BE}" type="pres">
      <dgm:prSet presAssocID="{D4E0CCDF-CF46-4A36-9FB0-FFD5CCE77A39}" presName="hierRoot2" presStyleCnt="0">
        <dgm:presLayoutVars>
          <dgm:hierBranch val="init"/>
        </dgm:presLayoutVars>
      </dgm:prSet>
      <dgm:spPr/>
    </dgm:pt>
    <dgm:pt modelId="{2D0AAC39-5069-41B2-9D38-287A739981D2}" type="pres">
      <dgm:prSet presAssocID="{D4E0CCDF-CF46-4A36-9FB0-FFD5CCE77A39}" presName="rootComposite2" presStyleCnt="0"/>
      <dgm:spPr/>
    </dgm:pt>
    <dgm:pt modelId="{0555B7B4-D288-468F-8D06-8FDBDA90F096}" type="pres">
      <dgm:prSet presAssocID="{D4E0CCDF-CF46-4A36-9FB0-FFD5CCE77A3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965E0-4929-452E-A4E0-F85054428AF4}" type="pres">
      <dgm:prSet presAssocID="{D4E0CCDF-CF46-4A36-9FB0-FFD5CCE77A39}" presName="topArc2" presStyleLbl="parChTrans1D1" presStyleIdx="4" presStyleCnt="8"/>
      <dgm:spPr/>
    </dgm:pt>
    <dgm:pt modelId="{42CC5C34-8BB7-4942-9435-A4AF60204CBF}" type="pres">
      <dgm:prSet presAssocID="{D4E0CCDF-CF46-4A36-9FB0-FFD5CCE77A39}" presName="bottomArc2" presStyleLbl="parChTrans1D1" presStyleIdx="5" presStyleCnt="8"/>
      <dgm:spPr/>
    </dgm:pt>
    <dgm:pt modelId="{F8F0CA72-A434-44F9-B313-B398CAD28DB9}" type="pres">
      <dgm:prSet presAssocID="{D4E0CCDF-CF46-4A36-9FB0-FFD5CCE77A39}" presName="topConnNode2" presStyleLbl="node2" presStyleIdx="0" presStyleCnt="0"/>
      <dgm:spPr/>
      <dgm:t>
        <a:bodyPr/>
        <a:lstStyle/>
        <a:p>
          <a:endParaRPr lang="en-US"/>
        </a:p>
      </dgm:t>
    </dgm:pt>
    <dgm:pt modelId="{B08D3CE8-3A0D-4444-8085-275DCA4F8432}" type="pres">
      <dgm:prSet presAssocID="{D4E0CCDF-CF46-4A36-9FB0-FFD5CCE77A39}" presName="hierChild4" presStyleCnt="0"/>
      <dgm:spPr/>
    </dgm:pt>
    <dgm:pt modelId="{723E70E9-0F3D-4239-9EBA-24DCB54E23BC}" type="pres">
      <dgm:prSet presAssocID="{D4E0CCDF-CF46-4A36-9FB0-FFD5CCE77A39}" presName="hierChild5" presStyleCnt="0"/>
      <dgm:spPr/>
    </dgm:pt>
    <dgm:pt modelId="{FCDAFFCC-0351-4CD8-91D6-A89AAC98EF2B}" type="pres">
      <dgm:prSet presAssocID="{B47B0D6C-F758-43EA-B797-326C68B3C748}" presName="Name28" presStyleLbl="parChTrans1D2" presStyleIdx="2" presStyleCnt="3"/>
      <dgm:spPr/>
      <dgm:t>
        <a:bodyPr/>
        <a:lstStyle/>
        <a:p>
          <a:endParaRPr lang="en-US"/>
        </a:p>
      </dgm:t>
    </dgm:pt>
    <dgm:pt modelId="{B54FC0A6-31A7-4796-AD14-C0AC5B197343}" type="pres">
      <dgm:prSet presAssocID="{D7AFBA36-A2D0-488C-AEEA-C68C61CE0380}" presName="hierRoot2" presStyleCnt="0">
        <dgm:presLayoutVars>
          <dgm:hierBranch val="init"/>
        </dgm:presLayoutVars>
      </dgm:prSet>
      <dgm:spPr/>
    </dgm:pt>
    <dgm:pt modelId="{C1FD488B-6AA7-4E20-9F24-5205B52336F4}" type="pres">
      <dgm:prSet presAssocID="{D7AFBA36-A2D0-488C-AEEA-C68C61CE0380}" presName="rootComposite2" presStyleCnt="0"/>
      <dgm:spPr/>
    </dgm:pt>
    <dgm:pt modelId="{B2A899A6-58CF-451D-A9C8-089DC0C3B39D}" type="pres">
      <dgm:prSet presAssocID="{D7AFBA36-A2D0-488C-AEEA-C68C61CE03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21A931-5603-496F-8EC3-6162BA172733}" type="pres">
      <dgm:prSet presAssocID="{D7AFBA36-A2D0-488C-AEEA-C68C61CE0380}" presName="topArc2" presStyleLbl="parChTrans1D1" presStyleIdx="6" presStyleCnt="8"/>
      <dgm:spPr/>
    </dgm:pt>
    <dgm:pt modelId="{A799BDEA-E29C-4C44-9EE6-07D39237334A}" type="pres">
      <dgm:prSet presAssocID="{D7AFBA36-A2D0-488C-AEEA-C68C61CE0380}" presName="bottomArc2" presStyleLbl="parChTrans1D1" presStyleIdx="7" presStyleCnt="8"/>
      <dgm:spPr/>
    </dgm:pt>
    <dgm:pt modelId="{C0CE6671-2C51-41F7-937B-0730B37A81DE}" type="pres">
      <dgm:prSet presAssocID="{D7AFBA36-A2D0-488C-AEEA-C68C61CE0380}" presName="topConnNode2" presStyleLbl="node2" presStyleIdx="0" presStyleCnt="0"/>
      <dgm:spPr/>
      <dgm:t>
        <a:bodyPr/>
        <a:lstStyle/>
        <a:p>
          <a:endParaRPr lang="en-US"/>
        </a:p>
      </dgm:t>
    </dgm:pt>
    <dgm:pt modelId="{CDD5F6DB-9E62-4A3D-9759-C3BD2C3CA96D}" type="pres">
      <dgm:prSet presAssocID="{D7AFBA36-A2D0-488C-AEEA-C68C61CE0380}" presName="hierChild4" presStyleCnt="0"/>
      <dgm:spPr/>
    </dgm:pt>
    <dgm:pt modelId="{9DD9493A-4B60-48AB-9FC5-4831FF562D2B}" type="pres">
      <dgm:prSet presAssocID="{D7AFBA36-A2D0-488C-AEEA-C68C61CE0380}" presName="hierChild5" presStyleCnt="0"/>
      <dgm:spPr/>
    </dgm:pt>
    <dgm:pt modelId="{D87B7E58-7696-4F9E-9647-439882506240}" type="pres">
      <dgm:prSet presAssocID="{CB93E073-58FD-4CC4-BA34-7601FB4AF3AC}" presName="hierChild3" presStyleCnt="0"/>
      <dgm:spPr/>
    </dgm:pt>
  </dgm:ptLst>
  <dgm:cxnLst>
    <dgm:cxn modelId="{05943CA9-BB4C-41CD-ACB3-9616FC33D0C2}" type="presOf" srcId="{D7AFBA36-A2D0-488C-AEEA-C68C61CE0380}" destId="{B2A899A6-58CF-451D-A9C8-089DC0C3B39D}" srcOrd="0" destOrd="0" presId="urn:microsoft.com/office/officeart/2008/layout/HalfCircleOrganizationChart"/>
    <dgm:cxn modelId="{58336469-26A2-4EB3-9623-CFF5946EDF92}" type="presOf" srcId="{216D6D2C-2350-449C-8F89-569C053C6EF5}" destId="{8F5F885A-D48A-4BE1-A800-831B54DBF0BD}" srcOrd="1" destOrd="0" presId="urn:microsoft.com/office/officeart/2008/layout/HalfCircleOrganizationChart"/>
    <dgm:cxn modelId="{0036855E-328A-4EAC-9729-A3EE98E07D0E}" type="presOf" srcId="{D4E0CCDF-CF46-4A36-9FB0-FFD5CCE77A39}" destId="{0555B7B4-D288-468F-8D06-8FDBDA90F096}" srcOrd="0" destOrd="0" presId="urn:microsoft.com/office/officeart/2008/layout/HalfCircleOrganizationChart"/>
    <dgm:cxn modelId="{41FEA871-D9CF-4B3D-96CE-EAA3106D08C3}" type="presOf" srcId="{CB93E073-58FD-4CC4-BA34-7601FB4AF3AC}" destId="{5B412E09-BDD7-4B49-A341-72C036212BC4}" srcOrd="1" destOrd="0" presId="urn:microsoft.com/office/officeart/2008/layout/HalfCircleOrganizationChart"/>
    <dgm:cxn modelId="{4ADF8536-1254-4F7E-8463-76314D33A42E}" srcId="{CB93E073-58FD-4CC4-BA34-7601FB4AF3AC}" destId="{216D6D2C-2350-449C-8F89-569C053C6EF5}" srcOrd="0" destOrd="0" parTransId="{D0B4BB83-BE99-419C-A24B-4466C5B62786}" sibTransId="{8A101982-2881-45AC-9333-1B7D532E23AA}"/>
    <dgm:cxn modelId="{054059FC-446E-45F9-9B17-14DE5B0750B8}" type="presOf" srcId="{D0B4BB83-BE99-419C-A24B-4466C5B62786}" destId="{8EA8459A-0C8E-4E28-AC66-14C42D6C2BDF}" srcOrd="0" destOrd="0" presId="urn:microsoft.com/office/officeart/2008/layout/HalfCircleOrganizationChart"/>
    <dgm:cxn modelId="{F81757DD-BCEF-40B9-BFC6-654C716EFA9F}" type="presOf" srcId="{83CFA07E-D0CF-4D0A-B08F-B0CAF4121E19}" destId="{1E92A2D5-0B03-47AE-ACE5-8C5394CF3B21}" srcOrd="0" destOrd="0" presId="urn:microsoft.com/office/officeart/2008/layout/HalfCircleOrganizationChart"/>
    <dgm:cxn modelId="{0009F4E6-C5F6-4355-9E8F-3EFB0B362462}" type="presOf" srcId="{D4E0CCDF-CF46-4A36-9FB0-FFD5CCE77A39}" destId="{F8F0CA72-A434-44F9-B313-B398CAD28DB9}" srcOrd="1" destOrd="0" presId="urn:microsoft.com/office/officeart/2008/layout/HalfCircleOrganizationChart"/>
    <dgm:cxn modelId="{787EA057-AB5A-4EE1-9AA7-F38ACD8B5F72}" type="presOf" srcId="{B47B0D6C-F758-43EA-B797-326C68B3C748}" destId="{FCDAFFCC-0351-4CD8-91D6-A89AAC98EF2B}" srcOrd="0" destOrd="0" presId="urn:microsoft.com/office/officeart/2008/layout/HalfCircleOrganizationChart"/>
    <dgm:cxn modelId="{1647AFB6-0384-49BD-8484-C00C25A1B6FA}" type="presOf" srcId="{D7AFBA36-A2D0-488C-AEEA-C68C61CE0380}" destId="{C0CE6671-2C51-41F7-937B-0730B37A81DE}" srcOrd="1" destOrd="0" presId="urn:microsoft.com/office/officeart/2008/layout/HalfCircleOrganizationChart"/>
    <dgm:cxn modelId="{C678D8CF-0ADA-4BE0-A333-8C03F9A25F47}" srcId="{CB93E073-58FD-4CC4-BA34-7601FB4AF3AC}" destId="{D7AFBA36-A2D0-488C-AEEA-C68C61CE0380}" srcOrd="2" destOrd="0" parTransId="{B47B0D6C-F758-43EA-B797-326C68B3C748}" sibTransId="{1D8C6905-106B-4D40-957F-C16CD0F2ABC4}"/>
    <dgm:cxn modelId="{3A8C0132-9CC4-483B-8DB7-D6CACE1EF34E}" srcId="{3C3DA632-97EC-45CC-92B3-5B3170A66A98}" destId="{CB93E073-58FD-4CC4-BA34-7601FB4AF3AC}" srcOrd="0" destOrd="0" parTransId="{F61DF402-6D15-49D1-A7A8-D285175120CC}" sibTransId="{A8506726-7766-4BB9-816C-C14DC4A1C518}"/>
    <dgm:cxn modelId="{B2B58ADF-45AD-4C1E-9B2D-9D19190EAC13}" type="presOf" srcId="{216D6D2C-2350-449C-8F89-569C053C6EF5}" destId="{95CD86D7-0CC1-4CF7-B4DA-4074AB564B12}" srcOrd="0" destOrd="0" presId="urn:microsoft.com/office/officeart/2008/layout/HalfCircleOrganizationChart"/>
    <dgm:cxn modelId="{040BCB98-5F20-435D-BEBA-6DC79A26FC5A}" type="presOf" srcId="{3C3DA632-97EC-45CC-92B3-5B3170A66A98}" destId="{43C3A27C-573C-48BD-90DC-5E940B46DF28}" srcOrd="0" destOrd="0" presId="urn:microsoft.com/office/officeart/2008/layout/HalfCircleOrganizationChart"/>
    <dgm:cxn modelId="{8001194C-B3E5-4B3E-8D6E-416819F0A4F5}" type="presOf" srcId="{CB93E073-58FD-4CC4-BA34-7601FB4AF3AC}" destId="{BBD06ED4-A81D-49EE-BD99-4D69B61FC845}" srcOrd="0" destOrd="0" presId="urn:microsoft.com/office/officeart/2008/layout/HalfCircleOrganizationChart"/>
    <dgm:cxn modelId="{613B5724-33C2-4B8D-8249-0A25DB3DBF6A}" srcId="{CB93E073-58FD-4CC4-BA34-7601FB4AF3AC}" destId="{D4E0CCDF-CF46-4A36-9FB0-FFD5CCE77A39}" srcOrd="1" destOrd="0" parTransId="{83CFA07E-D0CF-4D0A-B08F-B0CAF4121E19}" sibTransId="{E2664238-DCB7-440F-89CD-1C0346E97E25}"/>
    <dgm:cxn modelId="{BFDA6CB4-C0A5-4AE6-B5A9-9767E1B2D49A}" type="presParOf" srcId="{43C3A27C-573C-48BD-90DC-5E940B46DF28}" destId="{DE8D77C2-B891-49F2-8226-6DE04F2B3085}" srcOrd="0" destOrd="0" presId="urn:microsoft.com/office/officeart/2008/layout/HalfCircleOrganizationChart"/>
    <dgm:cxn modelId="{C44BFD04-9378-4DB3-A97E-0AE7C9F821A8}" type="presParOf" srcId="{DE8D77C2-B891-49F2-8226-6DE04F2B3085}" destId="{53593529-1E3B-4874-BA44-340FC62CA46B}" srcOrd="0" destOrd="0" presId="urn:microsoft.com/office/officeart/2008/layout/HalfCircleOrganizationChart"/>
    <dgm:cxn modelId="{DD8AAB00-9C9C-4849-85F4-722D432D51EA}" type="presParOf" srcId="{53593529-1E3B-4874-BA44-340FC62CA46B}" destId="{BBD06ED4-A81D-49EE-BD99-4D69B61FC845}" srcOrd="0" destOrd="0" presId="urn:microsoft.com/office/officeart/2008/layout/HalfCircleOrganizationChart"/>
    <dgm:cxn modelId="{97BE8A64-107C-4A2F-A9E9-5B6AA59F11C3}" type="presParOf" srcId="{53593529-1E3B-4874-BA44-340FC62CA46B}" destId="{6F2582E1-3EC3-421B-BA6B-1D84EB8D0803}" srcOrd="1" destOrd="0" presId="urn:microsoft.com/office/officeart/2008/layout/HalfCircleOrganizationChart"/>
    <dgm:cxn modelId="{E7399FDB-6EFA-40B6-B68A-7A3E1BD89F1E}" type="presParOf" srcId="{53593529-1E3B-4874-BA44-340FC62CA46B}" destId="{E2FECB98-25B9-4FE7-897E-9259ABD66674}" srcOrd="2" destOrd="0" presId="urn:microsoft.com/office/officeart/2008/layout/HalfCircleOrganizationChart"/>
    <dgm:cxn modelId="{079C2036-E2F7-4F42-A18D-08C4ABFED638}" type="presParOf" srcId="{53593529-1E3B-4874-BA44-340FC62CA46B}" destId="{5B412E09-BDD7-4B49-A341-72C036212BC4}" srcOrd="3" destOrd="0" presId="urn:microsoft.com/office/officeart/2008/layout/HalfCircleOrganizationChart"/>
    <dgm:cxn modelId="{14A42DFA-1556-4721-ABF5-893778057A1F}" type="presParOf" srcId="{DE8D77C2-B891-49F2-8226-6DE04F2B3085}" destId="{6A6BF6CB-8DEF-49B8-81E8-A82B61B3B94E}" srcOrd="1" destOrd="0" presId="urn:microsoft.com/office/officeart/2008/layout/HalfCircleOrganizationChart"/>
    <dgm:cxn modelId="{27FEA5F2-D17A-4C91-9EC4-C2A00FD1D71A}" type="presParOf" srcId="{6A6BF6CB-8DEF-49B8-81E8-A82B61B3B94E}" destId="{8EA8459A-0C8E-4E28-AC66-14C42D6C2BDF}" srcOrd="0" destOrd="0" presId="urn:microsoft.com/office/officeart/2008/layout/HalfCircleOrganizationChart"/>
    <dgm:cxn modelId="{6C28C64C-5B5A-4C85-9F56-C01BAD7B8A72}" type="presParOf" srcId="{6A6BF6CB-8DEF-49B8-81E8-A82B61B3B94E}" destId="{F5234A38-5EB3-468C-AFCD-4C242CBE128A}" srcOrd="1" destOrd="0" presId="urn:microsoft.com/office/officeart/2008/layout/HalfCircleOrganizationChart"/>
    <dgm:cxn modelId="{373C6B5E-4BB9-4C19-A336-36AB77D6C30D}" type="presParOf" srcId="{F5234A38-5EB3-468C-AFCD-4C242CBE128A}" destId="{BFC41498-6F33-4883-94A7-8F24F0E32207}" srcOrd="0" destOrd="0" presId="urn:microsoft.com/office/officeart/2008/layout/HalfCircleOrganizationChart"/>
    <dgm:cxn modelId="{582E8F06-80E0-4A78-AE44-88A42205E380}" type="presParOf" srcId="{BFC41498-6F33-4883-94A7-8F24F0E32207}" destId="{95CD86D7-0CC1-4CF7-B4DA-4074AB564B12}" srcOrd="0" destOrd="0" presId="urn:microsoft.com/office/officeart/2008/layout/HalfCircleOrganizationChart"/>
    <dgm:cxn modelId="{E27B06B6-1D3D-457E-ACA3-39B59D84FB4B}" type="presParOf" srcId="{BFC41498-6F33-4883-94A7-8F24F0E32207}" destId="{050C15C3-DE34-4FFB-B7E0-2D5DE57C8586}" srcOrd="1" destOrd="0" presId="urn:microsoft.com/office/officeart/2008/layout/HalfCircleOrganizationChart"/>
    <dgm:cxn modelId="{E7D56B88-5360-47CB-B8A4-AA32C50E27B6}" type="presParOf" srcId="{BFC41498-6F33-4883-94A7-8F24F0E32207}" destId="{E7731110-E623-4CC6-BBE6-633CF7D72350}" srcOrd="2" destOrd="0" presId="urn:microsoft.com/office/officeart/2008/layout/HalfCircleOrganizationChart"/>
    <dgm:cxn modelId="{4EF0A2D9-750A-4F57-8B10-E7A7F01BF8C6}" type="presParOf" srcId="{BFC41498-6F33-4883-94A7-8F24F0E32207}" destId="{8F5F885A-D48A-4BE1-A800-831B54DBF0BD}" srcOrd="3" destOrd="0" presId="urn:microsoft.com/office/officeart/2008/layout/HalfCircleOrganizationChart"/>
    <dgm:cxn modelId="{688A88FF-B60E-4F2A-A68B-5706A46068AF}" type="presParOf" srcId="{F5234A38-5EB3-468C-AFCD-4C242CBE128A}" destId="{EC29501F-8C16-46AC-AA15-5107815D6A46}" srcOrd="1" destOrd="0" presId="urn:microsoft.com/office/officeart/2008/layout/HalfCircleOrganizationChart"/>
    <dgm:cxn modelId="{ECFB6994-D17F-4308-99D3-F2C33A07EFB1}" type="presParOf" srcId="{F5234A38-5EB3-468C-AFCD-4C242CBE128A}" destId="{42CA7E5F-B078-4896-B9FF-D3C6D142B5E1}" srcOrd="2" destOrd="0" presId="urn:microsoft.com/office/officeart/2008/layout/HalfCircleOrganizationChart"/>
    <dgm:cxn modelId="{D059F646-D0E8-4814-A04C-B3EC832C50C6}" type="presParOf" srcId="{6A6BF6CB-8DEF-49B8-81E8-A82B61B3B94E}" destId="{1E92A2D5-0B03-47AE-ACE5-8C5394CF3B21}" srcOrd="2" destOrd="0" presId="urn:microsoft.com/office/officeart/2008/layout/HalfCircleOrganizationChart"/>
    <dgm:cxn modelId="{9332C085-FF04-4D54-9EE0-470E150EF01E}" type="presParOf" srcId="{6A6BF6CB-8DEF-49B8-81E8-A82B61B3B94E}" destId="{722674E0-1CCD-4C4D-B3B1-FABE378909BE}" srcOrd="3" destOrd="0" presId="urn:microsoft.com/office/officeart/2008/layout/HalfCircleOrganizationChart"/>
    <dgm:cxn modelId="{F2965FCA-D8B2-43F6-BC4C-20D74237032E}" type="presParOf" srcId="{722674E0-1CCD-4C4D-B3B1-FABE378909BE}" destId="{2D0AAC39-5069-41B2-9D38-287A739981D2}" srcOrd="0" destOrd="0" presId="urn:microsoft.com/office/officeart/2008/layout/HalfCircleOrganizationChart"/>
    <dgm:cxn modelId="{0421E83A-B4DD-405A-AB74-A637F640B1AF}" type="presParOf" srcId="{2D0AAC39-5069-41B2-9D38-287A739981D2}" destId="{0555B7B4-D288-468F-8D06-8FDBDA90F096}" srcOrd="0" destOrd="0" presId="urn:microsoft.com/office/officeart/2008/layout/HalfCircleOrganizationChart"/>
    <dgm:cxn modelId="{DC55FA5B-88C3-4EDE-9B3D-332DD24AF9D2}" type="presParOf" srcId="{2D0AAC39-5069-41B2-9D38-287A739981D2}" destId="{49B965E0-4929-452E-A4E0-F85054428AF4}" srcOrd="1" destOrd="0" presId="urn:microsoft.com/office/officeart/2008/layout/HalfCircleOrganizationChart"/>
    <dgm:cxn modelId="{CCCEBA66-ACB2-41E9-9F14-9E0FFA54E226}" type="presParOf" srcId="{2D0AAC39-5069-41B2-9D38-287A739981D2}" destId="{42CC5C34-8BB7-4942-9435-A4AF60204CBF}" srcOrd="2" destOrd="0" presId="urn:microsoft.com/office/officeart/2008/layout/HalfCircleOrganizationChart"/>
    <dgm:cxn modelId="{0C63781F-E880-474E-AC4D-A48E356B2AE0}" type="presParOf" srcId="{2D0AAC39-5069-41B2-9D38-287A739981D2}" destId="{F8F0CA72-A434-44F9-B313-B398CAD28DB9}" srcOrd="3" destOrd="0" presId="urn:microsoft.com/office/officeart/2008/layout/HalfCircleOrganizationChart"/>
    <dgm:cxn modelId="{6B1F7F49-F437-4D15-9344-35908B9364A3}" type="presParOf" srcId="{722674E0-1CCD-4C4D-B3B1-FABE378909BE}" destId="{B08D3CE8-3A0D-4444-8085-275DCA4F8432}" srcOrd="1" destOrd="0" presId="urn:microsoft.com/office/officeart/2008/layout/HalfCircleOrganizationChart"/>
    <dgm:cxn modelId="{14059D38-4854-4C1D-8B04-2A54FF634F47}" type="presParOf" srcId="{722674E0-1CCD-4C4D-B3B1-FABE378909BE}" destId="{723E70E9-0F3D-4239-9EBA-24DCB54E23BC}" srcOrd="2" destOrd="0" presId="urn:microsoft.com/office/officeart/2008/layout/HalfCircleOrganizationChart"/>
    <dgm:cxn modelId="{A23D17CA-FF56-4434-B00F-646DD8508B05}" type="presParOf" srcId="{6A6BF6CB-8DEF-49B8-81E8-A82B61B3B94E}" destId="{FCDAFFCC-0351-4CD8-91D6-A89AAC98EF2B}" srcOrd="4" destOrd="0" presId="urn:microsoft.com/office/officeart/2008/layout/HalfCircleOrganizationChart"/>
    <dgm:cxn modelId="{742E8303-EB5D-48E8-B87F-5E895649EDF5}" type="presParOf" srcId="{6A6BF6CB-8DEF-49B8-81E8-A82B61B3B94E}" destId="{B54FC0A6-31A7-4796-AD14-C0AC5B197343}" srcOrd="5" destOrd="0" presId="urn:microsoft.com/office/officeart/2008/layout/HalfCircleOrganizationChart"/>
    <dgm:cxn modelId="{37B7EB18-4B3E-44C0-971F-01043BE83E5A}" type="presParOf" srcId="{B54FC0A6-31A7-4796-AD14-C0AC5B197343}" destId="{C1FD488B-6AA7-4E20-9F24-5205B52336F4}" srcOrd="0" destOrd="0" presId="urn:microsoft.com/office/officeart/2008/layout/HalfCircleOrganizationChart"/>
    <dgm:cxn modelId="{150A63B5-91FE-4100-9DA8-552693B60692}" type="presParOf" srcId="{C1FD488B-6AA7-4E20-9F24-5205B52336F4}" destId="{B2A899A6-58CF-451D-A9C8-089DC0C3B39D}" srcOrd="0" destOrd="0" presId="urn:microsoft.com/office/officeart/2008/layout/HalfCircleOrganizationChart"/>
    <dgm:cxn modelId="{224C078A-CD14-4950-886F-C47C4B308D3B}" type="presParOf" srcId="{C1FD488B-6AA7-4E20-9F24-5205B52336F4}" destId="{1C21A931-5603-496F-8EC3-6162BA172733}" srcOrd="1" destOrd="0" presId="urn:microsoft.com/office/officeart/2008/layout/HalfCircleOrganizationChart"/>
    <dgm:cxn modelId="{CE431F9E-E904-47C8-B83C-06D10D5824A5}" type="presParOf" srcId="{C1FD488B-6AA7-4E20-9F24-5205B52336F4}" destId="{A799BDEA-E29C-4C44-9EE6-07D39237334A}" srcOrd="2" destOrd="0" presId="urn:microsoft.com/office/officeart/2008/layout/HalfCircleOrganizationChart"/>
    <dgm:cxn modelId="{7E46B5FD-784D-49AA-9987-3A6C8A6C1C05}" type="presParOf" srcId="{C1FD488B-6AA7-4E20-9F24-5205B52336F4}" destId="{C0CE6671-2C51-41F7-937B-0730B37A81DE}" srcOrd="3" destOrd="0" presId="urn:microsoft.com/office/officeart/2008/layout/HalfCircleOrganizationChart"/>
    <dgm:cxn modelId="{763F7A93-5585-457F-9675-C90EE0B51596}" type="presParOf" srcId="{B54FC0A6-31A7-4796-AD14-C0AC5B197343}" destId="{CDD5F6DB-9E62-4A3D-9759-C3BD2C3CA96D}" srcOrd="1" destOrd="0" presId="urn:microsoft.com/office/officeart/2008/layout/HalfCircleOrganizationChart"/>
    <dgm:cxn modelId="{9E9059CD-991C-4696-9191-4A59289D888F}" type="presParOf" srcId="{B54FC0A6-31A7-4796-AD14-C0AC5B197343}" destId="{9DD9493A-4B60-48AB-9FC5-4831FF562D2B}" srcOrd="2" destOrd="0" presId="urn:microsoft.com/office/officeart/2008/layout/HalfCircleOrganizationChart"/>
    <dgm:cxn modelId="{2D79C98C-B3C0-4384-8127-9429887B36F7}" type="presParOf" srcId="{DE8D77C2-B891-49F2-8226-6DE04F2B3085}" destId="{D87B7E58-7696-4F9E-9647-43988250624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064E7F-0879-4F9B-9979-53A6E223FC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791AEB-48BB-4E8C-8C77-C8C2FC230A47}">
      <dgm:prSet phldrT="[Text]"/>
      <dgm:spPr/>
      <dgm:t>
        <a:bodyPr/>
        <a:lstStyle/>
        <a:p>
          <a:r>
            <a:rPr lang="en-US" dirty="0" smtClean="0"/>
            <a:t>Non-Regenerative</a:t>
          </a:r>
        </a:p>
        <a:p>
          <a:r>
            <a:rPr lang="en-US" dirty="0" err="1" smtClean="0"/>
            <a:t>anaemia</a:t>
          </a:r>
          <a:r>
            <a:rPr lang="en-US" dirty="0" smtClean="0"/>
            <a:t> </a:t>
          </a:r>
          <a:endParaRPr lang="en-US" dirty="0"/>
        </a:p>
      </dgm:t>
    </dgm:pt>
    <dgm:pt modelId="{94EE37C6-094B-4982-8910-7DD8838BF05D}" type="parTrans" cxnId="{59AF4696-5C2D-4E33-9638-D6511CCA4C73}">
      <dgm:prSet/>
      <dgm:spPr/>
      <dgm:t>
        <a:bodyPr/>
        <a:lstStyle/>
        <a:p>
          <a:endParaRPr lang="en-US"/>
        </a:p>
      </dgm:t>
    </dgm:pt>
    <dgm:pt modelId="{10D036A1-0CA0-48B5-AE97-E503CD8075C5}" type="sibTrans" cxnId="{59AF4696-5C2D-4E33-9638-D6511CCA4C73}">
      <dgm:prSet/>
      <dgm:spPr/>
      <dgm:t>
        <a:bodyPr/>
        <a:lstStyle/>
        <a:p>
          <a:endParaRPr lang="en-US"/>
        </a:p>
      </dgm:t>
    </dgm:pt>
    <dgm:pt modelId="{C5D42FC8-B788-4935-9289-5A2774C3D645}">
      <dgm:prSet phldrT="[Text]"/>
      <dgm:spPr/>
      <dgm:t>
        <a:bodyPr/>
        <a:lstStyle/>
        <a:p>
          <a:r>
            <a:rPr lang="en-US" dirty="0" smtClean="0"/>
            <a:t>Nutritional deficiencies</a:t>
          </a:r>
          <a:endParaRPr lang="en-US" dirty="0"/>
        </a:p>
      </dgm:t>
    </dgm:pt>
    <dgm:pt modelId="{4CDF60ED-31F1-4669-958F-7FB509F76C8F}" type="parTrans" cxnId="{5B223424-C9B6-470E-92B1-6DC5552EC95F}">
      <dgm:prSet/>
      <dgm:spPr/>
      <dgm:t>
        <a:bodyPr/>
        <a:lstStyle/>
        <a:p>
          <a:endParaRPr lang="en-US"/>
        </a:p>
      </dgm:t>
    </dgm:pt>
    <dgm:pt modelId="{28568E69-BFE6-4152-9A61-B9FFAE1C568D}" type="sibTrans" cxnId="{5B223424-C9B6-470E-92B1-6DC5552EC95F}">
      <dgm:prSet/>
      <dgm:spPr/>
      <dgm:t>
        <a:bodyPr/>
        <a:lstStyle/>
        <a:p>
          <a:endParaRPr lang="en-US"/>
        </a:p>
      </dgm:t>
    </dgm:pt>
    <dgm:pt modelId="{5DE36113-58C1-4A51-B864-91980F1DADD1}">
      <dgm:prSet phldrT="[Text]"/>
      <dgm:spPr/>
      <dgm:t>
        <a:bodyPr/>
        <a:lstStyle/>
        <a:p>
          <a:r>
            <a:rPr lang="en-US" dirty="0" smtClean="0"/>
            <a:t>Chronic diseases</a:t>
          </a:r>
          <a:endParaRPr lang="en-US" dirty="0"/>
        </a:p>
      </dgm:t>
    </dgm:pt>
    <dgm:pt modelId="{FA86978E-5911-4831-8F20-01DDF0554B2B}" type="parTrans" cxnId="{9F847905-2EC7-42D4-9C77-393F4150FAD7}">
      <dgm:prSet/>
      <dgm:spPr/>
      <dgm:t>
        <a:bodyPr/>
        <a:lstStyle/>
        <a:p>
          <a:endParaRPr lang="en-US"/>
        </a:p>
      </dgm:t>
    </dgm:pt>
    <dgm:pt modelId="{8F45BFFD-69FA-40A4-BB6F-FF91557EFCE7}" type="sibTrans" cxnId="{9F847905-2EC7-42D4-9C77-393F4150FAD7}">
      <dgm:prSet/>
      <dgm:spPr/>
      <dgm:t>
        <a:bodyPr/>
        <a:lstStyle/>
        <a:p>
          <a:endParaRPr lang="en-US"/>
        </a:p>
      </dgm:t>
    </dgm:pt>
    <dgm:pt modelId="{BDDACD2A-BDE6-4424-997A-7352694ADC9B}">
      <dgm:prSet custT="1"/>
      <dgm:spPr/>
      <dgm:t>
        <a:bodyPr/>
        <a:lstStyle/>
        <a:p>
          <a:r>
            <a:rPr lang="en-US" sz="1100" dirty="0" smtClean="0"/>
            <a:t>Fe, Cu, </a:t>
          </a:r>
          <a:r>
            <a:rPr lang="en-US" sz="1100" dirty="0" err="1" smtClean="0"/>
            <a:t>Vit</a:t>
          </a:r>
          <a:r>
            <a:rPr lang="en-US" sz="1100" dirty="0" smtClean="0"/>
            <a:t> B12, B6, Riboflavin, </a:t>
          </a:r>
        </a:p>
        <a:p>
          <a:r>
            <a:rPr lang="en-US" sz="1100" dirty="0" smtClean="0"/>
            <a:t>Niacin, </a:t>
          </a:r>
          <a:r>
            <a:rPr lang="en-US" sz="1100" dirty="0" err="1" smtClean="0"/>
            <a:t>Vit</a:t>
          </a:r>
          <a:r>
            <a:rPr lang="en-US" sz="1100" dirty="0" smtClean="0"/>
            <a:t> E &amp; </a:t>
          </a:r>
          <a:r>
            <a:rPr lang="en-US" sz="1100" dirty="0" err="1" smtClean="0"/>
            <a:t>Vit</a:t>
          </a:r>
          <a:r>
            <a:rPr lang="en-US" sz="1100" dirty="0" smtClean="0"/>
            <a:t> C def.</a:t>
          </a:r>
          <a:r>
            <a:rPr lang="en-US" sz="2000" dirty="0" smtClean="0"/>
            <a:t> </a:t>
          </a:r>
          <a:endParaRPr lang="en-US" sz="2000" dirty="0"/>
        </a:p>
      </dgm:t>
    </dgm:pt>
    <dgm:pt modelId="{50544FA3-087B-42EF-A09B-659B139DF3A5}" type="parTrans" cxnId="{F04DCEF6-7F01-44D9-A9B4-1F5718026C3D}">
      <dgm:prSet/>
      <dgm:spPr/>
      <dgm:t>
        <a:bodyPr/>
        <a:lstStyle/>
        <a:p>
          <a:endParaRPr lang="en-US"/>
        </a:p>
      </dgm:t>
    </dgm:pt>
    <dgm:pt modelId="{48F16036-8F42-43BF-8CE6-B55BEB5C6EA0}" type="sibTrans" cxnId="{F04DCEF6-7F01-44D9-A9B4-1F5718026C3D}">
      <dgm:prSet/>
      <dgm:spPr/>
      <dgm:t>
        <a:bodyPr/>
        <a:lstStyle/>
        <a:p>
          <a:endParaRPr lang="en-US"/>
        </a:p>
      </dgm:t>
    </dgm:pt>
    <dgm:pt modelId="{265357C3-6959-434A-8236-7A8027A384B0}">
      <dgm:prSet/>
      <dgm:spPr/>
      <dgm:t>
        <a:bodyPr/>
        <a:lstStyle/>
        <a:p>
          <a:r>
            <a:rPr lang="en-US" dirty="0" smtClean="0"/>
            <a:t>Renal diseases</a:t>
          </a:r>
          <a:endParaRPr lang="en-US" dirty="0"/>
        </a:p>
      </dgm:t>
    </dgm:pt>
    <dgm:pt modelId="{AA4FD1C3-2D2B-48B4-9229-64663E4C0896}" type="parTrans" cxnId="{1CBA6924-378F-4AB3-83EB-3820F5229719}">
      <dgm:prSet/>
      <dgm:spPr/>
      <dgm:t>
        <a:bodyPr/>
        <a:lstStyle/>
        <a:p>
          <a:endParaRPr lang="en-US"/>
        </a:p>
      </dgm:t>
    </dgm:pt>
    <dgm:pt modelId="{36241AF6-A81C-42FB-8CCC-E61BC3CD33E1}" type="sibTrans" cxnId="{1CBA6924-378F-4AB3-83EB-3820F5229719}">
      <dgm:prSet/>
      <dgm:spPr/>
      <dgm:t>
        <a:bodyPr/>
        <a:lstStyle/>
        <a:p>
          <a:endParaRPr lang="en-US"/>
        </a:p>
      </dgm:t>
    </dgm:pt>
    <dgm:pt modelId="{F0B4B236-8934-4823-960D-0DF236DBBE04}">
      <dgm:prSet custT="1"/>
      <dgm:spPr/>
      <dgm:t>
        <a:bodyPr/>
        <a:lstStyle/>
        <a:p>
          <a:r>
            <a:rPr lang="en-US" sz="1050" dirty="0" smtClean="0"/>
            <a:t>Chronic Inflammation, infection, neoplasia, liver disorder, Hypo-</a:t>
          </a:r>
          <a:r>
            <a:rPr lang="en-US" sz="1050" dirty="0" err="1" smtClean="0"/>
            <a:t>hyperadrenocorticism</a:t>
          </a:r>
          <a:r>
            <a:rPr lang="en-US" sz="1050" dirty="0" smtClean="0"/>
            <a:t>, hypothyroidism </a:t>
          </a:r>
          <a:endParaRPr lang="en-US" sz="1050" dirty="0"/>
        </a:p>
      </dgm:t>
    </dgm:pt>
    <dgm:pt modelId="{93BCE5BC-CF1A-4385-A8A0-EF0D47801120}" type="parTrans" cxnId="{70799080-4832-4335-8902-9F791C3DB8EE}">
      <dgm:prSet/>
      <dgm:spPr/>
      <dgm:t>
        <a:bodyPr/>
        <a:lstStyle/>
        <a:p>
          <a:endParaRPr lang="en-US"/>
        </a:p>
      </dgm:t>
    </dgm:pt>
    <dgm:pt modelId="{06977211-AE7F-48A8-8626-757CA3467FB6}" type="sibTrans" cxnId="{70799080-4832-4335-8902-9F791C3DB8EE}">
      <dgm:prSet/>
      <dgm:spPr/>
      <dgm:t>
        <a:bodyPr/>
        <a:lstStyle/>
        <a:p>
          <a:endParaRPr lang="en-US"/>
        </a:p>
      </dgm:t>
    </dgm:pt>
    <dgm:pt modelId="{235ABCAC-D107-4FB4-9E10-1F13AB4FEDB8}">
      <dgm:prSet custT="1"/>
      <dgm:spPr/>
      <dgm:t>
        <a:bodyPr/>
        <a:lstStyle/>
        <a:p>
          <a:r>
            <a:rPr lang="en-US" sz="1100" dirty="0" smtClean="0"/>
            <a:t>Chronic renal disease</a:t>
          </a:r>
          <a:endParaRPr lang="en-US" sz="1100" dirty="0"/>
        </a:p>
      </dgm:t>
    </dgm:pt>
    <dgm:pt modelId="{E22CEDD3-6626-4158-AB86-4927B3EFBFC2}" type="parTrans" cxnId="{35A8D6CF-E047-438F-A797-59D292404664}">
      <dgm:prSet/>
      <dgm:spPr/>
      <dgm:t>
        <a:bodyPr/>
        <a:lstStyle/>
        <a:p>
          <a:endParaRPr lang="en-US"/>
        </a:p>
      </dgm:t>
    </dgm:pt>
    <dgm:pt modelId="{FDF7CCF1-110B-4E9E-AC0F-529EB006C5A1}" type="sibTrans" cxnId="{35A8D6CF-E047-438F-A797-59D292404664}">
      <dgm:prSet/>
      <dgm:spPr/>
      <dgm:t>
        <a:bodyPr/>
        <a:lstStyle/>
        <a:p>
          <a:endParaRPr lang="en-US"/>
        </a:p>
      </dgm:t>
    </dgm:pt>
    <dgm:pt modelId="{3C245B71-6974-46BA-ACD0-D71BBF8E9502}" type="pres">
      <dgm:prSet presAssocID="{06064E7F-0879-4F9B-9979-53A6E223FC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485789-0DA4-4B59-B419-BCE9D2E00E62}" type="pres">
      <dgm:prSet presAssocID="{BD791AEB-48BB-4E8C-8C77-C8C2FC230A47}" presName="hierRoot1" presStyleCnt="0">
        <dgm:presLayoutVars>
          <dgm:hierBranch val="init"/>
        </dgm:presLayoutVars>
      </dgm:prSet>
      <dgm:spPr/>
    </dgm:pt>
    <dgm:pt modelId="{C6739E86-757C-46BE-A9FF-417C5E7D2845}" type="pres">
      <dgm:prSet presAssocID="{BD791AEB-48BB-4E8C-8C77-C8C2FC230A47}" presName="rootComposite1" presStyleCnt="0"/>
      <dgm:spPr/>
    </dgm:pt>
    <dgm:pt modelId="{37E47D46-0BF7-49E6-9079-23D16369C906}" type="pres">
      <dgm:prSet presAssocID="{BD791AEB-48BB-4E8C-8C77-C8C2FC230A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E233F-379D-47BE-8F06-6269E625967E}" type="pres">
      <dgm:prSet presAssocID="{BD791AEB-48BB-4E8C-8C77-C8C2FC230A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9C6474-013A-4CAF-9160-0C9AE1C0F74F}" type="pres">
      <dgm:prSet presAssocID="{BD791AEB-48BB-4E8C-8C77-C8C2FC230A47}" presName="hierChild2" presStyleCnt="0"/>
      <dgm:spPr/>
    </dgm:pt>
    <dgm:pt modelId="{55BCF71E-3B6C-4C57-843A-0A653E036320}" type="pres">
      <dgm:prSet presAssocID="{4CDF60ED-31F1-4669-958F-7FB509F76C8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8C790E0-756A-4691-9935-22416629F7C4}" type="pres">
      <dgm:prSet presAssocID="{C5D42FC8-B788-4935-9289-5A2774C3D645}" presName="hierRoot2" presStyleCnt="0">
        <dgm:presLayoutVars>
          <dgm:hierBranch val="init"/>
        </dgm:presLayoutVars>
      </dgm:prSet>
      <dgm:spPr/>
    </dgm:pt>
    <dgm:pt modelId="{1E73C7B4-021E-4E76-8433-F9341D01ACBD}" type="pres">
      <dgm:prSet presAssocID="{C5D42FC8-B788-4935-9289-5A2774C3D645}" presName="rootComposite" presStyleCnt="0"/>
      <dgm:spPr/>
    </dgm:pt>
    <dgm:pt modelId="{B0398E51-B120-4D83-B7B8-F0182C736012}" type="pres">
      <dgm:prSet presAssocID="{C5D42FC8-B788-4935-9289-5A2774C3D64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0FCC3A-106E-40C4-AA7D-A79E2BD18D2D}" type="pres">
      <dgm:prSet presAssocID="{C5D42FC8-B788-4935-9289-5A2774C3D645}" presName="rootConnector" presStyleLbl="node2" presStyleIdx="0" presStyleCnt="3"/>
      <dgm:spPr/>
      <dgm:t>
        <a:bodyPr/>
        <a:lstStyle/>
        <a:p>
          <a:endParaRPr lang="en-US"/>
        </a:p>
      </dgm:t>
    </dgm:pt>
    <dgm:pt modelId="{E0BD2373-FF06-49C1-AA99-249CA8975EFE}" type="pres">
      <dgm:prSet presAssocID="{C5D42FC8-B788-4935-9289-5A2774C3D645}" presName="hierChild4" presStyleCnt="0"/>
      <dgm:spPr/>
    </dgm:pt>
    <dgm:pt modelId="{0CCDEF69-A7F2-46BD-8E1C-AF4E1F3D675D}" type="pres">
      <dgm:prSet presAssocID="{50544FA3-087B-42EF-A09B-659B139DF3A5}" presName="Name37" presStyleLbl="parChTrans1D3" presStyleIdx="0" presStyleCnt="3"/>
      <dgm:spPr/>
      <dgm:t>
        <a:bodyPr/>
        <a:lstStyle/>
        <a:p>
          <a:endParaRPr lang="en-US"/>
        </a:p>
      </dgm:t>
    </dgm:pt>
    <dgm:pt modelId="{C0A00371-F295-4062-8F2D-F68C5C7033EE}" type="pres">
      <dgm:prSet presAssocID="{BDDACD2A-BDE6-4424-997A-7352694ADC9B}" presName="hierRoot2" presStyleCnt="0">
        <dgm:presLayoutVars>
          <dgm:hierBranch val="init"/>
        </dgm:presLayoutVars>
      </dgm:prSet>
      <dgm:spPr/>
    </dgm:pt>
    <dgm:pt modelId="{B4BF5CC5-7763-4F57-9F2B-65A81CCE6DBD}" type="pres">
      <dgm:prSet presAssocID="{BDDACD2A-BDE6-4424-997A-7352694ADC9B}" presName="rootComposite" presStyleCnt="0"/>
      <dgm:spPr/>
    </dgm:pt>
    <dgm:pt modelId="{50D53047-E254-43D0-8DC2-E0C25E3E288A}" type="pres">
      <dgm:prSet presAssocID="{BDDACD2A-BDE6-4424-997A-7352694ADC9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1EA41C-628C-4C5D-A5B7-99ECE120941B}" type="pres">
      <dgm:prSet presAssocID="{BDDACD2A-BDE6-4424-997A-7352694ADC9B}" presName="rootConnector" presStyleLbl="node3" presStyleIdx="0" presStyleCnt="3"/>
      <dgm:spPr/>
      <dgm:t>
        <a:bodyPr/>
        <a:lstStyle/>
        <a:p>
          <a:endParaRPr lang="en-US"/>
        </a:p>
      </dgm:t>
    </dgm:pt>
    <dgm:pt modelId="{85FFE72E-8D89-420B-86D9-8E255C581329}" type="pres">
      <dgm:prSet presAssocID="{BDDACD2A-BDE6-4424-997A-7352694ADC9B}" presName="hierChild4" presStyleCnt="0"/>
      <dgm:spPr/>
    </dgm:pt>
    <dgm:pt modelId="{4AA843BB-94A4-46D1-8618-5C951552DB65}" type="pres">
      <dgm:prSet presAssocID="{BDDACD2A-BDE6-4424-997A-7352694ADC9B}" presName="hierChild5" presStyleCnt="0"/>
      <dgm:spPr/>
    </dgm:pt>
    <dgm:pt modelId="{E898FF4A-9A65-4A45-892B-7949ED52D74D}" type="pres">
      <dgm:prSet presAssocID="{C5D42FC8-B788-4935-9289-5A2774C3D645}" presName="hierChild5" presStyleCnt="0"/>
      <dgm:spPr/>
    </dgm:pt>
    <dgm:pt modelId="{A624F71F-E7FC-4D08-A05E-FA96262C77B4}" type="pres">
      <dgm:prSet presAssocID="{FA86978E-5911-4831-8F20-01DDF0554B2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030136D-38B0-47FB-9F9F-15EBF7218941}" type="pres">
      <dgm:prSet presAssocID="{5DE36113-58C1-4A51-B864-91980F1DADD1}" presName="hierRoot2" presStyleCnt="0">
        <dgm:presLayoutVars>
          <dgm:hierBranch val="init"/>
        </dgm:presLayoutVars>
      </dgm:prSet>
      <dgm:spPr/>
    </dgm:pt>
    <dgm:pt modelId="{63951C3D-4E40-4809-91BD-E9713506CAA0}" type="pres">
      <dgm:prSet presAssocID="{5DE36113-58C1-4A51-B864-91980F1DADD1}" presName="rootComposite" presStyleCnt="0"/>
      <dgm:spPr/>
    </dgm:pt>
    <dgm:pt modelId="{ED258A60-46B6-4869-B1AE-8708B6D689A3}" type="pres">
      <dgm:prSet presAssocID="{5DE36113-58C1-4A51-B864-91980F1DADD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ADFB3-FD7B-4D03-B920-937F63C54D80}" type="pres">
      <dgm:prSet presAssocID="{5DE36113-58C1-4A51-B864-91980F1DADD1}" presName="rootConnector" presStyleLbl="node2" presStyleIdx="1" presStyleCnt="3"/>
      <dgm:spPr/>
      <dgm:t>
        <a:bodyPr/>
        <a:lstStyle/>
        <a:p>
          <a:endParaRPr lang="en-US"/>
        </a:p>
      </dgm:t>
    </dgm:pt>
    <dgm:pt modelId="{E120A4C4-56F6-4AF6-8F01-39D3F6D9D22D}" type="pres">
      <dgm:prSet presAssocID="{5DE36113-58C1-4A51-B864-91980F1DADD1}" presName="hierChild4" presStyleCnt="0"/>
      <dgm:spPr/>
    </dgm:pt>
    <dgm:pt modelId="{15C7343B-585D-4966-B08A-4F8E7FA388D8}" type="pres">
      <dgm:prSet presAssocID="{93BCE5BC-CF1A-4385-A8A0-EF0D47801120}" presName="Name37" presStyleLbl="parChTrans1D3" presStyleIdx="1" presStyleCnt="3"/>
      <dgm:spPr/>
      <dgm:t>
        <a:bodyPr/>
        <a:lstStyle/>
        <a:p>
          <a:endParaRPr lang="en-US"/>
        </a:p>
      </dgm:t>
    </dgm:pt>
    <dgm:pt modelId="{B424B51E-121E-4341-9EED-22D8D3416201}" type="pres">
      <dgm:prSet presAssocID="{F0B4B236-8934-4823-960D-0DF236DBBE04}" presName="hierRoot2" presStyleCnt="0">
        <dgm:presLayoutVars>
          <dgm:hierBranch val="init"/>
        </dgm:presLayoutVars>
      </dgm:prSet>
      <dgm:spPr/>
    </dgm:pt>
    <dgm:pt modelId="{FE83CAFB-BE72-4DE6-8863-D8DAA0529988}" type="pres">
      <dgm:prSet presAssocID="{F0B4B236-8934-4823-960D-0DF236DBBE04}" presName="rootComposite" presStyleCnt="0"/>
      <dgm:spPr/>
    </dgm:pt>
    <dgm:pt modelId="{824C8B51-901F-4FE0-AA73-E2B468EBD25E}" type="pres">
      <dgm:prSet presAssocID="{F0B4B236-8934-4823-960D-0DF236DBBE0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E75C9-1F78-4F7A-9635-41F1FD229660}" type="pres">
      <dgm:prSet presAssocID="{F0B4B236-8934-4823-960D-0DF236DBBE04}" presName="rootConnector" presStyleLbl="node3" presStyleIdx="1" presStyleCnt="3"/>
      <dgm:spPr/>
      <dgm:t>
        <a:bodyPr/>
        <a:lstStyle/>
        <a:p>
          <a:endParaRPr lang="en-US"/>
        </a:p>
      </dgm:t>
    </dgm:pt>
    <dgm:pt modelId="{07000154-8D6D-4DE7-9C38-A3FCB068BB06}" type="pres">
      <dgm:prSet presAssocID="{F0B4B236-8934-4823-960D-0DF236DBBE04}" presName="hierChild4" presStyleCnt="0"/>
      <dgm:spPr/>
    </dgm:pt>
    <dgm:pt modelId="{DCFAA636-588A-4F07-8038-141C9AC2DB1D}" type="pres">
      <dgm:prSet presAssocID="{F0B4B236-8934-4823-960D-0DF236DBBE04}" presName="hierChild5" presStyleCnt="0"/>
      <dgm:spPr/>
    </dgm:pt>
    <dgm:pt modelId="{FCD54EEB-B701-4006-A27D-86AE98A7A2F7}" type="pres">
      <dgm:prSet presAssocID="{5DE36113-58C1-4A51-B864-91980F1DADD1}" presName="hierChild5" presStyleCnt="0"/>
      <dgm:spPr/>
    </dgm:pt>
    <dgm:pt modelId="{9203326D-C673-4F47-B03F-DDF5ED92AA08}" type="pres">
      <dgm:prSet presAssocID="{AA4FD1C3-2D2B-48B4-9229-64663E4C089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BEA8024-248C-4218-9EAC-FC7A92076D36}" type="pres">
      <dgm:prSet presAssocID="{265357C3-6959-434A-8236-7A8027A384B0}" presName="hierRoot2" presStyleCnt="0">
        <dgm:presLayoutVars>
          <dgm:hierBranch val="init"/>
        </dgm:presLayoutVars>
      </dgm:prSet>
      <dgm:spPr/>
    </dgm:pt>
    <dgm:pt modelId="{9E7043B2-7DFC-4503-9CF0-54274533D1B1}" type="pres">
      <dgm:prSet presAssocID="{265357C3-6959-434A-8236-7A8027A384B0}" presName="rootComposite" presStyleCnt="0"/>
      <dgm:spPr/>
    </dgm:pt>
    <dgm:pt modelId="{F943DEDC-EB64-4797-9876-5F7C9C0A9F64}" type="pres">
      <dgm:prSet presAssocID="{265357C3-6959-434A-8236-7A8027A384B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B0AEDD-B3F3-4289-94EB-693E74FD4608}" type="pres">
      <dgm:prSet presAssocID="{265357C3-6959-434A-8236-7A8027A384B0}" presName="rootConnector" presStyleLbl="node2" presStyleIdx="2" presStyleCnt="3"/>
      <dgm:spPr/>
      <dgm:t>
        <a:bodyPr/>
        <a:lstStyle/>
        <a:p>
          <a:endParaRPr lang="en-US"/>
        </a:p>
      </dgm:t>
    </dgm:pt>
    <dgm:pt modelId="{5DA62720-4FE2-4571-8340-283511EDE28C}" type="pres">
      <dgm:prSet presAssocID="{265357C3-6959-434A-8236-7A8027A384B0}" presName="hierChild4" presStyleCnt="0"/>
      <dgm:spPr/>
    </dgm:pt>
    <dgm:pt modelId="{0D9E8CD3-472F-4288-81EB-E436D082C911}" type="pres">
      <dgm:prSet presAssocID="{E22CEDD3-6626-4158-AB86-4927B3EFBFC2}" presName="Name37" presStyleLbl="parChTrans1D3" presStyleIdx="2" presStyleCnt="3"/>
      <dgm:spPr/>
      <dgm:t>
        <a:bodyPr/>
        <a:lstStyle/>
        <a:p>
          <a:endParaRPr lang="en-US"/>
        </a:p>
      </dgm:t>
    </dgm:pt>
    <dgm:pt modelId="{CDF5257D-1C1C-467E-8E96-C7B03743FD79}" type="pres">
      <dgm:prSet presAssocID="{235ABCAC-D107-4FB4-9E10-1F13AB4FEDB8}" presName="hierRoot2" presStyleCnt="0">
        <dgm:presLayoutVars>
          <dgm:hierBranch val="init"/>
        </dgm:presLayoutVars>
      </dgm:prSet>
      <dgm:spPr/>
    </dgm:pt>
    <dgm:pt modelId="{01503208-AD8B-461A-88C5-3D080DCB74EA}" type="pres">
      <dgm:prSet presAssocID="{235ABCAC-D107-4FB4-9E10-1F13AB4FEDB8}" presName="rootComposite" presStyleCnt="0"/>
      <dgm:spPr/>
    </dgm:pt>
    <dgm:pt modelId="{5D365332-EDA4-4FED-8391-24CED2729554}" type="pres">
      <dgm:prSet presAssocID="{235ABCAC-D107-4FB4-9E10-1F13AB4FEDB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096ADD-759C-431A-92F2-0F64073D21B7}" type="pres">
      <dgm:prSet presAssocID="{235ABCAC-D107-4FB4-9E10-1F13AB4FEDB8}" presName="rootConnector" presStyleLbl="node3" presStyleIdx="2" presStyleCnt="3"/>
      <dgm:spPr/>
      <dgm:t>
        <a:bodyPr/>
        <a:lstStyle/>
        <a:p>
          <a:endParaRPr lang="en-US"/>
        </a:p>
      </dgm:t>
    </dgm:pt>
    <dgm:pt modelId="{C98DE209-457F-4F6E-9C92-413FCFA4A046}" type="pres">
      <dgm:prSet presAssocID="{235ABCAC-D107-4FB4-9E10-1F13AB4FEDB8}" presName="hierChild4" presStyleCnt="0"/>
      <dgm:spPr/>
    </dgm:pt>
    <dgm:pt modelId="{D3A227EF-6D2B-46CA-8814-F9E339BD7F07}" type="pres">
      <dgm:prSet presAssocID="{235ABCAC-D107-4FB4-9E10-1F13AB4FEDB8}" presName="hierChild5" presStyleCnt="0"/>
      <dgm:spPr/>
    </dgm:pt>
    <dgm:pt modelId="{EFABCAB3-551B-4018-A46C-E310DE9460F5}" type="pres">
      <dgm:prSet presAssocID="{265357C3-6959-434A-8236-7A8027A384B0}" presName="hierChild5" presStyleCnt="0"/>
      <dgm:spPr/>
    </dgm:pt>
    <dgm:pt modelId="{0DBFE571-7489-4B09-BA15-34D4B2FD7C16}" type="pres">
      <dgm:prSet presAssocID="{BD791AEB-48BB-4E8C-8C77-C8C2FC230A47}" presName="hierChild3" presStyleCnt="0"/>
      <dgm:spPr/>
    </dgm:pt>
  </dgm:ptLst>
  <dgm:cxnLst>
    <dgm:cxn modelId="{B350C657-A82F-4608-98D6-F233CA078314}" type="presOf" srcId="{93BCE5BC-CF1A-4385-A8A0-EF0D47801120}" destId="{15C7343B-585D-4966-B08A-4F8E7FA388D8}" srcOrd="0" destOrd="0" presId="urn:microsoft.com/office/officeart/2005/8/layout/orgChart1"/>
    <dgm:cxn modelId="{9F847905-2EC7-42D4-9C77-393F4150FAD7}" srcId="{BD791AEB-48BB-4E8C-8C77-C8C2FC230A47}" destId="{5DE36113-58C1-4A51-B864-91980F1DADD1}" srcOrd="1" destOrd="0" parTransId="{FA86978E-5911-4831-8F20-01DDF0554B2B}" sibTransId="{8F45BFFD-69FA-40A4-BB6F-FF91557EFCE7}"/>
    <dgm:cxn modelId="{4540F242-B66A-431A-AA0F-607D998BCABD}" type="presOf" srcId="{235ABCAC-D107-4FB4-9E10-1F13AB4FEDB8}" destId="{1E096ADD-759C-431A-92F2-0F64073D21B7}" srcOrd="1" destOrd="0" presId="urn:microsoft.com/office/officeart/2005/8/layout/orgChart1"/>
    <dgm:cxn modelId="{D24B3A39-C096-4F5C-9199-28C760A4F2D8}" type="presOf" srcId="{235ABCAC-D107-4FB4-9E10-1F13AB4FEDB8}" destId="{5D365332-EDA4-4FED-8391-24CED2729554}" srcOrd="0" destOrd="0" presId="urn:microsoft.com/office/officeart/2005/8/layout/orgChart1"/>
    <dgm:cxn modelId="{BF0AFFB5-B2DE-4D90-A7E7-E1DBFCDFF2A2}" type="presOf" srcId="{06064E7F-0879-4F9B-9979-53A6E223FCA1}" destId="{3C245B71-6974-46BA-ACD0-D71BBF8E9502}" srcOrd="0" destOrd="0" presId="urn:microsoft.com/office/officeart/2005/8/layout/orgChart1"/>
    <dgm:cxn modelId="{53211055-3602-49E8-9292-D7D8F0140460}" type="presOf" srcId="{C5D42FC8-B788-4935-9289-5A2774C3D645}" destId="{FB0FCC3A-106E-40C4-AA7D-A79E2BD18D2D}" srcOrd="1" destOrd="0" presId="urn:microsoft.com/office/officeart/2005/8/layout/orgChart1"/>
    <dgm:cxn modelId="{27626060-A6DA-4961-AE25-9425DE58ED22}" type="presOf" srcId="{AA4FD1C3-2D2B-48B4-9229-64663E4C0896}" destId="{9203326D-C673-4F47-B03F-DDF5ED92AA08}" srcOrd="0" destOrd="0" presId="urn:microsoft.com/office/officeart/2005/8/layout/orgChart1"/>
    <dgm:cxn modelId="{F04DCEF6-7F01-44D9-A9B4-1F5718026C3D}" srcId="{C5D42FC8-B788-4935-9289-5A2774C3D645}" destId="{BDDACD2A-BDE6-4424-997A-7352694ADC9B}" srcOrd="0" destOrd="0" parTransId="{50544FA3-087B-42EF-A09B-659B139DF3A5}" sibTransId="{48F16036-8F42-43BF-8CE6-B55BEB5C6EA0}"/>
    <dgm:cxn modelId="{35A8D6CF-E047-438F-A797-59D292404664}" srcId="{265357C3-6959-434A-8236-7A8027A384B0}" destId="{235ABCAC-D107-4FB4-9E10-1F13AB4FEDB8}" srcOrd="0" destOrd="0" parTransId="{E22CEDD3-6626-4158-AB86-4927B3EFBFC2}" sibTransId="{FDF7CCF1-110B-4E9E-AC0F-529EB006C5A1}"/>
    <dgm:cxn modelId="{2CB540EF-709A-46F5-98DF-030380617BED}" type="presOf" srcId="{5DE36113-58C1-4A51-B864-91980F1DADD1}" destId="{ED258A60-46B6-4869-B1AE-8708B6D689A3}" srcOrd="0" destOrd="0" presId="urn:microsoft.com/office/officeart/2005/8/layout/orgChart1"/>
    <dgm:cxn modelId="{6CA9189C-B101-4739-B743-26C0BBF05439}" type="presOf" srcId="{BDDACD2A-BDE6-4424-997A-7352694ADC9B}" destId="{50D53047-E254-43D0-8DC2-E0C25E3E288A}" srcOrd="0" destOrd="0" presId="urn:microsoft.com/office/officeart/2005/8/layout/orgChart1"/>
    <dgm:cxn modelId="{1CBA6924-378F-4AB3-83EB-3820F5229719}" srcId="{BD791AEB-48BB-4E8C-8C77-C8C2FC230A47}" destId="{265357C3-6959-434A-8236-7A8027A384B0}" srcOrd="2" destOrd="0" parTransId="{AA4FD1C3-2D2B-48B4-9229-64663E4C0896}" sibTransId="{36241AF6-A81C-42FB-8CCC-E61BC3CD33E1}"/>
    <dgm:cxn modelId="{59AF4696-5C2D-4E33-9638-D6511CCA4C73}" srcId="{06064E7F-0879-4F9B-9979-53A6E223FCA1}" destId="{BD791AEB-48BB-4E8C-8C77-C8C2FC230A47}" srcOrd="0" destOrd="0" parTransId="{94EE37C6-094B-4982-8910-7DD8838BF05D}" sibTransId="{10D036A1-0CA0-48B5-AE97-E503CD8075C5}"/>
    <dgm:cxn modelId="{D303EB75-3E5C-4951-BBED-DC51381986F9}" type="presOf" srcId="{BDDACD2A-BDE6-4424-997A-7352694ADC9B}" destId="{C41EA41C-628C-4C5D-A5B7-99ECE120941B}" srcOrd="1" destOrd="0" presId="urn:microsoft.com/office/officeart/2005/8/layout/orgChart1"/>
    <dgm:cxn modelId="{70799080-4832-4335-8902-9F791C3DB8EE}" srcId="{5DE36113-58C1-4A51-B864-91980F1DADD1}" destId="{F0B4B236-8934-4823-960D-0DF236DBBE04}" srcOrd="0" destOrd="0" parTransId="{93BCE5BC-CF1A-4385-A8A0-EF0D47801120}" sibTransId="{06977211-AE7F-48A8-8626-757CA3467FB6}"/>
    <dgm:cxn modelId="{4DF9601E-9708-454C-B81C-E76CF967677D}" type="presOf" srcId="{5DE36113-58C1-4A51-B864-91980F1DADD1}" destId="{78EADFB3-FD7B-4D03-B920-937F63C54D80}" srcOrd="1" destOrd="0" presId="urn:microsoft.com/office/officeart/2005/8/layout/orgChart1"/>
    <dgm:cxn modelId="{CE6EACD5-C955-4FAB-9E04-AAD68EC932BC}" type="presOf" srcId="{E22CEDD3-6626-4158-AB86-4927B3EFBFC2}" destId="{0D9E8CD3-472F-4288-81EB-E436D082C911}" srcOrd="0" destOrd="0" presId="urn:microsoft.com/office/officeart/2005/8/layout/orgChart1"/>
    <dgm:cxn modelId="{8BFA45CF-F183-4D49-B241-490502974D3D}" type="presOf" srcId="{BD791AEB-48BB-4E8C-8C77-C8C2FC230A47}" destId="{486E233F-379D-47BE-8F06-6269E625967E}" srcOrd="1" destOrd="0" presId="urn:microsoft.com/office/officeart/2005/8/layout/orgChart1"/>
    <dgm:cxn modelId="{AEF5E8D6-B770-4D03-AC53-B3C42899F0CA}" type="presOf" srcId="{4CDF60ED-31F1-4669-958F-7FB509F76C8F}" destId="{55BCF71E-3B6C-4C57-843A-0A653E036320}" srcOrd="0" destOrd="0" presId="urn:microsoft.com/office/officeart/2005/8/layout/orgChart1"/>
    <dgm:cxn modelId="{5B223424-C9B6-470E-92B1-6DC5552EC95F}" srcId="{BD791AEB-48BB-4E8C-8C77-C8C2FC230A47}" destId="{C5D42FC8-B788-4935-9289-5A2774C3D645}" srcOrd="0" destOrd="0" parTransId="{4CDF60ED-31F1-4669-958F-7FB509F76C8F}" sibTransId="{28568E69-BFE6-4152-9A61-B9FFAE1C568D}"/>
    <dgm:cxn modelId="{034A5727-FA01-43A8-8986-00EDDD696358}" type="presOf" srcId="{265357C3-6959-434A-8236-7A8027A384B0}" destId="{32B0AEDD-B3F3-4289-94EB-693E74FD4608}" srcOrd="1" destOrd="0" presId="urn:microsoft.com/office/officeart/2005/8/layout/orgChart1"/>
    <dgm:cxn modelId="{E6442903-533D-41A7-9CF6-662689DC5282}" type="presOf" srcId="{50544FA3-087B-42EF-A09B-659B139DF3A5}" destId="{0CCDEF69-A7F2-46BD-8E1C-AF4E1F3D675D}" srcOrd="0" destOrd="0" presId="urn:microsoft.com/office/officeart/2005/8/layout/orgChart1"/>
    <dgm:cxn modelId="{A71788A4-EF86-4CFD-88A5-6F6534007A2D}" type="presOf" srcId="{FA86978E-5911-4831-8F20-01DDF0554B2B}" destId="{A624F71F-E7FC-4D08-A05E-FA96262C77B4}" srcOrd="0" destOrd="0" presId="urn:microsoft.com/office/officeart/2005/8/layout/orgChart1"/>
    <dgm:cxn modelId="{266449CD-F8B5-46DC-926E-C85743AE24EB}" type="presOf" srcId="{265357C3-6959-434A-8236-7A8027A384B0}" destId="{F943DEDC-EB64-4797-9876-5F7C9C0A9F64}" srcOrd="0" destOrd="0" presId="urn:microsoft.com/office/officeart/2005/8/layout/orgChart1"/>
    <dgm:cxn modelId="{079EFD5C-9465-4864-9C90-A5C9E6CA5FCD}" type="presOf" srcId="{F0B4B236-8934-4823-960D-0DF236DBBE04}" destId="{C27E75C9-1F78-4F7A-9635-41F1FD229660}" srcOrd="1" destOrd="0" presId="urn:microsoft.com/office/officeart/2005/8/layout/orgChart1"/>
    <dgm:cxn modelId="{E10ACDD6-4E00-46EE-B1B6-DB506464B9BB}" type="presOf" srcId="{F0B4B236-8934-4823-960D-0DF236DBBE04}" destId="{824C8B51-901F-4FE0-AA73-E2B468EBD25E}" srcOrd="0" destOrd="0" presId="urn:microsoft.com/office/officeart/2005/8/layout/orgChart1"/>
    <dgm:cxn modelId="{588519F1-8138-44EF-B060-76AE3AC2D87E}" type="presOf" srcId="{C5D42FC8-B788-4935-9289-5A2774C3D645}" destId="{B0398E51-B120-4D83-B7B8-F0182C736012}" srcOrd="0" destOrd="0" presId="urn:microsoft.com/office/officeart/2005/8/layout/orgChart1"/>
    <dgm:cxn modelId="{37FEB26B-8516-402D-88E2-38398B4BE477}" type="presOf" srcId="{BD791AEB-48BB-4E8C-8C77-C8C2FC230A47}" destId="{37E47D46-0BF7-49E6-9079-23D16369C906}" srcOrd="0" destOrd="0" presId="urn:microsoft.com/office/officeart/2005/8/layout/orgChart1"/>
    <dgm:cxn modelId="{E6E759AC-0113-4FA1-AA7F-7257A9735F58}" type="presParOf" srcId="{3C245B71-6974-46BA-ACD0-D71BBF8E9502}" destId="{97485789-0DA4-4B59-B419-BCE9D2E00E62}" srcOrd="0" destOrd="0" presId="urn:microsoft.com/office/officeart/2005/8/layout/orgChart1"/>
    <dgm:cxn modelId="{B0770208-8A53-49CC-83A5-B58354797A96}" type="presParOf" srcId="{97485789-0DA4-4B59-B419-BCE9D2E00E62}" destId="{C6739E86-757C-46BE-A9FF-417C5E7D2845}" srcOrd="0" destOrd="0" presId="urn:microsoft.com/office/officeart/2005/8/layout/orgChart1"/>
    <dgm:cxn modelId="{674C752B-C0AC-408D-BC04-8D5B4F5D15D3}" type="presParOf" srcId="{C6739E86-757C-46BE-A9FF-417C5E7D2845}" destId="{37E47D46-0BF7-49E6-9079-23D16369C906}" srcOrd="0" destOrd="0" presId="urn:microsoft.com/office/officeart/2005/8/layout/orgChart1"/>
    <dgm:cxn modelId="{29B48D6F-5E82-4C64-8314-142C84370412}" type="presParOf" srcId="{C6739E86-757C-46BE-A9FF-417C5E7D2845}" destId="{486E233F-379D-47BE-8F06-6269E625967E}" srcOrd="1" destOrd="0" presId="urn:microsoft.com/office/officeart/2005/8/layout/orgChart1"/>
    <dgm:cxn modelId="{ECD9ABBC-EEF8-4DE8-8799-2488EECB0710}" type="presParOf" srcId="{97485789-0DA4-4B59-B419-BCE9D2E00E62}" destId="{359C6474-013A-4CAF-9160-0C9AE1C0F74F}" srcOrd="1" destOrd="0" presId="urn:microsoft.com/office/officeart/2005/8/layout/orgChart1"/>
    <dgm:cxn modelId="{E2EF0941-CFBF-44C8-9864-0178D0106896}" type="presParOf" srcId="{359C6474-013A-4CAF-9160-0C9AE1C0F74F}" destId="{55BCF71E-3B6C-4C57-843A-0A653E036320}" srcOrd="0" destOrd="0" presId="urn:microsoft.com/office/officeart/2005/8/layout/orgChart1"/>
    <dgm:cxn modelId="{7B15AE77-0251-4A0B-8594-96DE0E8A83CD}" type="presParOf" srcId="{359C6474-013A-4CAF-9160-0C9AE1C0F74F}" destId="{58C790E0-756A-4691-9935-22416629F7C4}" srcOrd="1" destOrd="0" presId="urn:microsoft.com/office/officeart/2005/8/layout/orgChart1"/>
    <dgm:cxn modelId="{A951D9B4-84D0-4D0B-AECD-9D0518AA86D4}" type="presParOf" srcId="{58C790E0-756A-4691-9935-22416629F7C4}" destId="{1E73C7B4-021E-4E76-8433-F9341D01ACBD}" srcOrd="0" destOrd="0" presId="urn:microsoft.com/office/officeart/2005/8/layout/orgChart1"/>
    <dgm:cxn modelId="{7E1C705B-A417-4C11-AD1C-8EBD9E0BF9ED}" type="presParOf" srcId="{1E73C7B4-021E-4E76-8433-F9341D01ACBD}" destId="{B0398E51-B120-4D83-B7B8-F0182C736012}" srcOrd="0" destOrd="0" presId="urn:microsoft.com/office/officeart/2005/8/layout/orgChart1"/>
    <dgm:cxn modelId="{E705F799-9DA3-47B9-BB85-06B561F02359}" type="presParOf" srcId="{1E73C7B4-021E-4E76-8433-F9341D01ACBD}" destId="{FB0FCC3A-106E-40C4-AA7D-A79E2BD18D2D}" srcOrd="1" destOrd="0" presId="urn:microsoft.com/office/officeart/2005/8/layout/orgChart1"/>
    <dgm:cxn modelId="{FCB59F26-D84A-4037-8240-2D333AC0B65C}" type="presParOf" srcId="{58C790E0-756A-4691-9935-22416629F7C4}" destId="{E0BD2373-FF06-49C1-AA99-249CA8975EFE}" srcOrd="1" destOrd="0" presId="urn:microsoft.com/office/officeart/2005/8/layout/orgChart1"/>
    <dgm:cxn modelId="{F8162939-B4CE-4118-8D18-79C37886A94E}" type="presParOf" srcId="{E0BD2373-FF06-49C1-AA99-249CA8975EFE}" destId="{0CCDEF69-A7F2-46BD-8E1C-AF4E1F3D675D}" srcOrd="0" destOrd="0" presId="urn:microsoft.com/office/officeart/2005/8/layout/orgChart1"/>
    <dgm:cxn modelId="{98C5F4E1-1911-47EA-9CC6-4274A9E267DC}" type="presParOf" srcId="{E0BD2373-FF06-49C1-AA99-249CA8975EFE}" destId="{C0A00371-F295-4062-8F2D-F68C5C7033EE}" srcOrd="1" destOrd="0" presId="urn:microsoft.com/office/officeart/2005/8/layout/orgChart1"/>
    <dgm:cxn modelId="{2D68FFE5-4711-4E1A-BFBF-CCE71B9A4375}" type="presParOf" srcId="{C0A00371-F295-4062-8F2D-F68C5C7033EE}" destId="{B4BF5CC5-7763-4F57-9F2B-65A81CCE6DBD}" srcOrd="0" destOrd="0" presId="urn:microsoft.com/office/officeart/2005/8/layout/orgChart1"/>
    <dgm:cxn modelId="{084C2280-A292-49B9-9ACC-99F09FD97013}" type="presParOf" srcId="{B4BF5CC5-7763-4F57-9F2B-65A81CCE6DBD}" destId="{50D53047-E254-43D0-8DC2-E0C25E3E288A}" srcOrd="0" destOrd="0" presId="urn:microsoft.com/office/officeart/2005/8/layout/orgChart1"/>
    <dgm:cxn modelId="{D4FD2927-03E4-4A32-9263-F2C70E31E6DE}" type="presParOf" srcId="{B4BF5CC5-7763-4F57-9F2B-65A81CCE6DBD}" destId="{C41EA41C-628C-4C5D-A5B7-99ECE120941B}" srcOrd="1" destOrd="0" presId="urn:microsoft.com/office/officeart/2005/8/layout/orgChart1"/>
    <dgm:cxn modelId="{4D53BBAD-9FEF-4B5D-9DAF-497EB3A1D9E5}" type="presParOf" srcId="{C0A00371-F295-4062-8F2D-F68C5C7033EE}" destId="{85FFE72E-8D89-420B-86D9-8E255C581329}" srcOrd="1" destOrd="0" presId="urn:microsoft.com/office/officeart/2005/8/layout/orgChart1"/>
    <dgm:cxn modelId="{4A93FBCD-3C81-4948-86BC-D494489FBCA2}" type="presParOf" srcId="{C0A00371-F295-4062-8F2D-F68C5C7033EE}" destId="{4AA843BB-94A4-46D1-8618-5C951552DB65}" srcOrd="2" destOrd="0" presId="urn:microsoft.com/office/officeart/2005/8/layout/orgChart1"/>
    <dgm:cxn modelId="{D8E8BDFE-BBFB-4232-9D52-E2C2DF07F3D7}" type="presParOf" srcId="{58C790E0-756A-4691-9935-22416629F7C4}" destId="{E898FF4A-9A65-4A45-892B-7949ED52D74D}" srcOrd="2" destOrd="0" presId="urn:microsoft.com/office/officeart/2005/8/layout/orgChart1"/>
    <dgm:cxn modelId="{1F76BA24-7B17-4525-9D03-B00A5C6985D4}" type="presParOf" srcId="{359C6474-013A-4CAF-9160-0C9AE1C0F74F}" destId="{A624F71F-E7FC-4D08-A05E-FA96262C77B4}" srcOrd="2" destOrd="0" presId="urn:microsoft.com/office/officeart/2005/8/layout/orgChart1"/>
    <dgm:cxn modelId="{0F932594-DE72-45CA-A2A8-9D84EC05262E}" type="presParOf" srcId="{359C6474-013A-4CAF-9160-0C9AE1C0F74F}" destId="{4030136D-38B0-47FB-9F9F-15EBF7218941}" srcOrd="3" destOrd="0" presId="urn:microsoft.com/office/officeart/2005/8/layout/orgChart1"/>
    <dgm:cxn modelId="{6B43E50C-F4E4-475E-AED9-D6DD4BAC02C1}" type="presParOf" srcId="{4030136D-38B0-47FB-9F9F-15EBF7218941}" destId="{63951C3D-4E40-4809-91BD-E9713506CAA0}" srcOrd="0" destOrd="0" presId="urn:microsoft.com/office/officeart/2005/8/layout/orgChart1"/>
    <dgm:cxn modelId="{BDDB83DA-761D-46BC-B400-A4B19EB7EAE8}" type="presParOf" srcId="{63951C3D-4E40-4809-91BD-E9713506CAA0}" destId="{ED258A60-46B6-4869-B1AE-8708B6D689A3}" srcOrd="0" destOrd="0" presId="urn:microsoft.com/office/officeart/2005/8/layout/orgChart1"/>
    <dgm:cxn modelId="{52BEB615-6348-47BA-B830-5CB2742D6BE7}" type="presParOf" srcId="{63951C3D-4E40-4809-91BD-E9713506CAA0}" destId="{78EADFB3-FD7B-4D03-B920-937F63C54D80}" srcOrd="1" destOrd="0" presId="urn:microsoft.com/office/officeart/2005/8/layout/orgChart1"/>
    <dgm:cxn modelId="{6AC0CD8C-631A-4369-AD66-D8EAD6FCCF7B}" type="presParOf" srcId="{4030136D-38B0-47FB-9F9F-15EBF7218941}" destId="{E120A4C4-56F6-4AF6-8F01-39D3F6D9D22D}" srcOrd="1" destOrd="0" presId="urn:microsoft.com/office/officeart/2005/8/layout/orgChart1"/>
    <dgm:cxn modelId="{E11AA292-A074-4DD3-BB15-344FB3BFE260}" type="presParOf" srcId="{E120A4C4-56F6-4AF6-8F01-39D3F6D9D22D}" destId="{15C7343B-585D-4966-B08A-4F8E7FA388D8}" srcOrd="0" destOrd="0" presId="urn:microsoft.com/office/officeart/2005/8/layout/orgChart1"/>
    <dgm:cxn modelId="{ABB77DB5-95CD-463B-8E54-43FB40DE3CAD}" type="presParOf" srcId="{E120A4C4-56F6-4AF6-8F01-39D3F6D9D22D}" destId="{B424B51E-121E-4341-9EED-22D8D3416201}" srcOrd="1" destOrd="0" presId="urn:microsoft.com/office/officeart/2005/8/layout/orgChart1"/>
    <dgm:cxn modelId="{E6E90E79-59C4-461A-A6A9-BC4B3A0B696C}" type="presParOf" srcId="{B424B51E-121E-4341-9EED-22D8D3416201}" destId="{FE83CAFB-BE72-4DE6-8863-D8DAA0529988}" srcOrd="0" destOrd="0" presId="urn:microsoft.com/office/officeart/2005/8/layout/orgChart1"/>
    <dgm:cxn modelId="{E50E52B1-6906-4823-A927-ABA24EA9144D}" type="presParOf" srcId="{FE83CAFB-BE72-4DE6-8863-D8DAA0529988}" destId="{824C8B51-901F-4FE0-AA73-E2B468EBD25E}" srcOrd="0" destOrd="0" presId="urn:microsoft.com/office/officeart/2005/8/layout/orgChart1"/>
    <dgm:cxn modelId="{EDADF038-1B0D-44A1-90AE-673C44296D58}" type="presParOf" srcId="{FE83CAFB-BE72-4DE6-8863-D8DAA0529988}" destId="{C27E75C9-1F78-4F7A-9635-41F1FD229660}" srcOrd="1" destOrd="0" presId="urn:microsoft.com/office/officeart/2005/8/layout/orgChart1"/>
    <dgm:cxn modelId="{81B546F5-85D0-4AC3-B873-80058F5339DB}" type="presParOf" srcId="{B424B51E-121E-4341-9EED-22D8D3416201}" destId="{07000154-8D6D-4DE7-9C38-A3FCB068BB06}" srcOrd="1" destOrd="0" presId="urn:microsoft.com/office/officeart/2005/8/layout/orgChart1"/>
    <dgm:cxn modelId="{639C4BF0-0BB7-48A5-B056-4BAD6E1BE5BA}" type="presParOf" srcId="{B424B51E-121E-4341-9EED-22D8D3416201}" destId="{DCFAA636-588A-4F07-8038-141C9AC2DB1D}" srcOrd="2" destOrd="0" presId="urn:microsoft.com/office/officeart/2005/8/layout/orgChart1"/>
    <dgm:cxn modelId="{871A1116-2819-4601-8805-87FFCBE07ECA}" type="presParOf" srcId="{4030136D-38B0-47FB-9F9F-15EBF7218941}" destId="{FCD54EEB-B701-4006-A27D-86AE98A7A2F7}" srcOrd="2" destOrd="0" presId="urn:microsoft.com/office/officeart/2005/8/layout/orgChart1"/>
    <dgm:cxn modelId="{9EB37762-5C5C-42EA-9E1F-E536F0EC676F}" type="presParOf" srcId="{359C6474-013A-4CAF-9160-0C9AE1C0F74F}" destId="{9203326D-C673-4F47-B03F-DDF5ED92AA08}" srcOrd="4" destOrd="0" presId="urn:microsoft.com/office/officeart/2005/8/layout/orgChart1"/>
    <dgm:cxn modelId="{149264C2-9425-4ABA-B990-D855252560CD}" type="presParOf" srcId="{359C6474-013A-4CAF-9160-0C9AE1C0F74F}" destId="{EBEA8024-248C-4218-9EAC-FC7A92076D36}" srcOrd="5" destOrd="0" presId="urn:microsoft.com/office/officeart/2005/8/layout/orgChart1"/>
    <dgm:cxn modelId="{78766743-618C-4D6F-80E5-7C99E6683291}" type="presParOf" srcId="{EBEA8024-248C-4218-9EAC-FC7A92076D36}" destId="{9E7043B2-7DFC-4503-9CF0-54274533D1B1}" srcOrd="0" destOrd="0" presId="urn:microsoft.com/office/officeart/2005/8/layout/orgChart1"/>
    <dgm:cxn modelId="{ACFC63E2-EC64-4C91-B113-7A3E251B5935}" type="presParOf" srcId="{9E7043B2-7DFC-4503-9CF0-54274533D1B1}" destId="{F943DEDC-EB64-4797-9876-5F7C9C0A9F64}" srcOrd="0" destOrd="0" presId="urn:microsoft.com/office/officeart/2005/8/layout/orgChart1"/>
    <dgm:cxn modelId="{BC076F31-1E63-4DBE-9491-9B08B5ED5104}" type="presParOf" srcId="{9E7043B2-7DFC-4503-9CF0-54274533D1B1}" destId="{32B0AEDD-B3F3-4289-94EB-693E74FD4608}" srcOrd="1" destOrd="0" presId="urn:microsoft.com/office/officeart/2005/8/layout/orgChart1"/>
    <dgm:cxn modelId="{CC429C20-9820-4C8F-A818-21A685F4A8AA}" type="presParOf" srcId="{EBEA8024-248C-4218-9EAC-FC7A92076D36}" destId="{5DA62720-4FE2-4571-8340-283511EDE28C}" srcOrd="1" destOrd="0" presId="urn:microsoft.com/office/officeart/2005/8/layout/orgChart1"/>
    <dgm:cxn modelId="{3A16AC36-47D3-4E0E-AE9C-7B00FDBEF4F8}" type="presParOf" srcId="{5DA62720-4FE2-4571-8340-283511EDE28C}" destId="{0D9E8CD3-472F-4288-81EB-E436D082C911}" srcOrd="0" destOrd="0" presId="urn:microsoft.com/office/officeart/2005/8/layout/orgChart1"/>
    <dgm:cxn modelId="{F09D97B8-6787-41DF-AEC5-4846985B1425}" type="presParOf" srcId="{5DA62720-4FE2-4571-8340-283511EDE28C}" destId="{CDF5257D-1C1C-467E-8E96-C7B03743FD79}" srcOrd="1" destOrd="0" presId="urn:microsoft.com/office/officeart/2005/8/layout/orgChart1"/>
    <dgm:cxn modelId="{C7A43968-5E4F-43F1-A58D-4BEEC9AECC6E}" type="presParOf" srcId="{CDF5257D-1C1C-467E-8E96-C7B03743FD79}" destId="{01503208-AD8B-461A-88C5-3D080DCB74EA}" srcOrd="0" destOrd="0" presId="urn:microsoft.com/office/officeart/2005/8/layout/orgChart1"/>
    <dgm:cxn modelId="{34A9E94F-CD63-42C6-8F5B-BCC1F48DB8FE}" type="presParOf" srcId="{01503208-AD8B-461A-88C5-3D080DCB74EA}" destId="{5D365332-EDA4-4FED-8391-24CED2729554}" srcOrd="0" destOrd="0" presId="urn:microsoft.com/office/officeart/2005/8/layout/orgChart1"/>
    <dgm:cxn modelId="{804F7A91-86B2-4B0B-9A3F-4884A0DD05A2}" type="presParOf" srcId="{01503208-AD8B-461A-88C5-3D080DCB74EA}" destId="{1E096ADD-759C-431A-92F2-0F64073D21B7}" srcOrd="1" destOrd="0" presId="urn:microsoft.com/office/officeart/2005/8/layout/orgChart1"/>
    <dgm:cxn modelId="{57514692-0F01-4007-AC51-83E36D5F6E98}" type="presParOf" srcId="{CDF5257D-1C1C-467E-8E96-C7B03743FD79}" destId="{C98DE209-457F-4F6E-9C92-413FCFA4A046}" srcOrd="1" destOrd="0" presId="urn:microsoft.com/office/officeart/2005/8/layout/orgChart1"/>
    <dgm:cxn modelId="{6E6D022D-B920-4DB6-80EF-A305A1BAADAB}" type="presParOf" srcId="{CDF5257D-1C1C-467E-8E96-C7B03743FD79}" destId="{D3A227EF-6D2B-46CA-8814-F9E339BD7F07}" srcOrd="2" destOrd="0" presId="urn:microsoft.com/office/officeart/2005/8/layout/orgChart1"/>
    <dgm:cxn modelId="{2E65E5DE-4649-4D82-BE2A-69F2FED6D1C8}" type="presParOf" srcId="{EBEA8024-248C-4218-9EAC-FC7A92076D36}" destId="{EFABCAB3-551B-4018-A46C-E310DE9460F5}" srcOrd="2" destOrd="0" presId="urn:microsoft.com/office/officeart/2005/8/layout/orgChart1"/>
    <dgm:cxn modelId="{25270330-80A3-4652-AB99-C31619498A6F}" type="presParOf" srcId="{97485789-0DA4-4B59-B419-BCE9D2E00E62}" destId="{0DBFE571-7489-4B09-BA15-34D4B2FD7C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E58DE-EDB0-4C05-8F08-0248FFE05BCA}">
      <dsp:nvSpPr>
        <dsp:cNvPr id="0" name=""/>
        <dsp:cNvSpPr/>
      </dsp:nvSpPr>
      <dsp:spPr>
        <a:xfrm>
          <a:off x="0" y="2142694"/>
          <a:ext cx="65913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77679-709C-4757-AB6C-5552FBAA495F}">
      <dsp:nvSpPr>
        <dsp:cNvPr id="0" name=""/>
        <dsp:cNvSpPr/>
      </dsp:nvSpPr>
      <dsp:spPr>
        <a:xfrm>
          <a:off x="329243" y="144014"/>
          <a:ext cx="5476294" cy="2309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95" tIns="0" rIns="1743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1600" kern="1200" dirty="0" smtClean="0"/>
            <a:t>Anaemia is defined as an absolute decrease in the red cell mass as measured by RBC count, </a:t>
          </a:r>
          <a:r>
            <a:rPr lang="en-IN" altLang="en-US" sz="1600" kern="1200" dirty="0" err="1" smtClean="0"/>
            <a:t>hemoglobin</a:t>
          </a:r>
          <a:r>
            <a:rPr lang="en-IN" altLang="en-US" sz="1600" kern="1200" dirty="0" smtClean="0"/>
            <a:t> concentration, and PCV</a:t>
          </a:r>
          <a:r>
            <a:rPr lang="en-IN" altLang="en-US" sz="600" kern="1200" dirty="0" smtClean="0"/>
            <a:t>.</a:t>
          </a:r>
        </a:p>
      </dsp:txBody>
      <dsp:txXfrm>
        <a:off x="442000" y="256771"/>
        <a:ext cx="5250780" cy="2084322"/>
      </dsp:txXfrm>
    </dsp:sp>
    <dsp:sp modelId="{C4D2904C-27C0-4618-B2F8-44257767C3C7}">
      <dsp:nvSpPr>
        <dsp:cNvPr id="0" name=""/>
        <dsp:cNvSpPr/>
      </dsp:nvSpPr>
      <dsp:spPr>
        <a:xfrm>
          <a:off x="0" y="3432635"/>
          <a:ext cx="65913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2C385-DC03-41B2-A8CE-8D977D8A9C08}">
      <dsp:nvSpPr>
        <dsp:cNvPr id="0" name=""/>
        <dsp:cNvSpPr/>
      </dsp:nvSpPr>
      <dsp:spPr>
        <a:xfrm>
          <a:off x="329243" y="2580570"/>
          <a:ext cx="5360183" cy="970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95" tIns="0" rIns="17439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altLang="en-US" sz="1600" kern="1200" dirty="0" smtClean="0"/>
            <a:t>It can develop from loss, destruction, or lack of production of RBC</a:t>
          </a:r>
          <a:endParaRPr lang="en-IN" sz="1600" kern="1200" dirty="0"/>
        </a:p>
      </dsp:txBody>
      <dsp:txXfrm>
        <a:off x="376602" y="2627929"/>
        <a:ext cx="5265465" cy="875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4F71F-E7FC-4D08-A05E-FA96262C77B4}">
      <dsp:nvSpPr>
        <dsp:cNvPr id="0" name=""/>
        <dsp:cNvSpPr/>
      </dsp:nvSpPr>
      <dsp:spPr>
        <a:xfrm>
          <a:off x="3657600" y="899383"/>
          <a:ext cx="1085894" cy="37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61"/>
              </a:lnTo>
              <a:lnTo>
                <a:pt x="1085894" y="188461"/>
              </a:lnTo>
              <a:lnTo>
                <a:pt x="1085894" y="3769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1101E-2791-455B-BFD0-4DE370B57A61}">
      <dsp:nvSpPr>
        <dsp:cNvPr id="0" name=""/>
        <dsp:cNvSpPr/>
      </dsp:nvSpPr>
      <dsp:spPr>
        <a:xfrm>
          <a:off x="1853758" y="2173738"/>
          <a:ext cx="269230" cy="2099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994"/>
              </a:lnTo>
              <a:lnTo>
                <a:pt x="269230" y="209999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DEF69-A7F2-46BD-8E1C-AF4E1F3D675D}">
      <dsp:nvSpPr>
        <dsp:cNvPr id="0" name=""/>
        <dsp:cNvSpPr/>
      </dsp:nvSpPr>
      <dsp:spPr>
        <a:xfrm>
          <a:off x="1853758" y="2173738"/>
          <a:ext cx="269230" cy="825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638"/>
              </a:lnTo>
              <a:lnTo>
                <a:pt x="269230" y="82563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CF71E-3B6C-4C57-843A-0A653E036320}">
      <dsp:nvSpPr>
        <dsp:cNvPr id="0" name=""/>
        <dsp:cNvSpPr/>
      </dsp:nvSpPr>
      <dsp:spPr>
        <a:xfrm>
          <a:off x="2571705" y="899383"/>
          <a:ext cx="1085894" cy="376922"/>
        </a:xfrm>
        <a:custGeom>
          <a:avLst/>
          <a:gdLst/>
          <a:ahLst/>
          <a:cxnLst/>
          <a:rect l="0" t="0" r="0" b="0"/>
          <a:pathLst>
            <a:path>
              <a:moveTo>
                <a:pt x="1085894" y="0"/>
              </a:moveTo>
              <a:lnTo>
                <a:pt x="1085894" y="188461"/>
              </a:lnTo>
              <a:lnTo>
                <a:pt x="0" y="188461"/>
              </a:lnTo>
              <a:lnTo>
                <a:pt x="0" y="3769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7D46-0BF7-49E6-9079-23D16369C906}">
      <dsp:nvSpPr>
        <dsp:cNvPr id="0" name=""/>
        <dsp:cNvSpPr/>
      </dsp:nvSpPr>
      <dsp:spPr>
        <a:xfrm>
          <a:off x="2760166" y="1949"/>
          <a:ext cx="1794867" cy="897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Regenerative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anaemia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2760166" y="1949"/>
        <a:ext cx="1794867" cy="897433"/>
      </dsp:txXfrm>
    </dsp:sp>
    <dsp:sp modelId="{B0398E51-B120-4D83-B7B8-F0182C736012}">
      <dsp:nvSpPr>
        <dsp:cNvPr id="0" name=""/>
        <dsp:cNvSpPr/>
      </dsp:nvSpPr>
      <dsp:spPr>
        <a:xfrm>
          <a:off x="1674271" y="1276305"/>
          <a:ext cx="1794867" cy="897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Blood Loss</a:t>
          </a:r>
          <a:endParaRPr lang="en-US" sz="2100" kern="1200" dirty="0"/>
        </a:p>
      </dsp:txBody>
      <dsp:txXfrm>
        <a:off x="1674271" y="1276305"/>
        <a:ext cx="1794867" cy="897433"/>
      </dsp:txXfrm>
    </dsp:sp>
    <dsp:sp modelId="{50D53047-E254-43D0-8DC2-E0C25E3E288A}">
      <dsp:nvSpPr>
        <dsp:cNvPr id="0" name=""/>
        <dsp:cNvSpPr/>
      </dsp:nvSpPr>
      <dsp:spPr>
        <a:xfrm>
          <a:off x="2122988" y="2550661"/>
          <a:ext cx="1794867" cy="897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External</a:t>
          </a:r>
          <a:endParaRPr lang="en-US" sz="2100" kern="1200" dirty="0"/>
        </a:p>
      </dsp:txBody>
      <dsp:txXfrm>
        <a:off x="2122988" y="2550661"/>
        <a:ext cx="1794867" cy="897433"/>
      </dsp:txXfrm>
    </dsp:sp>
    <dsp:sp modelId="{286B1E75-39E4-47E2-8A96-E45651894AEA}">
      <dsp:nvSpPr>
        <dsp:cNvPr id="0" name=""/>
        <dsp:cNvSpPr/>
      </dsp:nvSpPr>
      <dsp:spPr>
        <a:xfrm>
          <a:off x="2122988" y="3825016"/>
          <a:ext cx="1794867" cy="897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Internal</a:t>
          </a:r>
          <a:endParaRPr lang="en-US" sz="2100" kern="1200" dirty="0"/>
        </a:p>
      </dsp:txBody>
      <dsp:txXfrm>
        <a:off x="2122988" y="3825016"/>
        <a:ext cx="1794867" cy="897433"/>
      </dsp:txXfrm>
    </dsp:sp>
    <dsp:sp modelId="{ED258A60-46B6-4869-B1AE-8708B6D689A3}">
      <dsp:nvSpPr>
        <dsp:cNvPr id="0" name=""/>
        <dsp:cNvSpPr/>
      </dsp:nvSpPr>
      <dsp:spPr>
        <a:xfrm>
          <a:off x="3846061" y="1276305"/>
          <a:ext cx="1794867" cy="897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Hemolysis</a:t>
          </a:r>
          <a:endParaRPr lang="en-US" sz="2100" kern="1200" dirty="0"/>
        </a:p>
      </dsp:txBody>
      <dsp:txXfrm>
        <a:off x="3846061" y="1276305"/>
        <a:ext cx="1794867" cy="897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BF0C-B937-4CA6-8237-8928463DE330}">
      <dsp:nvSpPr>
        <dsp:cNvPr id="0" name=""/>
        <dsp:cNvSpPr/>
      </dsp:nvSpPr>
      <dsp:spPr>
        <a:xfrm>
          <a:off x="4509335" y="3325424"/>
          <a:ext cx="1211501" cy="79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109"/>
              </a:lnTo>
              <a:lnTo>
                <a:pt x="1211501" y="79010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65F7B-B103-40FD-A773-823B3959B8DB}">
      <dsp:nvSpPr>
        <dsp:cNvPr id="0" name=""/>
        <dsp:cNvSpPr/>
      </dsp:nvSpPr>
      <dsp:spPr>
        <a:xfrm>
          <a:off x="2915947" y="1455498"/>
          <a:ext cx="1593388" cy="553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538"/>
              </a:lnTo>
              <a:lnTo>
                <a:pt x="1593388" y="276538"/>
              </a:lnTo>
              <a:lnTo>
                <a:pt x="1593388" y="5530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89B0E-37DD-42BF-8067-40CE4AADBA50}">
      <dsp:nvSpPr>
        <dsp:cNvPr id="0" name=""/>
        <dsp:cNvSpPr/>
      </dsp:nvSpPr>
      <dsp:spPr>
        <a:xfrm>
          <a:off x="1322559" y="3325424"/>
          <a:ext cx="1211501" cy="79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0109"/>
              </a:lnTo>
              <a:lnTo>
                <a:pt x="1211501" y="79010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18F6C-5C5B-4BCD-AAEE-3068387147C3}">
      <dsp:nvSpPr>
        <dsp:cNvPr id="0" name=""/>
        <dsp:cNvSpPr/>
      </dsp:nvSpPr>
      <dsp:spPr>
        <a:xfrm>
          <a:off x="1322559" y="1455498"/>
          <a:ext cx="1593388" cy="553076"/>
        </a:xfrm>
        <a:custGeom>
          <a:avLst/>
          <a:gdLst/>
          <a:ahLst/>
          <a:cxnLst/>
          <a:rect l="0" t="0" r="0" b="0"/>
          <a:pathLst>
            <a:path>
              <a:moveTo>
                <a:pt x="1593388" y="0"/>
              </a:moveTo>
              <a:lnTo>
                <a:pt x="1593388" y="276538"/>
              </a:lnTo>
              <a:lnTo>
                <a:pt x="0" y="276538"/>
              </a:lnTo>
              <a:lnTo>
                <a:pt x="0" y="55307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D9B95-C871-4CB6-B601-87C392BC320C}">
      <dsp:nvSpPr>
        <dsp:cNvPr id="0" name=""/>
        <dsp:cNvSpPr/>
      </dsp:nvSpPr>
      <dsp:spPr>
        <a:xfrm>
          <a:off x="2257522" y="138648"/>
          <a:ext cx="1316849" cy="1316849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B78DD-9C59-4503-92CD-8DAC1B634744}">
      <dsp:nvSpPr>
        <dsp:cNvPr id="0" name=""/>
        <dsp:cNvSpPr/>
      </dsp:nvSpPr>
      <dsp:spPr>
        <a:xfrm>
          <a:off x="2257522" y="138648"/>
          <a:ext cx="1316849" cy="1316849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4456F-75C0-4306-A3AB-919985419666}">
      <dsp:nvSpPr>
        <dsp:cNvPr id="0" name=""/>
        <dsp:cNvSpPr/>
      </dsp:nvSpPr>
      <dsp:spPr>
        <a:xfrm>
          <a:off x="1599097" y="375681"/>
          <a:ext cx="2633699" cy="84278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Blood Loss</a:t>
          </a:r>
          <a:endParaRPr lang="en-US" sz="4100" kern="1200" dirty="0"/>
        </a:p>
      </dsp:txBody>
      <dsp:txXfrm>
        <a:off x="1599097" y="375681"/>
        <a:ext cx="2633699" cy="842783"/>
      </dsp:txXfrm>
    </dsp:sp>
    <dsp:sp modelId="{2ADB766F-F042-4B06-A75B-2B07A2A8634D}">
      <dsp:nvSpPr>
        <dsp:cNvPr id="0" name=""/>
        <dsp:cNvSpPr/>
      </dsp:nvSpPr>
      <dsp:spPr>
        <a:xfrm>
          <a:off x="664134" y="2008575"/>
          <a:ext cx="1316849" cy="1316849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EB8AF-6CC5-4EAF-9D2D-1982EEEA7F7F}">
      <dsp:nvSpPr>
        <dsp:cNvPr id="0" name=""/>
        <dsp:cNvSpPr/>
      </dsp:nvSpPr>
      <dsp:spPr>
        <a:xfrm>
          <a:off x="664134" y="2008575"/>
          <a:ext cx="1316849" cy="1316849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07954-A0E3-4E47-928F-35999B66280C}">
      <dsp:nvSpPr>
        <dsp:cNvPr id="0" name=""/>
        <dsp:cNvSpPr/>
      </dsp:nvSpPr>
      <dsp:spPr>
        <a:xfrm>
          <a:off x="5709" y="2245608"/>
          <a:ext cx="2633699" cy="84278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External</a:t>
          </a:r>
          <a:endParaRPr lang="en-US" sz="4100" kern="1200" dirty="0"/>
        </a:p>
      </dsp:txBody>
      <dsp:txXfrm>
        <a:off x="5709" y="2245608"/>
        <a:ext cx="2633699" cy="842783"/>
      </dsp:txXfrm>
    </dsp:sp>
    <dsp:sp modelId="{F6CD4901-F113-46A9-B81E-DDFFEA8572F4}">
      <dsp:nvSpPr>
        <dsp:cNvPr id="0" name=""/>
        <dsp:cNvSpPr/>
      </dsp:nvSpPr>
      <dsp:spPr>
        <a:xfrm>
          <a:off x="2376039" y="3878501"/>
          <a:ext cx="1316849" cy="1316849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3490D-08D2-447E-ABC9-AF91E96BE5E2}">
      <dsp:nvSpPr>
        <dsp:cNvPr id="0" name=""/>
        <dsp:cNvSpPr/>
      </dsp:nvSpPr>
      <dsp:spPr>
        <a:xfrm>
          <a:off x="2376039" y="3878501"/>
          <a:ext cx="1316849" cy="1316849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33586-8B57-41E2-BB89-7A899A33F1D2}">
      <dsp:nvSpPr>
        <dsp:cNvPr id="0" name=""/>
        <dsp:cNvSpPr/>
      </dsp:nvSpPr>
      <dsp:spPr>
        <a:xfrm>
          <a:off x="1717614" y="4115534"/>
          <a:ext cx="2633699" cy="84278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1717614" y="4115534"/>
        <a:ext cx="2633699" cy="842783"/>
      </dsp:txXfrm>
    </dsp:sp>
    <dsp:sp modelId="{C58D38E8-45FC-47EC-8FFB-1CFE490FDA32}">
      <dsp:nvSpPr>
        <dsp:cNvPr id="0" name=""/>
        <dsp:cNvSpPr/>
      </dsp:nvSpPr>
      <dsp:spPr>
        <a:xfrm>
          <a:off x="3850910" y="2008575"/>
          <a:ext cx="1316849" cy="1316849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AC6A8-6A07-41AA-96D3-5EC3423B2D60}">
      <dsp:nvSpPr>
        <dsp:cNvPr id="0" name=""/>
        <dsp:cNvSpPr/>
      </dsp:nvSpPr>
      <dsp:spPr>
        <a:xfrm>
          <a:off x="3850910" y="2008575"/>
          <a:ext cx="1316849" cy="1316849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16C9B-EACB-4DE2-9025-B29899AAB282}">
      <dsp:nvSpPr>
        <dsp:cNvPr id="0" name=""/>
        <dsp:cNvSpPr/>
      </dsp:nvSpPr>
      <dsp:spPr>
        <a:xfrm>
          <a:off x="3192486" y="2245608"/>
          <a:ext cx="2633699" cy="84278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Internal</a:t>
          </a:r>
          <a:endParaRPr lang="en-US" sz="4100" kern="1200" dirty="0"/>
        </a:p>
      </dsp:txBody>
      <dsp:txXfrm>
        <a:off x="3192486" y="2245608"/>
        <a:ext cx="2633699" cy="842783"/>
      </dsp:txXfrm>
    </dsp:sp>
    <dsp:sp modelId="{CAC67A39-066B-422E-8309-94699AAFF30F}">
      <dsp:nvSpPr>
        <dsp:cNvPr id="0" name=""/>
        <dsp:cNvSpPr/>
      </dsp:nvSpPr>
      <dsp:spPr>
        <a:xfrm>
          <a:off x="5562815" y="3878501"/>
          <a:ext cx="1316849" cy="1316849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6FFA4-C806-47D9-92BB-60F572EDCEFA}">
      <dsp:nvSpPr>
        <dsp:cNvPr id="0" name=""/>
        <dsp:cNvSpPr/>
      </dsp:nvSpPr>
      <dsp:spPr>
        <a:xfrm>
          <a:off x="5562815" y="3878501"/>
          <a:ext cx="1316849" cy="1316849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E03D2-879E-4AFE-BAF2-BD8C354CF878}">
      <dsp:nvSpPr>
        <dsp:cNvPr id="0" name=""/>
        <dsp:cNvSpPr/>
      </dsp:nvSpPr>
      <dsp:spPr>
        <a:xfrm>
          <a:off x="4904390" y="4115534"/>
          <a:ext cx="2633699" cy="842783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4904390" y="4115534"/>
        <a:ext cx="2633699" cy="842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AFFCC-0351-4CD8-91D6-A89AAC98EF2B}">
      <dsp:nvSpPr>
        <dsp:cNvPr id="0" name=""/>
        <dsp:cNvSpPr/>
      </dsp:nvSpPr>
      <dsp:spPr>
        <a:xfrm>
          <a:off x="3295650" y="1686787"/>
          <a:ext cx="2331696" cy="40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37"/>
              </a:lnTo>
              <a:lnTo>
                <a:pt x="2331696" y="202337"/>
              </a:lnTo>
              <a:lnTo>
                <a:pt x="2331696" y="4046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2A2D5-0B03-47AE-ACE5-8C5394CF3B21}">
      <dsp:nvSpPr>
        <dsp:cNvPr id="0" name=""/>
        <dsp:cNvSpPr/>
      </dsp:nvSpPr>
      <dsp:spPr>
        <a:xfrm>
          <a:off x="3249930" y="1686787"/>
          <a:ext cx="91440" cy="404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6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8459A-0C8E-4E28-AC66-14C42D6C2BDF}">
      <dsp:nvSpPr>
        <dsp:cNvPr id="0" name=""/>
        <dsp:cNvSpPr/>
      </dsp:nvSpPr>
      <dsp:spPr>
        <a:xfrm>
          <a:off x="963953" y="1686787"/>
          <a:ext cx="2331696" cy="404674"/>
        </a:xfrm>
        <a:custGeom>
          <a:avLst/>
          <a:gdLst/>
          <a:ahLst/>
          <a:cxnLst/>
          <a:rect l="0" t="0" r="0" b="0"/>
          <a:pathLst>
            <a:path>
              <a:moveTo>
                <a:pt x="2331696" y="0"/>
              </a:moveTo>
              <a:lnTo>
                <a:pt x="2331696" y="202337"/>
              </a:lnTo>
              <a:lnTo>
                <a:pt x="0" y="202337"/>
              </a:lnTo>
              <a:lnTo>
                <a:pt x="0" y="40467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582E1-3EC3-421B-BA6B-1D84EB8D0803}">
      <dsp:nvSpPr>
        <dsp:cNvPr id="0" name=""/>
        <dsp:cNvSpPr/>
      </dsp:nvSpPr>
      <dsp:spPr>
        <a:xfrm>
          <a:off x="2813894" y="723276"/>
          <a:ext cx="963510" cy="963510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ECB98-25B9-4FE7-897E-9259ABD66674}">
      <dsp:nvSpPr>
        <dsp:cNvPr id="0" name=""/>
        <dsp:cNvSpPr/>
      </dsp:nvSpPr>
      <dsp:spPr>
        <a:xfrm>
          <a:off x="2813894" y="723276"/>
          <a:ext cx="963510" cy="963510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06ED4-A81D-49EE-BD99-4D69B61FC845}">
      <dsp:nvSpPr>
        <dsp:cNvPr id="0" name=""/>
        <dsp:cNvSpPr/>
      </dsp:nvSpPr>
      <dsp:spPr>
        <a:xfrm>
          <a:off x="2332139" y="896708"/>
          <a:ext cx="1927021" cy="61664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Hemolysis</a:t>
          </a:r>
          <a:endParaRPr lang="en-US" sz="1800" kern="1200" dirty="0"/>
        </a:p>
      </dsp:txBody>
      <dsp:txXfrm>
        <a:off x="2332139" y="896708"/>
        <a:ext cx="1927021" cy="616647"/>
      </dsp:txXfrm>
    </dsp:sp>
    <dsp:sp modelId="{050C15C3-DE34-4FFB-B7E0-2D5DE57C8586}">
      <dsp:nvSpPr>
        <dsp:cNvPr id="0" name=""/>
        <dsp:cNvSpPr/>
      </dsp:nvSpPr>
      <dsp:spPr>
        <a:xfrm>
          <a:off x="482198" y="2091462"/>
          <a:ext cx="963510" cy="963510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31110-E623-4CC6-BBE6-633CF7D72350}">
      <dsp:nvSpPr>
        <dsp:cNvPr id="0" name=""/>
        <dsp:cNvSpPr/>
      </dsp:nvSpPr>
      <dsp:spPr>
        <a:xfrm>
          <a:off x="482198" y="2091462"/>
          <a:ext cx="963510" cy="963510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86D7-0CC1-4CF7-B4DA-4074AB564B12}">
      <dsp:nvSpPr>
        <dsp:cNvPr id="0" name=""/>
        <dsp:cNvSpPr/>
      </dsp:nvSpPr>
      <dsp:spPr>
        <a:xfrm>
          <a:off x="442" y="2264894"/>
          <a:ext cx="1927021" cy="61664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Immune mediated</a:t>
          </a:r>
          <a:endParaRPr lang="en-US" sz="1800" kern="1200" dirty="0"/>
        </a:p>
      </dsp:txBody>
      <dsp:txXfrm>
        <a:off x="442" y="2264894"/>
        <a:ext cx="1927021" cy="616647"/>
      </dsp:txXfrm>
    </dsp:sp>
    <dsp:sp modelId="{49B965E0-4929-452E-A4E0-F85054428AF4}">
      <dsp:nvSpPr>
        <dsp:cNvPr id="0" name=""/>
        <dsp:cNvSpPr/>
      </dsp:nvSpPr>
      <dsp:spPr>
        <a:xfrm>
          <a:off x="2813894" y="2091462"/>
          <a:ext cx="963510" cy="963510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C5C34-8BB7-4942-9435-A4AF60204CBF}">
      <dsp:nvSpPr>
        <dsp:cNvPr id="0" name=""/>
        <dsp:cNvSpPr/>
      </dsp:nvSpPr>
      <dsp:spPr>
        <a:xfrm>
          <a:off x="2813894" y="2091462"/>
          <a:ext cx="963510" cy="963510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5B7B4-D288-468F-8D06-8FDBDA90F096}">
      <dsp:nvSpPr>
        <dsp:cNvPr id="0" name=""/>
        <dsp:cNvSpPr/>
      </dsp:nvSpPr>
      <dsp:spPr>
        <a:xfrm>
          <a:off x="2332139" y="2264894"/>
          <a:ext cx="1927021" cy="61664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Neoplasia</a:t>
          </a:r>
          <a:endParaRPr lang="en-US" sz="1800" kern="1200" dirty="0"/>
        </a:p>
      </dsp:txBody>
      <dsp:txXfrm>
        <a:off x="2332139" y="2264894"/>
        <a:ext cx="1927021" cy="616647"/>
      </dsp:txXfrm>
    </dsp:sp>
    <dsp:sp modelId="{1C21A931-5603-496F-8EC3-6162BA172733}">
      <dsp:nvSpPr>
        <dsp:cNvPr id="0" name=""/>
        <dsp:cNvSpPr/>
      </dsp:nvSpPr>
      <dsp:spPr>
        <a:xfrm>
          <a:off x="5145591" y="2091462"/>
          <a:ext cx="963510" cy="963510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9BDEA-E29C-4C44-9EE6-07D39237334A}">
      <dsp:nvSpPr>
        <dsp:cNvPr id="0" name=""/>
        <dsp:cNvSpPr/>
      </dsp:nvSpPr>
      <dsp:spPr>
        <a:xfrm>
          <a:off x="5145591" y="2091462"/>
          <a:ext cx="963510" cy="963510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899A6-58CF-451D-A9C8-089DC0C3B39D}">
      <dsp:nvSpPr>
        <dsp:cNvPr id="0" name=""/>
        <dsp:cNvSpPr/>
      </dsp:nvSpPr>
      <dsp:spPr>
        <a:xfrm>
          <a:off x="4663835" y="2264894"/>
          <a:ext cx="1927021" cy="61664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Drugs and Toxins &amp; Vaccination</a:t>
          </a:r>
          <a:endParaRPr lang="en-US" sz="1800" kern="1200" dirty="0"/>
        </a:p>
      </dsp:txBody>
      <dsp:txXfrm>
        <a:off x="4663835" y="2264894"/>
        <a:ext cx="1927021" cy="6166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E8CD3-472F-4288-81EB-E436D082C911}">
      <dsp:nvSpPr>
        <dsp:cNvPr id="0" name=""/>
        <dsp:cNvSpPr/>
      </dsp:nvSpPr>
      <dsp:spPr>
        <a:xfrm>
          <a:off x="5021654" y="2860030"/>
          <a:ext cx="298698" cy="91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007"/>
              </a:lnTo>
              <a:lnTo>
                <a:pt x="298698" y="91600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3326D-C673-4F47-B03F-DDF5ED92AA08}">
      <dsp:nvSpPr>
        <dsp:cNvPr id="0" name=""/>
        <dsp:cNvSpPr/>
      </dsp:nvSpPr>
      <dsp:spPr>
        <a:xfrm>
          <a:off x="3408684" y="1446192"/>
          <a:ext cx="2409497" cy="418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088"/>
              </a:lnTo>
              <a:lnTo>
                <a:pt x="2409497" y="209088"/>
              </a:lnTo>
              <a:lnTo>
                <a:pt x="2409497" y="4181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7343B-585D-4966-B08A-4F8E7FA388D8}">
      <dsp:nvSpPr>
        <dsp:cNvPr id="0" name=""/>
        <dsp:cNvSpPr/>
      </dsp:nvSpPr>
      <dsp:spPr>
        <a:xfrm>
          <a:off x="2612156" y="2860030"/>
          <a:ext cx="298698" cy="91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007"/>
              </a:lnTo>
              <a:lnTo>
                <a:pt x="298698" y="91600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4F71F-E7FC-4D08-A05E-FA96262C77B4}">
      <dsp:nvSpPr>
        <dsp:cNvPr id="0" name=""/>
        <dsp:cNvSpPr/>
      </dsp:nvSpPr>
      <dsp:spPr>
        <a:xfrm>
          <a:off x="3362964" y="1446192"/>
          <a:ext cx="91440" cy="4181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1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DEF69-A7F2-46BD-8E1C-AF4E1F3D675D}">
      <dsp:nvSpPr>
        <dsp:cNvPr id="0" name=""/>
        <dsp:cNvSpPr/>
      </dsp:nvSpPr>
      <dsp:spPr>
        <a:xfrm>
          <a:off x="202659" y="2860030"/>
          <a:ext cx="298698" cy="91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007"/>
              </a:lnTo>
              <a:lnTo>
                <a:pt x="298698" y="91600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CF71E-3B6C-4C57-843A-0A653E036320}">
      <dsp:nvSpPr>
        <dsp:cNvPr id="0" name=""/>
        <dsp:cNvSpPr/>
      </dsp:nvSpPr>
      <dsp:spPr>
        <a:xfrm>
          <a:off x="999187" y="1446192"/>
          <a:ext cx="2409497" cy="418177"/>
        </a:xfrm>
        <a:custGeom>
          <a:avLst/>
          <a:gdLst/>
          <a:ahLst/>
          <a:cxnLst/>
          <a:rect l="0" t="0" r="0" b="0"/>
          <a:pathLst>
            <a:path>
              <a:moveTo>
                <a:pt x="2409497" y="0"/>
              </a:moveTo>
              <a:lnTo>
                <a:pt x="2409497" y="209088"/>
              </a:lnTo>
              <a:lnTo>
                <a:pt x="0" y="209088"/>
              </a:lnTo>
              <a:lnTo>
                <a:pt x="0" y="41817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7D46-0BF7-49E6-9079-23D16369C906}">
      <dsp:nvSpPr>
        <dsp:cNvPr id="0" name=""/>
        <dsp:cNvSpPr/>
      </dsp:nvSpPr>
      <dsp:spPr>
        <a:xfrm>
          <a:off x="2413024" y="450532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Non-Regenerative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anaemia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413024" y="450532"/>
        <a:ext cx="1991320" cy="995660"/>
      </dsp:txXfrm>
    </dsp:sp>
    <dsp:sp modelId="{B0398E51-B120-4D83-B7B8-F0182C736012}">
      <dsp:nvSpPr>
        <dsp:cNvPr id="0" name=""/>
        <dsp:cNvSpPr/>
      </dsp:nvSpPr>
      <dsp:spPr>
        <a:xfrm>
          <a:off x="3527" y="1864369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Nutritional deficiencies</a:t>
          </a:r>
          <a:endParaRPr lang="en-US" sz="2000" kern="1200" dirty="0"/>
        </a:p>
      </dsp:txBody>
      <dsp:txXfrm>
        <a:off x="3527" y="1864369"/>
        <a:ext cx="1991320" cy="995660"/>
      </dsp:txXfrm>
    </dsp:sp>
    <dsp:sp modelId="{50D53047-E254-43D0-8DC2-E0C25E3E288A}">
      <dsp:nvSpPr>
        <dsp:cNvPr id="0" name=""/>
        <dsp:cNvSpPr/>
      </dsp:nvSpPr>
      <dsp:spPr>
        <a:xfrm>
          <a:off x="501357" y="3278207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Fe, Cu, </a:t>
          </a:r>
          <a:r>
            <a:rPr lang="en-US" sz="1100" kern="1200" dirty="0" err="1" smtClean="0"/>
            <a:t>Vit</a:t>
          </a:r>
          <a:r>
            <a:rPr lang="en-US" sz="1100" kern="1200" dirty="0" smtClean="0"/>
            <a:t> B12, B6, Riboflavin,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Niacin, </a:t>
          </a:r>
          <a:r>
            <a:rPr lang="en-US" sz="1100" kern="1200" dirty="0" err="1" smtClean="0"/>
            <a:t>Vit</a:t>
          </a:r>
          <a:r>
            <a:rPr lang="en-US" sz="1100" kern="1200" dirty="0" smtClean="0"/>
            <a:t> E &amp; </a:t>
          </a:r>
          <a:r>
            <a:rPr lang="en-US" sz="1100" kern="1200" dirty="0" err="1" smtClean="0"/>
            <a:t>Vit</a:t>
          </a:r>
          <a:r>
            <a:rPr lang="en-US" sz="1100" kern="1200" dirty="0" smtClean="0"/>
            <a:t> C def.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501357" y="3278207"/>
        <a:ext cx="1991320" cy="995660"/>
      </dsp:txXfrm>
    </dsp:sp>
    <dsp:sp modelId="{ED258A60-46B6-4869-B1AE-8708B6D689A3}">
      <dsp:nvSpPr>
        <dsp:cNvPr id="0" name=""/>
        <dsp:cNvSpPr/>
      </dsp:nvSpPr>
      <dsp:spPr>
        <a:xfrm>
          <a:off x="2413024" y="1864369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Chronic diseases</a:t>
          </a:r>
          <a:endParaRPr lang="en-US" sz="2000" kern="1200" dirty="0"/>
        </a:p>
      </dsp:txBody>
      <dsp:txXfrm>
        <a:off x="2413024" y="1864369"/>
        <a:ext cx="1991320" cy="995660"/>
      </dsp:txXfrm>
    </dsp:sp>
    <dsp:sp modelId="{824C8B51-901F-4FE0-AA73-E2B468EBD25E}">
      <dsp:nvSpPr>
        <dsp:cNvPr id="0" name=""/>
        <dsp:cNvSpPr/>
      </dsp:nvSpPr>
      <dsp:spPr>
        <a:xfrm>
          <a:off x="2910854" y="3278207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Chronic Inflammation, infection, neoplasia, liver disorder, Hypo-</a:t>
          </a:r>
          <a:r>
            <a:rPr lang="en-US" sz="1050" kern="1200" dirty="0" err="1" smtClean="0"/>
            <a:t>hyperadrenocorticism</a:t>
          </a:r>
          <a:r>
            <a:rPr lang="en-US" sz="1050" kern="1200" dirty="0" smtClean="0"/>
            <a:t>, hypothyroidism </a:t>
          </a:r>
          <a:endParaRPr lang="en-US" sz="1050" kern="1200" dirty="0"/>
        </a:p>
      </dsp:txBody>
      <dsp:txXfrm>
        <a:off x="2910854" y="3278207"/>
        <a:ext cx="1991320" cy="995660"/>
      </dsp:txXfrm>
    </dsp:sp>
    <dsp:sp modelId="{F943DEDC-EB64-4797-9876-5F7C9C0A9F64}">
      <dsp:nvSpPr>
        <dsp:cNvPr id="0" name=""/>
        <dsp:cNvSpPr/>
      </dsp:nvSpPr>
      <dsp:spPr>
        <a:xfrm>
          <a:off x="4822522" y="1864369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Renal diseases</a:t>
          </a:r>
          <a:endParaRPr lang="en-US" sz="2000" kern="1200" dirty="0"/>
        </a:p>
      </dsp:txBody>
      <dsp:txXfrm>
        <a:off x="4822522" y="1864369"/>
        <a:ext cx="1991320" cy="995660"/>
      </dsp:txXfrm>
    </dsp:sp>
    <dsp:sp modelId="{5D365332-EDA4-4FED-8391-24CED2729554}">
      <dsp:nvSpPr>
        <dsp:cNvPr id="0" name=""/>
        <dsp:cNvSpPr/>
      </dsp:nvSpPr>
      <dsp:spPr>
        <a:xfrm>
          <a:off x="5320352" y="3278207"/>
          <a:ext cx="1991320" cy="9956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Chronic renal disease</a:t>
          </a:r>
          <a:endParaRPr lang="en-US" sz="1100" kern="1200" dirty="0"/>
        </a:p>
      </dsp:txBody>
      <dsp:txXfrm>
        <a:off x="5320352" y="3278207"/>
        <a:ext cx="1991320" cy="995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4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13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561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843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82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726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917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03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689DD-7FEE-4C8C-9BD3-1E352EC50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51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12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8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5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50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810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18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71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71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1958-672C-43D9-8022-BC7EB5471250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571BEB-CA4C-4D05-B69F-76A797F676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62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7688" y="1268761"/>
            <a:ext cx="6980312" cy="1470025"/>
          </a:xfrm>
          <a:ln w="5715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extLst/>
        </p:spPr>
        <p:txBody>
          <a:bodyPr rtlCol="0"/>
          <a:lstStyle/>
          <a:p>
            <a:pPr>
              <a:defRPr/>
            </a:pPr>
            <a:r>
              <a:rPr lang="en-IN" sz="6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Anaemia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0688" y="3500439"/>
            <a:ext cx="2519362" cy="865187"/>
          </a:xfrm>
        </p:spPr>
        <p:txBody>
          <a:bodyPr rtlCol="0">
            <a:normAutofit fontScale="77500" lnSpcReduction="20000"/>
          </a:bodyPr>
          <a:lstStyle/>
          <a:p>
            <a:pPr algn="r">
              <a:defRPr/>
            </a:pPr>
            <a:r>
              <a:rPr lang="en-I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: Dr </a:t>
            </a:r>
            <a:r>
              <a:rPr lang="en-IN" i="1" dirty="0" err="1" smtClean="0">
                <a:latin typeface="Arial" pitchFamily="34" charset="0"/>
                <a:cs typeface="Arial" pitchFamily="34" charset="0"/>
              </a:rPr>
              <a:t>Pallav</a:t>
            </a:r>
            <a:r>
              <a:rPr lang="en-IN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i="1" dirty="0" err="1" smtClean="0">
                <a:latin typeface="Arial" pitchFamily="34" charset="0"/>
                <a:cs typeface="Arial" pitchFamily="34" charset="0"/>
              </a:rPr>
              <a:t>Shekhar</a:t>
            </a:r>
            <a:r>
              <a:rPr lang="en-I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defRPr/>
            </a:pPr>
            <a:r>
              <a:rPr lang="en-IN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IN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Asstt</a:t>
            </a:r>
            <a:r>
              <a:rPr lang="en-I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Professor</a:t>
            </a:r>
          </a:p>
          <a:p>
            <a:pPr algn="r">
              <a:defRPr/>
            </a:pPr>
            <a:r>
              <a:rPr lang="en-IN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Veterinary Medicine </a:t>
            </a:r>
            <a:endParaRPr lang="en-IN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3276601" y="4267200"/>
            <a:ext cx="1001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IN" altLang="en-US">
                <a:solidFill>
                  <a:schemeClr val="tx1"/>
                </a:solidFill>
                <a:latin typeface="Verdana" panose="020B0604030504040204" pitchFamily="34" charset="0"/>
              </a:rPr>
              <a:t>UNIT-1</a:t>
            </a:r>
          </a:p>
        </p:txBody>
      </p:sp>
      <p:pic>
        <p:nvPicPr>
          <p:cNvPr id="20485" name="Picture 4" descr="subjtlic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9789"/>
            <a:ext cx="3333750" cy="20335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7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mtClean="0"/>
              <a:t>Hemolysis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67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mtClean="0"/>
              <a:t>Toxic Cause of hemolysis</a:t>
            </a:r>
            <a:endParaRPr lang="en-IN" altLang="en-US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981200" y="1447801"/>
          <a:ext cx="8229600" cy="46593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0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Drugs</a:t>
                      </a:r>
                      <a:endParaRPr lang="en-IN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Plant products</a:t>
                      </a:r>
                      <a:endParaRPr lang="en-IN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Chemicals</a:t>
                      </a:r>
                      <a:endParaRPr lang="en-IN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063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Acetaminophen, </a:t>
                      </a:r>
                      <a:r>
                        <a:rPr lang="en-IN" sz="1100" dirty="0" err="1" smtClean="0"/>
                        <a:t>benzocaine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dapsone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nitrofurans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primaquine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propofol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quinacrine</a:t>
                      </a:r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Bracken fern</a:t>
                      </a:r>
                    </a:p>
                    <a:p>
                      <a:r>
                        <a:rPr lang="en-IN" sz="1100" dirty="0" smtClean="0"/>
                        <a:t>sweet clover</a:t>
                      </a:r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Lead</a:t>
                      </a:r>
                      <a:endParaRPr lang="en-IN" sz="11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91"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Aspirin, naproxen</a:t>
                      </a:r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IN" sz="1100" dirty="0" smtClean="0"/>
                        <a:t>onions, </a:t>
                      </a:r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Selenium</a:t>
                      </a:r>
                      <a:endParaRPr lang="en-IN" sz="11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280">
                <a:tc>
                  <a:txBody>
                    <a:bodyPr/>
                    <a:lstStyle/>
                    <a:p>
                      <a:r>
                        <a:rPr lang="en-IN" sz="1100" dirty="0" err="1" smtClean="0"/>
                        <a:t>Amphotericin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cephalosporins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chloramphenicol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estrogen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fenbendazole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griseofulvin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meclofenamic</a:t>
                      </a:r>
                      <a:r>
                        <a:rPr lang="en-IN" sz="1100" dirty="0" smtClean="0"/>
                        <a:t> acid, </a:t>
                      </a:r>
                      <a:r>
                        <a:rPr lang="en-IN" sz="1100" dirty="0" err="1" smtClean="0"/>
                        <a:t>phenobarbital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phenothiazine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phenylbutazone</a:t>
                      </a:r>
                      <a:r>
                        <a:rPr lang="en-IN" sz="1100" dirty="0" smtClean="0"/>
                        <a:t>, , </a:t>
                      </a:r>
                      <a:r>
                        <a:rPr lang="en-IN" sz="1100" dirty="0" err="1" smtClean="0"/>
                        <a:t>quinidine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sulfonamides</a:t>
                      </a:r>
                      <a:r>
                        <a:rPr lang="en-IN" sz="1100" dirty="0" smtClean="0"/>
                        <a:t>, </a:t>
                      </a:r>
                      <a:r>
                        <a:rPr lang="en-IN" sz="1100" dirty="0" err="1" smtClean="0"/>
                        <a:t>thiacetarsamide</a:t>
                      </a:r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Copper</a:t>
                      </a:r>
                    </a:p>
                    <a:p>
                      <a:r>
                        <a:rPr lang="en-US" sz="1100" dirty="0" smtClean="0"/>
                        <a:t>Zinc</a:t>
                      </a:r>
                      <a:endParaRPr lang="en-IN" sz="11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9"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mtClean="0"/>
              <a:t>Infectious cause</a:t>
            </a:r>
            <a:endParaRPr lang="en-IN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1336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8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Bacterial</a:t>
                      </a:r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Viral</a:t>
                      </a:r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Rickettsial</a:t>
                      </a:r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Protozoal</a:t>
                      </a:r>
                      <a:endParaRPr lang="en-IN" sz="1800" dirty="0"/>
                    </a:p>
                  </a:txBody>
                  <a:tcPr marT="45663" marB="456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67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Clostridium</a:t>
                      </a:r>
                    </a:p>
                    <a:p>
                      <a:r>
                        <a:rPr lang="en-US" sz="1800" dirty="0" err="1" smtClean="0"/>
                        <a:t>Leptospira</a:t>
                      </a:r>
                      <a:endParaRPr lang="en-US" sz="1800" dirty="0" smtClean="0"/>
                    </a:p>
                    <a:p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Equine infectious </a:t>
                      </a:r>
                      <a:r>
                        <a:rPr lang="en-US" sz="1800" dirty="0" err="1" smtClean="0"/>
                        <a:t>anaemia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r>
                        <a:rPr lang="en-US" sz="1800" dirty="0" smtClean="0"/>
                        <a:t>Feline leukemia virus</a:t>
                      </a:r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Mycoplasma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Anaplasma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Ehrlichia</a:t>
                      </a:r>
                      <a:endParaRPr lang="en-IN" sz="1800" dirty="0"/>
                    </a:p>
                  </a:txBody>
                  <a:tcPr marT="45663" marB="4566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Babaesia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Theileria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Trypanosoma</a:t>
                      </a:r>
                      <a:endParaRPr lang="en-IN" sz="1800" dirty="0"/>
                    </a:p>
                  </a:txBody>
                  <a:tcPr marT="45663" marB="456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352800" y="623888"/>
            <a:ext cx="6705600" cy="747712"/>
          </a:xfrm>
        </p:spPr>
        <p:txBody>
          <a:bodyPr/>
          <a:lstStyle/>
          <a:p>
            <a:pPr eaLnBrk="1" hangingPunct="1"/>
            <a:r>
              <a:rPr lang="en-IN" altLang="en-US" smtClean="0"/>
              <a:t>Non-regenerative anaemia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0" y="1600200"/>
          <a:ext cx="7315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7162800" cy="808038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cs typeface="Times New Roman" panose="02020603050405020304" pitchFamily="18" charset="0"/>
              </a:rPr>
              <a:t>Clinical signs :</a:t>
            </a:r>
            <a:r>
              <a:rPr lang="en-US" altLang="en-US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Lethargy and exercise intolerance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Mucous membrane pallor 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Tachycardia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Low grade haemic murmur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Prominent femoral pulse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Tachypnoea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Episodic collapse (excitement or stress-induced )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Jaundice (in haemolytic anemia)</a:t>
            </a:r>
          </a:p>
          <a:p>
            <a:pPr>
              <a:buFont typeface="Wingdings 3" charset="2"/>
              <a:buChar char=""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685801"/>
            <a:ext cx="7162800" cy="6064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        Pathogenesis 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of anemia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Reduced oxygen carrying capacity of the blood. </a:t>
            </a:r>
          </a:p>
          <a:p>
            <a:pPr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Inadequate tissue oxygenation </a:t>
            </a:r>
          </a:p>
          <a:p>
            <a:pPr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Development of clinical signs</a:t>
            </a:r>
          </a:p>
          <a:p>
            <a:pPr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Compensatory mechanism</a:t>
            </a:r>
          </a:p>
          <a:p>
            <a:pPr>
              <a:buNone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Font typeface="Wingdings 3" charset="2"/>
              <a:buChar char=""/>
              <a:defRPr/>
            </a:pPr>
            <a:endParaRPr lang="en-US" alt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"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11214"/>
            <a:ext cx="8229600" cy="6064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      Diagnosis: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Hb and PCV value measurement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Complete Blood Count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b="1" smtClean="0">
                <a:cs typeface="Times New Roman" panose="02020603050405020304" pitchFamily="18" charset="0"/>
              </a:rPr>
              <a:t>Red Blood Cell morphology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b="1" smtClean="0">
                <a:cs typeface="Times New Roman" panose="02020603050405020304" pitchFamily="18" charset="0"/>
              </a:rPr>
              <a:t>Reticulocyte count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b="1" smtClean="0">
                <a:cs typeface="Times New Roman" panose="02020603050405020304" pitchFamily="18" charset="0"/>
              </a:rPr>
              <a:t>Erythrocytic Indices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b="1" smtClean="0">
                <a:cs typeface="Times New Roman" panose="02020603050405020304" pitchFamily="18" charset="0"/>
              </a:rPr>
              <a:t>Platelet count </a:t>
            </a:r>
          </a:p>
        </p:txBody>
      </p:sp>
    </p:spTree>
    <p:extLst>
      <p:ext uri="{BB962C8B-B14F-4D97-AF65-F5344CB8AC3E}">
        <p14:creationId xmlns:p14="http://schemas.microsoft.com/office/powerpoint/2010/main" val="40298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685800"/>
            <a:ext cx="7162800" cy="533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Packed Cell Volume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 algn="just"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en-US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 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PCV - 30 to 37 – mild anemia, </a:t>
            </a:r>
          </a:p>
          <a:p>
            <a:pPr algn="just"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 PCV - 20-29- moderate anemia</a:t>
            </a:r>
          </a:p>
          <a:p>
            <a:pPr algn="just">
              <a:buFont typeface="Wingdings 3" charset="2"/>
              <a:buChar char=""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latin typeface="Wingdings" panose="05000000000000000000" pitchFamily="2" charset="2"/>
                <a:cs typeface="Times New Roman" panose="02020603050405020304" pitchFamily="18" charset="0"/>
              </a:rPr>
              <a:t>Ø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 PCV - &lt; 20 – severe anemia</a:t>
            </a:r>
          </a:p>
          <a:p>
            <a:pPr algn="just">
              <a:buFont typeface="Wingdings 3" charset="2"/>
              <a:buChar char=""/>
              <a:defRPr/>
            </a:pPr>
            <a:endParaRPr lang="en-US" altLang="en-US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None/>
              <a:defRPr/>
            </a:pP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      PCV - &lt; 12 poor prognosis</a:t>
            </a:r>
            <a:r>
              <a:rPr lang="en-US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35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11214"/>
            <a:ext cx="8229600" cy="6064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Red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cell 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morphology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7891" name="Group 36"/>
          <p:cNvGrpSpPr>
            <a:grpSpLocks/>
          </p:cNvGrpSpPr>
          <p:nvPr/>
        </p:nvGrpSpPr>
        <p:grpSpPr bwMode="auto">
          <a:xfrm>
            <a:off x="2286000" y="1981200"/>
            <a:ext cx="7924800" cy="3886200"/>
            <a:chOff x="-3" y="-3"/>
            <a:chExt cx="3720" cy="2196"/>
          </a:xfrm>
        </p:grpSpPr>
        <p:grpSp>
          <p:nvGrpSpPr>
            <p:cNvPr id="37892" name="Group 34"/>
            <p:cNvGrpSpPr>
              <a:grpSpLocks/>
            </p:cNvGrpSpPr>
            <p:nvPr/>
          </p:nvGrpSpPr>
          <p:grpSpPr bwMode="auto">
            <a:xfrm>
              <a:off x="0" y="0"/>
              <a:ext cx="3714" cy="2190"/>
              <a:chOff x="0" y="0"/>
              <a:chExt cx="3714" cy="2190"/>
            </a:xfrm>
          </p:grpSpPr>
          <p:grpSp>
            <p:nvGrpSpPr>
              <p:cNvPr id="37894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857" cy="346"/>
                <a:chOff x="0" y="0"/>
                <a:chExt cx="1857" cy="346"/>
              </a:xfrm>
            </p:grpSpPr>
            <p:sp>
              <p:nvSpPr>
                <p:cNvPr id="37922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771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Type of anemia 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23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5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895" name="Group 17"/>
              <p:cNvGrpSpPr>
                <a:grpSpLocks/>
              </p:cNvGrpSpPr>
              <p:nvPr/>
            </p:nvGrpSpPr>
            <p:grpSpPr bwMode="auto">
              <a:xfrm>
                <a:off x="1857" y="0"/>
                <a:ext cx="1857" cy="346"/>
                <a:chOff x="1857" y="0"/>
                <a:chExt cx="1857" cy="346"/>
              </a:xfrm>
            </p:grpSpPr>
            <p:sp>
              <p:nvSpPr>
                <p:cNvPr id="37920" name="Rectangle 5"/>
                <p:cNvSpPr>
                  <a:spLocks noChangeArrowheads="1"/>
                </p:cNvSpPr>
                <p:nvPr/>
              </p:nvSpPr>
              <p:spPr bwMode="auto">
                <a:xfrm>
                  <a:off x="1900" y="0"/>
                  <a:ext cx="1771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Red cell morphology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21" name="Rectangle 16"/>
                <p:cNvSpPr>
                  <a:spLocks noChangeArrowheads="1"/>
                </p:cNvSpPr>
                <p:nvPr/>
              </p:nvSpPr>
              <p:spPr bwMode="auto">
                <a:xfrm>
                  <a:off x="1857" y="0"/>
                  <a:ext cx="185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896" name="Group 19"/>
              <p:cNvGrpSpPr>
                <a:grpSpLocks/>
              </p:cNvGrpSpPr>
              <p:nvPr/>
            </p:nvGrpSpPr>
            <p:grpSpPr bwMode="auto">
              <a:xfrm>
                <a:off x="0" y="346"/>
                <a:ext cx="1857" cy="576"/>
                <a:chOff x="0" y="346"/>
                <a:chExt cx="1857" cy="576"/>
              </a:xfrm>
            </p:grpSpPr>
            <p:sp>
              <p:nvSpPr>
                <p:cNvPr id="37918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346"/>
                  <a:ext cx="1771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Acute blood loss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19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346"/>
                  <a:ext cx="185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897" name="Group 21"/>
              <p:cNvGrpSpPr>
                <a:grpSpLocks/>
              </p:cNvGrpSpPr>
              <p:nvPr/>
            </p:nvGrpSpPr>
            <p:grpSpPr bwMode="auto">
              <a:xfrm>
                <a:off x="1857" y="346"/>
                <a:ext cx="1857" cy="576"/>
                <a:chOff x="1857" y="346"/>
                <a:chExt cx="1857" cy="576"/>
              </a:xfrm>
            </p:grpSpPr>
            <p:sp>
              <p:nvSpPr>
                <p:cNvPr id="37916" name="Rectangle 7"/>
                <p:cNvSpPr>
                  <a:spLocks noChangeArrowheads="1"/>
                </p:cNvSpPr>
                <p:nvPr/>
              </p:nvSpPr>
              <p:spPr bwMode="auto">
                <a:xfrm>
                  <a:off x="1900" y="346"/>
                  <a:ext cx="1771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Normocytic , normochromic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 evidence of regeneration for 3-4 days.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17" name="Rectangle 20"/>
                <p:cNvSpPr>
                  <a:spLocks noChangeArrowheads="1"/>
                </p:cNvSpPr>
                <p:nvPr/>
              </p:nvSpPr>
              <p:spPr bwMode="auto">
                <a:xfrm>
                  <a:off x="1857" y="346"/>
                  <a:ext cx="1857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898" name="Group 23"/>
              <p:cNvGrpSpPr>
                <a:grpSpLocks/>
              </p:cNvGrpSpPr>
              <p:nvPr/>
            </p:nvGrpSpPr>
            <p:grpSpPr bwMode="auto">
              <a:xfrm>
                <a:off x="0" y="922"/>
                <a:ext cx="1857" cy="461"/>
                <a:chOff x="0" y="922"/>
                <a:chExt cx="1857" cy="461"/>
              </a:xfrm>
            </p:grpSpPr>
            <p:sp>
              <p:nvSpPr>
                <p:cNvPr id="37914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922"/>
                  <a:ext cx="1771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Chronic blood loss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15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922"/>
                  <a:ext cx="185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899" name="Group 25"/>
              <p:cNvGrpSpPr>
                <a:grpSpLocks/>
              </p:cNvGrpSpPr>
              <p:nvPr/>
            </p:nvGrpSpPr>
            <p:grpSpPr bwMode="auto">
              <a:xfrm>
                <a:off x="1857" y="922"/>
                <a:ext cx="1857" cy="461"/>
                <a:chOff x="1857" y="922"/>
                <a:chExt cx="1857" cy="461"/>
              </a:xfrm>
            </p:grpSpPr>
            <p:sp>
              <p:nvSpPr>
                <p:cNvPr id="37912" name="Rectangle 9"/>
                <p:cNvSpPr>
                  <a:spLocks noChangeArrowheads="1"/>
                </p:cNvSpPr>
                <p:nvPr/>
              </p:nvSpPr>
              <p:spPr bwMode="auto">
                <a:xfrm>
                  <a:off x="1900" y="922"/>
                  <a:ext cx="1771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Hypochromasia, microcytic if iron deficiency present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13" name="Rectangle 24"/>
                <p:cNvSpPr>
                  <a:spLocks noChangeArrowheads="1"/>
                </p:cNvSpPr>
                <p:nvPr/>
              </p:nvSpPr>
              <p:spPr bwMode="auto">
                <a:xfrm>
                  <a:off x="1857" y="922"/>
                  <a:ext cx="185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900" name="Group 27"/>
              <p:cNvGrpSpPr>
                <a:grpSpLocks/>
              </p:cNvGrpSpPr>
              <p:nvPr/>
            </p:nvGrpSpPr>
            <p:grpSpPr bwMode="auto">
              <a:xfrm>
                <a:off x="0" y="1383"/>
                <a:ext cx="1857" cy="461"/>
                <a:chOff x="0" y="1383"/>
                <a:chExt cx="1857" cy="461"/>
              </a:xfrm>
            </p:grpSpPr>
            <p:sp>
              <p:nvSpPr>
                <p:cNvPr id="37910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1383"/>
                  <a:ext cx="1771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Hemolytic 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11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383"/>
                  <a:ext cx="185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901" name="Group 29"/>
              <p:cNvGrpSpPr>
                <a:grpSpLocks/>
              </p:cNvGrpSpPr>
              <p:nvPr/>
            </p:nvGrpSpPr>
            <p:grpSpPr bwMode="auto">
              <a:xfrm>
                <a:off x="1857" y="1383"/>
                <a:ext cx="1857" cy="461"/>
                <a:chOff x="1857" y="1383"/>
                <a:chExt cx="1857" cy="461"/>
              </a:xfrm>
            </p:grpSpPr>
            <p:sp>
              <p:nvSpPr>
                <p:cNvPr id="37908" name="Rectangle 11"/>
                <p:cNvSpPr>
                  <a:spLocks noChangeArrowheads="1"/>
                </p:cNvSpPr>
                <p:nvPr/>
              </p:nvSpPr>
              <p:spPr bwMode="auto">
                <a:xfrm>
                  <a:off x="1900" y="1383"/>
                  <a:ext cx="1771" cy="4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Spherocytosis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09" name="Rectangle 28"/>
                <p:cNvSpPr>
                  <a:spLocks noChangeArrowheads="1"/>
                </p:cNvSpPr>
                <p:nvPr/>
              </p:nvSpPr>
              <p:spPr bwMode="auto">
                <a:xfrm>
                  <a:off x="1857" y="1383"/>
                  <a:ext cx="185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902" name="Group 31"/>
              <p:cNvGrpSpPr>
                <a:grpSpLocks/>
              </p:cNvGrpSpPr>
              <p:nvPr/>
            </p:nvGrpSpPr>
            <p:grpSpPr bwMode="auto">
              <a:xfrm>
                <a:off x="0" y="1844"/>
                <a:ext cx="1857" cy="346"/>
                <a:chOff x="0" y="1844"/>
                <a:chExt cx="1857" cy="346"/>
              </a:xfrm>
            </p:grpSpPr>
            <p:sp>
              <p:nvSpPr>
                <p:cNvPr id="37906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1844"/>
                  <a:ext cx="1771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Non-regenerative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07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844"/>
                  <a:ext cx="185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  <p:grpSp>
            <p:nvGrpSpPr>
              <p:cNvPr id="37903" name="Group 33"/>
              <p:cNvGrpSpPr>
                <a:grpSpLocks/>
              </p:cNvGrpSpPr>
              <p:nvPr/>
            </p:nvGrpSpPr>
            <p:grpSpPr bwMode="auto">
              <a:xfrm>
                <a:off x="1857" y="1844"/>
                <a:ext cx="1857" cy="346"/>
                <a:chOff x="1857" y="1844"/>
                <a:chExt cx="1857" cy="346"/>
              </a:xfrm>
            </p:grpSpPr>
            <p:sp>
              <p:nvSpPr>
                <p:cNvPr id="37904" name="Rectangle 13"/>
                <p:cNvSpPr>
                  <a:spLocks noChangeArrowheads="1"/>
                </p:cNvSpPr>
                <p:nvPr/>
              </p:nvSpPr>
              <p:spPr bwMode="auto">
                <a:xfrm>
                  <a:off x="1900" y="1844"/>
                  <a:ext cx="1771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algn="just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1400" b="1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Normocytic, normochromic</a:t>
                  </a:r>
                </a:p>
                <a:p>
                  <a:pPr algn="just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1400" b="1">
                    <a:solidFill>
                      <a:schemeClr val="tx1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7905" name="Rectangle 32"/>
                <p:cNvSpPr>
                  <a:spLocks noChangeArrowheads="1"/>
                </p:cNvSpPr>
                <p:nvPr/>
              </p:nvSpPr>
              <p:spPr bwMode="auto">
                <a:xfrm>
                  <a:off x="1857" y="1844"/>
                  <a:ext cx="185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>
                  <a:lvl1pPr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6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4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spcBef>
                      <a:spcPts val="1000"/>
                    </a:spcBef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eaLnBrk="0" fontAlgn="base" hangingPunct="0">
                    <a:spcBef>
                      <a:spcPts val="1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 3" panose="05040102010807070707" pitchFamily="18" charset="2"/>
                    <a:buChar char=""/>
                    <a:defRPr sz="1200">
                      <a:solidFill>
                        <a:srgbClr val="404040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IN" altLang="en-US">
                    <a:solidFill>
                      <a:schemeClr val="tx1"/>
                    </a:solidFill>
                    <a:latin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37893" name="Rectangle 35"/>
            <p:cNvSpPr>
              <a:spLocks noChangeArrowheads="1"/>
            </p:cNvSpPr>
            <p:nvPr/>
          </p:nvSpPr>
          <p:spPr bwMode="auto">
            <a:xfrm>
              <a:off x="-3" y="-3"/>
              <a:ext cx="3720" cy="219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IN" altLang="en-US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77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22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Reticulocyte count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r>
              <a:rPr lang="en-US" altLang="en-US" sz="1800" b="1" dirty="0">
                <a:solidFill>
                  <a:schemeClr val="hlink"/>
                </a:solidFill>
              </a:rPr>
              <a:t>Indicates degree of regeneration</a:t>
            </a:r>
            <a:br>
              <a:rPr lang="en-US" altLang="en-US" sz="1800" b="1" dirty="0">
                <a:solidFill>
                  <a:schemeClr val="hlink"/>
                </a:solidFill>
              </a:rPr>
            </a:br>
            <a:r>
              <a:rPr lang="en-US" alt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altLang="en-US" sz="31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idx="1"/>
          </p:nvPr>
        </p:nvSpPr>
        <p:spPr>
          <a:xfrm>
            <a:off x="3429000" y="2057400"/>
            <a:ext cx="6172200" cy="1219200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US" altLang="en-US" sz="74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Erythrocytic Indices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5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Mean Corpuscular Volume (MCV)</a:t>
            </a:r>
            <a:r>
              <a:rPr lang="en-US" altLang="en-US" sz="5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  <a:defRPr/>
            </a:pPr>
            <a:endParaRPr lang="en-US" altLang="en-US" sz="5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56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Mean Corpuscular Hemoglobin Concentration (MCHC)</a:t>
            </a:r>
            <a:r>
              <a:rPr lang="en-US" altLang="en-US" sz="5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endParaRPr lang="en-US" altLang="en-US" sz="5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en-US" sz="5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505200"/>
            <a:ext cx="5715000" cy="218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 dirty="0">
                <a:cs typeface="Times New Roman" panose="02020603050405020304" pitchFamily="18" charset="0"/>
              </a:rPr>
              <a:t>Platelet count &lt; 20,000/</a:t>
            </a:r>
            <a:r>
              <a:rPr lang="en-US" altLang="en-US" dirty="0">
                <a:cs typeface="Times New Roman" panose="02020603050405020304" pitchFamily="18" charset="0"/>
              </a:rPr>
              <a:t> µl 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1600" b="1" dirty="0"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n-US" altLang="en-US" sz="1600" b="1" dirty="0">
                <a:cs typeface="Times New Roman" panose="02020603050405020304" pitchFamily="18" charset="0"/>
              </a:rPr>
              <a:t> 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Thrombocytopenia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DIC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Intramedullary or </a:t>
            </a:r>
            <a:r>
              <a:rPr lang="en-US" altLang="en-US" sz="1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extramedullary</a:t>
            </a:r>
            <a:r>
              <a:rPr lang="en-US" altLang="en-US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suppression of platelet production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3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mtClean="0"/>
              <a:t>Definition and Etiology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67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8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1"/>
            <a:ext cx="7583488" cy="8747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Faecal</a:t>
            </a:r>
            <a:r>
              <a:rPr lang="en-US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examination/ </a:t>
            </a:r>
            <a:r>
              <a:rPr lang="en-US" alt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faecal</a:t>
            </a:r>
            <a:r>
              <a:rPr lang="en-US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 occult blood test</a:t>
            </a:r>
            <a: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  <a:t>Severe upper gastrointestinal bleeding -  black, tarry feces</a:t>
            </a:r>
            <a:b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rPr>
            </a:br>
            <a:endParaRPr lang="en-US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2133600"/>
            <a:ext cx="7086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smtClean="0">
                <a:solidFill>
                  <a:schemeClr val="tx1"/>
                </a:solidFill>
                <a:cs typeface="Times New Roman" panose="02020603050405020304" pitchFamily="18" charset="0"/>
              </a:rPr>
              <a:t>Bone marrow Evaluation</a:t>
            </a:r>
          </a:p>
          <a:p>
            <a:pPr marL="0" indent="0" algn="just">
              <a:buNone/>
            </a:pPr>
            <a:r>
              <a:rPr lang="en-US" altLang="en-US" smtClean="0">
                <a:cs typeface="Arial" panose="020B0604020202020204" pitchFamily="34" charset="0"/>
              </a:rPr>
              <a:t>Nonregenerative anemia</a:t>
            </a:r>
          </a:p>
          <a:p>
            <a:pPr marL="0" indent="0" algn="just">
              <a:buNone/>
            </a:pPr>
            <a:r>
              <a:rPr lang="en-US" altLang="en-US" smtClean="0">
                <a:cs typeface="Arial" panose="020B0604020202020204" pitchFamily="34" charset="0"/>
              </a:rPr>
              <a:t>Leukopenia </a:t>
            </a:r>
          </a:p>
          <a:p>
            <a:pPr marL="0" indent="0" algn="just">
              <a:buNone/>
            </a:pPr>
            <a:r>
              <a:rPr lang="en-US" altLang="en-US" smtClean="0">
                <a:cs typeface="Arial" panose="020B0604020202020204" pitchFamily="34" charset="0"/>
              </a:rPr>
              <a:t>Unexplained thrombocytopenia </a:t>
            </a:r>
          </a:p>
          <a:p>
            <a:pPr marL="0" indent="0" algn="just">
              <a:buNone/>
            </a:pPr>
            <a:r>
              <a:rPr lang="en-US" altLang="en-US" smtClean="0">
                <a:cs typeface="Arial" panose="020B0604020202020204" pitchFamily="34" charset="0"/>
              </a:rPr>
              <a:t>Pancytopenia</a:t>
            </a:r>
            <a:endParaRPr lang="en-US" altLang="en-US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mtClean="0"/>
              <a:t>Treatment of anemia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133600"/>
            <a:ext cx="7239000" cy="20574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Emergency stabilization </a:t>
            </a:r>
          </a:p>
          <a:p>
            <a:pPr eaLnBrk="1" hangingPunct="1"/>
            <a:r>
              <a:rPr lang="en-US" altLang="en-US" smtClean="0"/>
              <a:t>Blood transfusion</a:t>
            </a:r>
          </a:p>
          <a:p>
            <a:pPr eaLnBrk="1" hangingPunct="1"/>
            <a:r>
              <a:rPr lang="en-US" altLang="en-US" smtClean="0"/>
              <a:t>Specific treatment of underlying cause</a:t>
            </a:r>
          </a:p>
        </p:txBody>
      </p:sp>
    </p:spTree>
    <p:extLst>
      <p:ext uri="{BB962C8B-B14F-4D97-AF65-F5344CB8AC3E}">
        <p14:creationId xmlns:p14="http://schemas.microsoft.com/office/powerpoint/2010/main" val="1160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Blood transfusion 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body" sz="half" idx="1"/>
          </p:nvPr>
        </p:nvSpPr>
        <p:spPr/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000" b="1" dirty="0"/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smtClean="0"/>
              <a:t>PCV &lt; 15%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smtClean="0"/>
              <a:t> </a:t>
            </a:r>
            <a:r>
              <a:rPr lang="en-US" altLang="en-US" sz="2000" b="1" dirty="0"/>
              <a:t>Selection of </a:t>
            </a:r>
            <a:r>
              <a:rPr lang="en-US" altLang="en-US" sz="2000" b="1" dirty="0" smtClean="0"/>
              <a:t>donor animals</a:t>
            </a:r>
            <a:endParaRPr lang="en-US" altLang="en-US" sz="2000" b="1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smtClean="0"/>
              <a:t>Major and minor cross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smtClean="0"/>
              <a:t>Blood </a:t>
            </a:r>
            <a:r>
              <a:rPr lang="en-US" altLang="en-US" sz="2000" b="1" dirty="0"/>
              <a:t>collection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/>
              <a:t>Blood transfusion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altLang="en-US" sz="2000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2800" dirty="0"/>
              <a:t> </a:t>
            </a:r>
          </a:p>
        </p:txBody>
      </p:sp>
      <p:pic>
        <p:nvPicPr>
          <p:cNvPr id="41988" name="Content Placeholder 5" descr="D:\desktop\Pictures\2014-11-24 TVCC nov 14\TVCC nov 14 058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99288" y="3276600"/>
            <a:ext cx="3211512" cy="3429000"/>
          </a:xfrm>
        </p:spPr>
      </p:pic>
      <p:pic>
        <p:nvPicPr>
          <p:cNvPr id="41989" name="Picture 6" descr="G:\Pictures\2014-11-24 TVCC nov 14\TVCC nov 14 0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152400"/>
            <a:ext cx="313531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 smtClean="0"/>
          </a:p>
        </p:txBody>
      </p:sp>
      <p:sp>
        <p:nvSpPr>
          <p:cNvPr id="43011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N" altLang="en-US" smtClean="0"/>
          </a:p>
        </p:txBody>
      </p:sp>
      <p:pic>
        <p:nvPicPr>
          <p:cNvPr id="43012" name="Picture 4" descr="Image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27189"/>
            <a:ext cx="4038600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Content Placeholder 5" descr="G:\Pictures\2014-11-25 micromax 26.11.14\micromax 26.11.14 058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676401"/>
            <a:ext cx="3429000" cy="4454525"/>
          </a:xfrm>
        </p:spPr>
      </p:pic>
    </p:spTree>
    <p:extLst>
      <p:ext uri="{BB962C8B-B14F-4D97-AF65-F5344CB8AC3E}">
        <p14:creationId xmlns:p14="http://schemas.microsoft.com/office/powerpoint/2010/main" val="378758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altLang="en-US" smtClean="0"/>
          </a:p>
        </p:txBody>
      </p:sp>
      <p:sp>
        <p:nvSpPr>
          <p:cNvPr id="44035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IN" altLang="en-US" smtClean="0"/>
          </a:p>
        </p:txBody>
      </p:sp>
      <p:pic>
        <p:nvPicPr>
          <p:cNvPr id="44036" name="Content Placeholder 4" descr="C:\Users\acer\Pictures\2014-10-10 phone\phone 320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601788"/>
            <a:ext cx="3733800" cy="4646612"/>
          </a:xfrm>
        </p:spPr>
      </p:pic>
      <p:pic>
        <p:nvPicPr>
          <p:cNvPr id="44037" name="Picture 5" descr="C:\Users\acer\Pictures\2014-08-04 4.8.14\4.8.14 1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038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51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000" b="1" dirty="0"/>
              <a:t>Other treatments-</a:t>
            </a:r>
            <a:br>
              <a:rPr lang="en-US" altLang="en-US" sz="4000" b="1" dirty="0"/>
            </a:br>
            <a:r>
              <a:rPr lang="en-US" altLang="en-US" sz="4000" b="1" dirty="0"/>
              <a:t>   </a:t>
            </a:r>
            <a:r>
              <a:rPr lang="en-US" altLang="en-US" sz="2400" b="1" dirty="0"/>
              <a:t>Anabolic Steroids</a:t>
            </a:r>
            <a:endParaRPr lang="en-US" altLang="en-US" sz="4000" b="1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Nandrolone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decanoate</a:t>
            </a:r>
            <a:r>
              <a:rPr lang="en-US" altLang="en-US" dirty="0" smtClean="0"/>
              <a:t> ( 1 to 2 mg/kg/week, </a:t>
            </a:r>
            <a:r>
              <a:rPr lang="en-US" altLang="en-US" dirty="0" err="1" smtClean="0"/>
              <a:t>im</a:t>
            </a:r>
            <a:r>
              <a:rPr lang="en-US" altLang="en-US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Oxymetholone</a:t>
            </a:r>
            <a:r>
              <a:rPr lang="en-US" altLang="en-US" dirty="0" smtClean="0"/>
              <a:t> – 1-5 mg/kg, PO, every 18-24 </a:t>
            </a:r>
            <a:r>
              <a:rPr lang="en-US" altLang="en-US" dirty="0" err="1" smtClean="0"/>
              <a:t>hr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eaLnBrk="1" hangingPunct="1"/>
            <a:r>
              <a:rPr lang="it-IT" altLang="en-US" dirty="0" smtClean="0"/>
              <a:t>Stanozolol (dogs: 1-4 mg, PO, bid) 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66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Hemostatics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Astringents</a:t>
            </a:r>
            <a:r>
              <a:rPr lang="en-US" altLang="en-US" dirty="0" smtClean="0"/>
              <a:t> </a:t>
            </a:r>
          </a:p>
          <a:p>
            <a:pPr eaLnBrk="1" hangingPunct="1">
              <a:defRPr/>
            </a:pPr>
            <a:r>
              <a:rPr lang="en-US" altLang="en-US" b="1" dirty="0" smtClean="0"/>
              <a:t>Epinephrine</a:t>
            </a:r>
            <a:r>
              <a:rPr lang="en-US" altLang="en-US" dirty="0" smtClean="0"/>
              <a:t> and </a:t>
            </a:r>
            <a:r>
              <a:rPr lang="en-US" altLang="en-US" b="1" dirty="0" smtClean="0"/>
              <a:t>norepinephrine</a:t>
            </a:r>
            <a:r>
              <a:rPr lang="en-US" altLang="en-US" dirty="0" smtClean="0"/>
              <a:t> </a:t>
            </a:r>
          </a:p>
          <a:p>
            <a:pPr eaLnBrk="1" hangingPunct="1">
              <a:defRPr/>
            </a:pPr>
            <a:r>
              <a:rPr lang="en-US" altLang="en-US" b="1" dirty="0" smtClean="0"/>
              <a:t>Vitamin K</a:t>
            </a:r>
          </a:p>
          <a:p>
            <a:pPr eaLnBrk="1" hangingPunct="1">
              <a:defRPr/>
            </a:pPr>
            <a:r>
              <a:rPr lang="en-US" altLang="en-US" b="1" dirty="0" smtClean="0"/>
              <a:t>Calcium therapy</a:t>
            </a:r>
          </a:p>
          <a:p>
            <a:pPr eaLnBrk="1" hangingPunct="1">
              <a:defRPr/>
            </a:pPr>
            <a:r>
              <a:rPr lang="en-US" altLang="en-US" b="1" dirty="0" smtClean="0"/>
              <a:t>Desmopressin</a:t>
            </a:r>
          </a:p>
          <a:p>
            <a:pPr marL="0" indent="0">
              <a:buNone/>
              <a:defRPr/>
            </a:pPr>
            <a:endParaRPr lang="en-US" altLang="en-US" b="1" dirty="0" smtClean="0"/>
          </a:p>
          <a:p>
            <a:pPr eaLnBrk="1" hangingPunct="1">
              <a:defRPr/>
            </a:pPr>
            <a:endParaRPr lang="en-US" altLang="en-US" b="1" dirty="0"/>
          </a:p>
          <a:p>
            <a:pPr eaLnBrk="1" hangingPunct="1">
              <a:defRPr/>
            </a:pPr>
            <a:r>
              <a:rPr lang="en-US" altLang="en-US" dirty="0" smtClean="0"/>
              <a:t>, </a:t>
            </a:r>
            <a:r>
              <a:rPr lang="en-US" altLang="en-US" b="1" dirty="0" smtClean="0"/>
              <a:t>Component therapy</a:t>
            </a:r>
            <a:r>
              <a:rPr lang="en-US" altLang="en-US" dirty="0" smtClean="0"/>
              <a:t>: </a:t>
            </a:r>
          </a:p>
          <a:p>
            <a:pPr marL="0" indent="0"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    Fresh Frozen Plasma and Platelet therapy</a:t>
            </a:r>
          </a:p>
        </p:txBody>
      </p:sp>
    </p:spTree>
    <p:extLst>
      <p:ext uri="{BB962C8B-B14F-4D97-AF65-F5344CB8AC3E}">
        <p14:creationId xmlns:p14="http://schemas.microsoft.com/office/powerpoint/2010/main" val="25720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S" altLang="en-US" smtClean="0"/>
              <a:t>Anaemia- Classification</a:t>
            </a:r>
            <a:endParaRPr lang="en-IN" altLang="en-US" smtClean="0"/>
          </a:p>
        </p:txBody>
      </p:sp>
      <p:sp>
        <p:nvSpPr>
          <p:cNvPr id="35840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I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"/>
              <a:defRPr/>
            </a:pPr>
            <a:r>
              <a:rPr lang="en-IN" alt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Anemia</a:t>
            </a:r>
            <a:r>
              <a:rPr lang="en-I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classified as</a:t>
            </a:r>
          </a:p>
          <a:p>
            <a:pPr marL="0" indent="0">
              <a:buNone/>
              <a:defRPr/>
            </a:pPr>
            <a:endParaRPr lang="en-I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I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Regenerative</a:t>
            </a:r>
          </a:p>
          <a:p>
            <a:pPr marL="0" indent="0">
              <a:buNone/>
              <a:defRPr/>
            </a:pPr>
            <a:endParaRPr lang="en-I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I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Non regenerative</a:t>
            </a:r>
          </a:p>
          <a:p>
            <a:pPr marL="0" indent="0">
              <a:buNone/>
              <a:defRPr/>
            </a:pPr>
            <a:r>
              <a:rPr lang="en-I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</a:t>
            </a:r>
          </a:p>
          <a:p>
            <a:pPr marL="0" indent="0">
              <a:buNone/>
              <a:defRPr/>
            </a:pPr>
            <a:endParaRPr lang="en-I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endParaRPr lang="en-I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5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mtClean="0"/>
              <a:t>Regenerative anaemia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 algn="just">
              <a:buFont typeface="Wingdings 3" charset="2"/>
              <a:buChar char=""/>
              <a:defRPr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regenerative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anemia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the bone marrow responds appropriately to the decreased red cell mass by increasing RBC production and releasing reticulocytes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>
              <a:buFont typeface="Wingdings 3" charset="2"/>
              <a:buChar char=""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Anaemias due to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hemorrhage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IN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hemolysis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usually regenerative.</a:t>
            </a:r>
          </a:p>
          <a:p>
            <a:pPr marL="0" indent="0">
              <a:buNone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z="3200"/>
              <a:t>Non – regenerative anaemia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 algn="just">
              <a:buFont typeface="Wingdings 3" charset="2"/>
              <a:buChar char=""/>
              <a:defRPr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 regenerative anaemia,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bone marrow responds inadequately to the increased need for RBC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>
              <a:buFont typeface="Wingdings 3" charset="2"/>
              <a:buChar char=""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Char char=""/>
              <a:defRPr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Anaemias that are caused by decreased erythropoietin or an abnormality in the bone marrow are 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 regenerative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endParaRPr lang="en-I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11214"/>
            <a:ext cx="8229600" cy="6064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Classification 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5604" name="Picture 5" descr="classification_anemia.JPG (1811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33539"/>
            <a:ext cx="7620000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itle 1"/>
          <p:cNvSpPr>
            <a:spLocks noGrp="1"/>
          </p:cNvSpPr>
          <p:nvPr>
            <p:ph type="title"/>
          </p:nvPr>
        </p:nvSpPr>
        <p:spPr>
          <a:xfrm>
            <a:off x="3048000" y="623888"/>
            <a:ext cx="7010400" cy="5953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I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Developmental process of RBC</a:t>
            </a:r>
          </a:p>
        </p:txBody>
      </p:sp>
      <p:pic>
        <p:nvPicPr>
          <p:cNvPr id="26627" name="Picture 2" descr="C:\Users\acer\Desktop\r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mtClean="0"/>
              <a:t>Regenerative anaemia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0" y="1600200"/>
          <a:ext cx="7315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70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IN" altLang="en-US" smtClean="0"/>
              <a:t>Blood Loss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14600" y="1371600"/>
          <a:ext cx="7543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5334001" y="5943601"/>
            <a:ext cx="2663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IN" altLang="en-US" sz="1100">
                <a:solidFill>
                  <a:schemeClr val="tx1"/>
                </a:solidFill>
                <a:latin typeface="Verdana" panose="020B0604030504040204" pitchFamily="34" charset="0"/>
              </a:rPr>
              <a:t>Trauma, Surgery, External Tumors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IN" altLang="en-US" sz="1100">
                <a:solidFill>
                  <a:schemeClr val="tx1"/>
                </a:solidFill>
                <a:latin typeface="Verdana" panose="020B0604030504040204" pitchFamily="34" charset="0"/>
              </a:rPr>
              <a:t> External parasites. 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8153400" y="5943600"/>
            <a:ext cx="2209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IN" altLang="en-US" sz="1100">
                <a:solidFill>
                  <a:schemeClr val="tx1"/>
                </a:solidFill>
                <a:latin typeface="Verdana" panose="020B0604030504040204" pitchFamily="34" charset="0"/>
              </a:rPr>
              <a:t>Trauma, Surgery, Coagulopathies, Gastric ulceration, Internal tumors Internal parasites</a:t>
            </a:r>
          </a:p>
        </p:txBody>
      </p:sp>
    </p:spTree>
    <p:extLst>
      <p:ext uri="{BB962C8B-B14F-4D97-AF65-F5344CB8AC3E}">
        <p14:creationId xmlns:p14="http://schemas.microsoft.com/office/powerpoint/2010/main" val="7102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582</Words>
  <Application>Microsoft Office PowerPoint</Application>
  <PresentationFormat>Widescreen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Century Gothic</vt:lpstr>
      <vt:lpstr>Times New Roman</vt:lpstr>
      <vt:lpstr>Verdana</vt:lpstr>
      <vt:lpstr>Wingdings</vt:lpstr>
      <vt:lpstr>Wingdings 3</vt:lpstr>
      <vt:lpstr>Wisp</vt:lpstr>
      <vt:lpstr>Anaemia </vt:lpstr>
      <vt:lpstr>Definition and Etiology</vt:lpstr>
      <vt:lpstr>Anaemia- Classification</vt:lpstr>
      <vt:lpstr>Regenerative anaemia</vt:lpstr>
      <vt:lpstr>Non – regenerative anaemia</vt:lpstr>
      <vt:lpstr>                        Classification </vt:lpstr>
      <vt:lpstr>Developmental process of RBC</vt:lpstr>
      <vt:lpstr>Regenerative anaemia</vt:lpstr>
      <vt:lpstr>Blood Loss</vt:lpstr>
      <vt:lpstr>Hemolysis</vt:lpstr>
      <vt:lpstr>Toxic Cause of hemolysis</vt:lpstr>
      <vt:lpstr>Infectious cause</vt:lpstr>
      <vt:lpstr>Non-regenerative anaemia</vt:lpstr>
      <vt:lpstr>Clinical signs : </vt:lpstr>
      <vt:lpstr>         Pathogenesis of anemia </vt:lpstr>
      <vt:lpstr>         Diagnosis: </vt:lpstr>
      <vt:lpstr>          Packed Cell Volume</vt:lpstr>
      <vt:lpstr>         Red cell morphology</vt:lpstr>
      <vt:lpstr>Reticulocyte count  Indicates degree of regeneration  </vt:lpstr>
      <vt:lpstr>Faecal examination/ faecal occult blood test   Severe upper gastrointestinal bleeding -  black, tarry feces </vt:lpstr>
      <vt:lpstr>Treatment of anemia</vt:lpstr>
      <vt:lpstr>Blood transfusion </vt:lpstr>
      <vt:lpstr>PowerPoint Presentation</vt:lpstr>
      <vt:lpstr>PowerPoint Presentation</vt:lpstr>
      <vt:lpstr>Other treatments-    Anabolic Steroids</vt:lpstr>
      <vt:lpstr>Hemostatics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Anaemia </dc:title>
  <dc:creator>Windows User</dc:creator>
  <cp:lastModifiedBy>Windows User</cp:lastModifiedBy>
  <cp:revision>4</cp:revision>
  <dcterms:created xsi:type="dcterms:W3CDTF">2020-03-28T17:56:29Z</dcterms:created>
  <dcterms:modified xsi:type="dcterms:W3CDTF">2020-03-28T18:34:43Z</dcterms:modified>
</cp:coreProperties>
</file>