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57" r:id="rId3"/>
    <p:sldId id="270" r:id="rId4"/>
    <p:sldId id="271" r:id="rId5"/>
    <p:sldId id="26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.in/imgres?imgurl=http://www.bfr.bund.de/cms7/sixcms/media.php/213/campylobacter.jpg&amp;imgrefurl=http://www.bfr.bund.de/en/national_reference_laboratory_for_campylobacter-10492.html&amp;usg=__qFRmtg4iUGNMmBRbyvTrXtAAlGc=&amp;h=150&amp;w=150&amp;sz=34&amp;hl=en&amp;start=10&amp;zoom=1&amp;tbnid=sAlj3SAHX0WtlM:&amp;tbnh=96&amp;tbnw=96&amp;ei=T699ToD0A8HVrQfjhJXvDw&amp;prev=/search?q=campylobacter+in+animals&amp;hl=en&amp;sa=G&amp;gbv=2&amp;tbm=isch&amp;itbs=1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C._jejuni" TargetMode="External"/><Relationship Id="rId2" Type="http://schemas.openxmlformats.org/officeDocument/2006/relationships/hyperlink" Target="http://en.wikipedia.org/wiki/Gram-negativ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Campylobacter_upsaliensis" TargetMode="External"/><Relationship Id="rId4" Type="http://schemas.openxmlformats.org/officeDocument/2006/relationships/hyperlink" Target="http://en.wikipedia.org/w/index.php?title=Campylobacter_coli&amp;action=edit&amp;redlink=1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7609" y="1066800"/>
            <a:ext cx="7772400" cy="1470025"/>
          </a:xfrm>
        </p:spPr>
        <p:txBody>
          <a:bodyPr>
            <a:norm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Campylobacteriosis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Vibriosis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http://t2.gstatic.com/images?q=tbn:ANd9GcSJ-pKY1K4nTJ3dq3NxClUYJ_Zop49_04UBvBGRq6ycPyruySuGZPIoI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V="1">
            <a:off x="3136509" y="2743200"/>
            <a:ext cx="2514600" cy="23497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Etiology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Campylobacter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organisms­­­­ 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Curved or spiral, motile, non–spore-forming,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2" action="ppaction://hlinkfile" tooltip="Gram-negative"/>
              </a:rPr>
              <a:t>Gram-negative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rods.</a:t>
            </a:r>
          </a:p>
          <a:p>
            <a:pPr algn="just"/>
            <a:r>
              <a:rPr lang="en-US" sz="2400" i="1" dirty="0" smtClean="0">
                <a:latin typeface="Times New Roman" pitchFamily="18" charset="0"/>
                <a:cs typeface="Times New Roman" pitchFamily="18" charset="0"/>
                <a:hlinkClick r:id="rId3" action="ppaction://hlinkfile" tooltip="C. jejuni"/>
              </a:rPr>
              <a:t>C.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  <a:hlinkClick r:id="rId3" action="ppaction://hlinkfile" tooltip="C. jejuni"/>
              </a:rPr>
              <a:t>jejuni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normally found in cattle, swine, and birds, where it is nonpathogenic.</a:t>
            </a:r>
          </a:p>
          <a:p>
            <a:pPr algn="just"/>
            <a:r>
              <a:rPr lang="en-US" sz="2400" i="1" dirty="0" smtClean="0">
                <a:latin typeface="Times New Roman" pitchFamily="18" charset="0"/>
                <a:cs typeface="Times New Roman" pitchFamily="18" charset="0"/>
                <a:hlinkClick r:id="rId4" action="ppaction://hlinkfile" tooltip="Campylobacter coli (page does not exist)"/>
              </a:rPr>
              <a:t>C. coli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(also found in cattle, swine, and birds), </a:t>
            </a:r>
          </a:p>
          <a:p>
            <a:pPr algn="just"/>
            <a:r>
              <a:rPr lang="en-US" sz="2400" i="1" dirty="0" smtClean="0">
                <a:latin typeface="Times New Roman" pitchFamily="18" charset="0"/>
                <a:cs typeface="Times New Roman" pitchFamily="18" charset="0"/>
                <a:hlinkClick r:id="rId5" action="ppaction://hlinkfile" tooltip="Campylobacter upsaliensis"/>
              </a:rPr>
              <a:t>C.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  <a:hlinkClick r:id="rId5" action="ppaction://hlinkfile" tooltip="Campylobacter upsaliensis"/>
              </a:rPr>
              <a:t>upsaliensis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(found in cats and dogs) and</a:t>
            </a:r>
          </a:p>
          <a:p>
            <a:pPr algn="just"/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Campylobacter fetus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cause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sporadic abortion, abortion storms,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metritis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delayed return to heat, and very low pregnancy rates.</a:t>
            </a: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Transmission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Ingestion.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However, the vast majority of problems associated with Campylobacter are linked to venereal infection. </a:t>
            </a: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Clinical</a:t>
            </a:r>
            <a:r>
              <a:rPr lang="en-US" sz="2800" b="1" dirty="0" smtClean="0"/>
              <a:t> </a:t>
            </a:r>
            <a:r>
              <a:rPr lang="en-US" sz="2800" dirty="0"/>
              <a:t>S</a:t>
            </a:r>
            <a:r>
              <a:rPr lang="en-US" sz="2800" dirty="0" smtClean="0"/>
              <a:t>igns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6172200"/>
          </a:xfrm>
        </p:spPr>
        <p:txBody>
          <a:bodyPr>
            <a:noAutofit/>
          </a:bodyPr>
          <a:lstStyle/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Mild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endometritis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Failure to conceive .. Return to service at normal time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Early embryonic death .. Delayed return to service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Late embryonic death .. Abortion (usually 4 to 5 months)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Diagnosis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Diagnosis Campylobacter can be isolated from aborted fetuses and fetal membranes – the bacterium is found in about 3% of abortion cases in which a diagnosis is made.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Campylobacter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organisms can be detected on Gram stain of stool, but are most often diagnosed by stool culture.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139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Campylobacteriosis (Vibriosis)</vt:lpstr>
      <vt:lpstr>Etiology</vt:lpstr>
      <vt:lpstr>Transmission </vt:lpstr>
      <vt:lpstr>Clinical Signs </vt:lpstr>
      <vt:lpstr>Diagnosis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Dell</cp:lastModifiedBy>
  <cp:revision>41</cp:revision>
  <dcterms:created xsi:type="dcterms:W3CDTF">2006-08-16T00:00:00Z</dcterms:created>
  <dcterms:modified xsi:type="dcterms:W3CDTF">2009-08-19T18:47:02Z</dcterms:modified>
</cp:coreProperties>
</file>