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  <p:sldId id="286" r:id="rId3"/>
    <p:sldId id="289" r:id="rId4"/>
    <p:sldId id="270" r:id="rId5"/>
    <p:sldId id="279" r:id="rId6"/>
    <p:sldId id="281" r:id="rId7"/>
    <p:sldId id="257" r:id="rId8"/>
    <p:sldId id="262" r:id="rId9"/>
    <p:sldId id="288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n/imgres?imgurl=http://www.aljuboori.com/articles/COLI.jpg&amp;imgrefurl=http://www.aljuboori.com/articlesd.html?id=24&amp;usg=__rFhrKh7ke-QtXFijy1uVn3ml_Qs=&amp;h=200&amp;w=266&amp;sz=44&amp;hl=en&amp;start=3&amp;zoom=1&amp;tbnid=2xEq5_E1F0sWiM:&amp;tbnh=85&amp;tbnw=113&amp;ei=4K99TsOyCIrprQe2xaHqDw&amp;prev=/search?q=colibacillosis+in+animals&amp;hl=en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3819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COLIBACILLOSIS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7633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527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23622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828800"/>
            <a:ext cx="8915400" cy="4267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bacteria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Escherichia coli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 commonly in the intestinal tract of many animals.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most do not cause sickness, some do. Where this bacteria causes sickness, it is mostly intestinal tract inflammation (enteritis)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septicaemia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young calves, lambs and pigs.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Sometimes cause mastitis, abortion and urinary tract infections in cattle, sheep, goats and pigs.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762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INTRODUCTION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24797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Colibacillosis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the form of white diarrhoea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enteritic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colibacillosis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is found a lot in newborn livestock.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calves younger than ten days, lambs under two weeks old and newborn or just-weaned piglets, the disease causes acute diarrhoea. In some severe cases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septicaemic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condition may cause meningitis without any sign of diarrhoea. The young animal will usually die.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685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INTRODUCTION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51736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conditions may also occur if the young animal is weakened by other infections, or if it does not receive enough colostrum directly after birth.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body temperature of piglets drop, they become stressed and also more prone to contracting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colibacillosis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factors may be stress caused by transport, bad hygiene, over-population, weaning, sudden changes in temperature.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Predisposing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factors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43434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common cause of loss in piglets soon after birth.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three major sources of infection for the young piglet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are: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sow;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infected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scouring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piglets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environment. 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Neonatal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Diarrhoea (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cour)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t3.gstatic.com/images?q=tbn:ANd9GcRq9FvEpG6AdBcmQiEiZWRe5y5Id7CBam2waPdIdwYJcnSZTxKMnbG378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00200"/>
            <a:ext cx="3480816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effect of these harmful strains of bacteria is to stick to the wall of the intestine and to produce a toxin (poison), which alters the function of the intestine such that there is a loss of fluid into the gut producing scour and dehydration.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possible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combine with other pathogens to cause disease, although this becomes more common in older pigs in the second week of life.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major cause of illness and death in neonatal and recently weaned pigs.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disease is usually caused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enterotoxigenic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strains of the bacterium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Escherichia coli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Enterotoxins produced by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enterotoxigenic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(ETEC) strains pathogenic to pigs include heat-labile enterotoxin (LT), and/or heat-stable enterotoxins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(STI)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(STII).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organisms also produce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fimbrial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adhesins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mediate the adherence of the bacterium to the mucosal surface.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fimbriae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produced include K88 (F4), K99 (F5), 987P (F6), F41, and F18 (F107 and 2134P).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Colibacillosis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21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Neonatal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infection presents as a profuse watery scour within three days of age, with severe and rapid dehydration.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Death can occur rapidly – in some litter mates before scour is actually evident.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post mortem examination, there will be inflammation of the small intestine with watery, often yellow, content.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Typically, the stomach will be full of milk as the pig continues to suck.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Clinical Signs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Laboratory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testing of gut contents or rectal swabs.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Histopathology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affected gut tissue will confirm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damage and differentiate other pathogens (e.g. rotavirus).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that E. coli is one of the few pathogenic agents affecting baby pigs that will easily be detected on rectal swabs.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692656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459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COLIBACILLOSIS</vt:lpstr>
      <vt:lpstr>Slide 2</vt:lpstr>
      <vt:lpstr>Slide 3</vt:lpstr>
      <vt:lpstr>Predisposing factors</vt:lpstr>
      <vt:lpstr>Neonatal Diarrhoea (Scour)</vt:lpstr>
      <vt:lpstr>Slide 6</vt:lpstr>
      <vt:lpstr>Colibacillosis</vt:lpstr>
      <vt:lpstr>Clinical Signs </vt:lpstr>
      <vt:lpstr>Diagnosis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Dell</cp:lastModifiedBy>
  <cp:revision>68</cp:revision>
  <dcterms:created xsi:type="dcterms:W3CDTF">2006-08-16T00:00:00Z</dcterms:created>
  <dcterms:modified xsi:type="dcterms:W3CDTF">2009-08-19T19:28:34Z</dcterms:modified>
</cp:coreProperties>
</file>