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8" r:id="rId4"/>
    <p:sldMasterId id="2147483804" r:id="rId5"/>
    <p:sldMasterId id="2147483840" r:id="rId6"/>
  </p:sldMasterIdLst>
  <p:notesMasterIdLst>
    <p:notesMasterId r:id="rId17"/>
  </p:notesMasterIdLst>
  <p:sldIdLst>
    <p:sldId id="337" r:id="rId7"/>
    <p:sldId id="304" r:id="rId8"/>
    <p:sldId id="305" r:id="rId9"/>
    <p:sldId id="306" r:id="rId10"/>
    <p:sldId id="307" r:id="rId11"/>
    <p:sldId id="308" r:id="rId12"/>
    <p:sldId id="339" r:id="rId13"/>
    <p:sldId id="338" r:id="rId14"/>
    <p:sldId id="309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FF6600"/>
    <a:srgbClr val="FFCCFF"/>
    <a:srgbClr val="339966"/>
    <a:srgbClr val="0066CC"/>
    <a:srgbClr val="8BCC34"/>
    <a:srgbClr val="EAEAEA"/>
    <a:srgbClr val="4D6CC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6657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1C2C3-5732-4CEB-8325-43686979C7A7}" type="doc">
      <dgm:prSet loTypeId="urn:microsoft.com/office/officeart/2005/8/layout/process5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1D693AF1-A462-43D6-B590-5E88A4F021BD}">
      <dgm:prSet phldrT="[Text]"/>
      <dgm:spPr/>
      <dgm:t>
        <a:bodyPr/>
        <a:lstStyle/>
        <a:p>
          <a:r>
            <a:rPr lang="en-IN" dirty="0" smtClean="0"/>
            <a:t>1. Check for serum separation</a:t>
          </a:r>
          <a:endParaRPr lang="en-IN" dirty="0"/>
        </a:p>
      </dgm:t>
    </dgm:pt>
    <dgm:pt modelId="{2EDBBDC9-7EA1-461F-9E41-443FB590661F}" type="parTrans" cxnId="{06968713-2B3D-47A0-B343-C80E0A1FB58F}">
      <dgm:prSet/>
      <dgm:spPr/>
      <dgm:t>
        <a:bodyPr/>
        <a:lstStyle/>
        <a:p>
          <a:endParaRPr lang="en-IN"/>
        </a:p>
      </dgm:t>
    </dgm:pt>
    <dgm:pt modelId="{152FADB5-8967-444A-A315-993244E04B7A}" type="sibTrans" cxnId="{06968713-2B3D-47A0-B343-C80E0A1FB58F}">
      <dgm:prSet/>
      <dgm:spPr/>
      <dgm:t>
        <a:bodyPr/>
        <a:lstStyle/>
        <a:p>
          <a:endParaRPr lang="en-IN" dirty="0"/>
        </a:p>
      </dgm:t>
    </dgm:pt>
    <dgm:pt modelId="{6EAA1EA8-12E7-4381-A97F-D47B211DF0CC}">
      <dgm:prSet phldrT="[Text]"/>
      <dgm:spPr/>
      <dgm:t>
        <a:bodyPr/>
        <a:lstStyle/>
        <a:p>
          <a:r>
            <a:rPr lang="en-IN" dirty="0" smtClean="0"/>
            <a:t>2. Check for sediment at bottom</a:t>
          </a:r>
          <a:endParaRPr lang="en-IN" dirty="0"/>
        </a:p>
      </dgm:t>
    </dgm:pt>
    <dgm:pt modelId="{AF667B88-0ED7-4CFE-A4F3-B68E45150FE9}" type="parTrans" cxnId="{2FB1D3E1-3A70-4A93-8D15-7D6C9724EF3A}">
      <dgm:prSet/>
      <dgm:spPr/>
      <dgm:t>
        <a:bodyPr/>
        <a:lstStyle/>
        <a:p>
          <a:endParaRPr lang="en-IN"/>
        </a:p>
      </dgm:t>
    </dgm:pt>
    <dgm:pt modelId="{E1176192-D51A-4FD9-9347-60F89528DAAE}" type="sibTrans" cxnId="{2FB1D3E1-3A70-4A93-8D15-7D6C9724EF3A}">
      <dgm:prSet/>
      <dgm:spPr/>
      <dgm:t>
        <a:bodyPr/>
        <a:lstStyle/>
        <a:p>
          <a:endParaRPr lang="en-IN" dirty="0"/>
        </a:p>
      </dgm:t>
    </dgm:pt>
    <dgm:pt modelId="{3CCCBBAC-421D-4A28-AEE1-A435F5A37F41}">
      <dgm:prSet phldrT="[Text]"/>
      <dgm:spPr/>
      <dgm:t>
        <a:bodyPr/>
        <a:lstStyle/>
        <a:p>
          <a:r>
            <a:rPr lang="en-IN" dirty="0" smtClean="0"/>
            <a:t>3. Observe for general appearance and cleanliness</a:t>
          </a:r>
          <a:endParaRPr lang="en-IN" dirty="0"/>
        </a:p>
      </dgm:t>
    </dgm:pt>
    <dgm:pt modelId="{501F6138-4886-43B5-A956-7DE935C0111C}" type="parTrans" cxnId="{7945FE8A-9A25-4A2F-AC08-1272D22F38CC}">
      <dgm:prSet/>
      <dgm:spPr/>
      <dgm:t>
        <a:bodyPr/>
        <a:lstStyle/>
        <a:p>
          <a:endParaRPr lang="en-IN"/>
        </a:p>
      </dgm:t>
    </dgm:pt>
    <dgm:pt modelId="{4B8B3BD1-D654-4003-A1E2-BB8AC7826924}" type="sibTrans" cxnId="{7945FE8A-9A25-4A2F-AC08-1272D22F38CC}">
      <dgm:prSet/>
      <dgm:spPr/>
      <dgm:t>
        <a:bodyPr/>
        <a:lstStyle/>
        <a:p>
          <a:endParaRPr lang="en-IN" dirty="0"/>
        </a:p>
      </dgm:t>
    </dgm:pt>
    <dgm:pt modelId="{A5C302ED-6DC7-412C-B185-91EF39F0293B}">
      <dgm:prSet phldrT="[Text]"/>
      <dgm:spPr/>
      <dgm:t>
        <a:bodyPr/>
        <a:lstStyle/>
        <a:p>
          <a:r>
            <a:rPr lang="en-IN" dirty="0" smtClean="0"/>
            <a:t>4. Take note of cream plug</a:t>
          </a:r>
          <a:endParaRPr lang="en-IN" dirty="0"/>
        </a:p>
      </dgm:t>
    </dgm:pt>
    <dgm:pt modelId="{6F99F99D-2175-42FC-803B-CF9B60D0B2E8}" type="parTrans" cxnId="{1690AEE1-3BEA-4EB4-971B-4B9D87B773B3}">
      <dgm:prSet/>
      <dgm:spPr/>
      <dgm:t>
        <a:bodyPr/>
        <a:lstStyle/>
        <a:p>
          <a:endParaRPr lang="en-IN"/>
        </a:p>
      </dgm:t>
    </dgm:pt>
    <dgm:pt modelId="{514A3D9B-8758-458C-9408-FDC9B0A2FE83}" type="sibTrans" cxnId="{1690AEE1-3BEA-4EB4-971B-4B9D87B773B3}">
      <dgm:prSet/>
      <dgm:spPr/>
      <dgm:t>
        <a:bodyPr/>
        <a:lstStyle/>
        <a:p>
          <a:endParaRPr lang="en-IN" dirty="0"/>
        </a:p>
      </dgm:t>
    </dgm:pt>
    <dgm:pt modelId="{20C4A890-092C-40BC-9D00-EB5840E228E2}">
      <dgm:prSet phldrT="[Text]"/>
      <dgm:spPr/>
      <dgm:t>
        <a:bodyPr/>
        <a:lstStyle/>
        <a:p>
          <a:r>
            <a:rPr lang="en-IN" dirty="0" smtClean="0"/>
            <a:t>5.Secure sample for bacterial count</a:t>
          </a:r>
          <a:endParaRPr lang="en-IN" dirty="0"/>
        </a:p>
      </dgm:t>
    </dgm:pt>
    <dgm:pt modelId="{65BFEC03-3FA6-41DD-8534-B1F49819C898}" type="parTrans" cxnId="{80F7C34F-5FBD-4C56-A5AF-CD277C3D79C9}">
      <dgm:prSet/>
      <dgm:spPr/>
      <dgm:t>
        <a:bodyPr/>
        <a:lstStyle/>
        <a:p>
          <a:endParaRPr lang="en-IN"/>
        </a:p>
      </dgm:t>
    </dgm:pt>
    <dgm:pt modelId="{DD9BE19A-5847-46A5-AE37-7C6F2631E40A}" type="sibTrans" cxnId="{80F7C34F-5FBD-4C56-A5AF-CD277C3D79C9}">
      <dgm:prSet/>
      <dgm:spPr/>
      <dgm:t>
        <a:bodyPr/>
        <a:lstStyle/>
        <a:p>
          <a:endParaRPr lang="en-IN" dirty="0"/>
        </a:p>
      </dgm:t>
    </dgm:pt>
    <dgm:pt modelId="{E34BA475-8FF6-4890-ADA1-02D2352EE601}">
      <dgm:prSet phldrT="[Text]"/>
      <dgm:spPr/>
      <dgm:t>
        <a:bodyPr/>
        <a:lstStyle/>
        <a:p>
          <a:r>
            <a:rPr lang="en-IN" dirty="0" smtClean="0"/>
            <a:t>6. Determine viscosity</a:t>
          </a:r>
          <a:endParaRPr lang="en-IN" dirty="0"/>
        </a:p>
      </dgm:t>
    </dgm:pt>
    <dgm:pt modelId="{6BE76A81-C25C-4C39-A43A-45988F5BDD3D}" type="parTrans" cxnId="{948A1D1D-049F-40E2-BD6E-F7AB2DDBFB32}">
      <dgm:prSet/>
      <dgm:spPr/>
      <dgm:t>
        <a:bodyPr/>
        <a:lstStyle/>
        <a:p>
          <a:endParaRPr lang="en-IN"/>
        </a:p>
      </dgm:t>
    </dgm:pt>
    <dgm:pt modelId="{16250A76-338C-4CC9-9088-82F5CA6004AF}" type="sibTrans" cxnId="{948A1D1D-049F-40E2-BD6E-F7AB2DDBFB32}">
      <dgm:prSet/>
      <dgm:spPr/>
      <dgm:t>
        <a:bodyPr/>
        <a:lstStyle/>
        <a:p>
          <a:endParaRPr lang="en-IN" dirty="0"/>
        </a:p>
      </dgm:t>
    </dgm:pt>
    <dgm:pt modelId="{6C199AE2-7CAB-4053-BD45-3824F95601E0}">
      <dgm:prSet phldrT="[Text]"/>
      <dgm:spPr/>
      <dgm:t>
        <a:bodyPr/>
        <a:lstStyle/>
        <a:p>
          <a:r>
            <a:rPr lang="en-IN" dirty="0" smtClean="0"/>
            <a:t>7. Check for organoleptic properties</a:t>
          </a:r>
          <a:endParaRPr lang="en-IN" dirty="0"/>
        </a:p>
      </dgm:t>
    </dgm:pt>
    <dgm:pt modelId="{16FBCE22-2179-4EC9-80C3-1EB90DD1B9AA}" type="parTrans" cxnId="{C68CFB23-738E-4C40-A3AA-B087E538A5C5}">
      <dgm:prSet/>
      <dgm:spPr/>
      <dgm:t>
        <a:bodyPr/>
        <a:lstStyle/>
        <a:p>
          <a:endParaRPr lang="en-IN"/>
        </a:p>
      </dgm:t>
    </dgm:pt>
    <dgm:pt modelId="{389D9A75-03C1-4865-885F-0D1FA3A2236E}" type="sibTrans" cxnId="{C68CFB23-738E-4C40-A3AA-B087E538A5C5}">
      <dgm:prSet/>
      <dgm:spPr/>
      <dgm:t>
        <a:bodyPr/>
        <a:lstStyle/>
        <a:p>
          <a:endParaRPr lang="en-IN" dirty="0"/>
        </a:p>
      </dgm:t>
    </dgm:pt>
    <dgm:pt modelId="{5158C707-C7A5-4E75-B463-A6A44C3EDDF2}">
      <dgm:prSet phldrT="[Text]"/>
      <dgm:spPr/>
      <dgm:t>
        <a:bodyPr/>
        <a:lstStyle/>
        <a:p>
          <a:r>
            <a:rPr lang="en-IN" dirty="0" smtClean="0"/>
            <a:t>8. Determine fat % and titratable acidity</a:t>
          </a:r>
          <a:endParaRPr lang="en-IN" dirty="0"/>
        </a:p>
      </dgm:t>
    </dgm:pt>
    <dgm:pt modelId="{9BEE969D-4A72-459B-9F19-D27195CE90FC}" type="parTrans" cxnId="{5F9C49FC-7E39-4052-A3A9-A348FAD38F1F}">
      <dgm:prSet/>
      <dgm:spPr/>
      <dgm:t>
        <a:bodyPr/>
        <a:lstStyle/>
        <a:p>
          <a:endParaRPr lang="en-IN"/>
        </a:p>
      </dgm:t>
    </dgm:pt>
    <dgm:pt modelId="{8FF3CB7A-654A-47D1-80A6-2EB8A58F8004}" type="sibTrans" cxnId="{5F9C49FC-7E39-4052-A3A9-A348FAD38F1F}">
      <dgm:prSet/>
      <dgm:spPr/>
      <dgm:t>
        <a:bodyPr/>
        <a:lstStyle/>
        <a:p>
          <a:endParaRPr lang="en-IN" dirty="0"/>
        </a:p>
      </dgm:t>
    </dgm:pt>
    <dgm:pt modelId="{19952567-2328-4599-95F1-BB9A5AE6B7FD}">
      <dgm:prSet phldrT="[Text]"/>
      <dgm:spPr/>
      <dgm:t>
        <a:bodyPr/>
        <a:lstStyle/>
        <a:p>
          <a:r>
            <a:rPr lang="en-IN" dirty="0" smtClean="0"/>
            <a:t>9. Test for defects</a:t>
          </a:r>
          <a:endParaRPr lang="en-IN" dirty="0"/>
        </a:p>
      </dgm:t>
    </dgm:pt>
    <dgm:pt modelId="{580A50EC-C913-45E7-AB97-C401EF942C31}" type="parTrans" cxnId="{EAE92FF8-5D31-4EB8-85EB-80B2047B9DA6}">
      <dgm:prSet/>
      <dgm:spPr/>
      <dgm:t>
        <a:bodyPr/>
        <a:lstStyle/>
        <a:p>
          <a:endParaRPr lang="en-IN"/>
        </a:p>
      </dgm:t>
    </dgm:pt>
    <dgm:pt modelId="{6D12EDDF-2E9D-4BA2-B20D-EE929A6BB3C2}" type="sibTrans" cxnId="{EAE92FF8-5D31-4EB8-85EB-80B2047B9DA6}">
      <dgm:prSet/>
      <dgm:spPr/>
      <dgm:t>
        <a:bodyPr/>
        <a:lstStyle/>
        <a:p>
          <a:endParaRPr lang="en-IN"/>
        </a:p>
      </dgm:t>
    </dgm:pt>
    <dgm:pt modelId="{AFE60DAB-2440-40CC-8BC1-2A841E9A365D}" type="pres">
      <dgm:prSet presAssocID="{E5B1C2C3-5732-4CEB-8325-43686979C7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D4AA075-00D2-4C62-BD08-2F4A32C0792D}" type="pres">
      <dgm:prSet presAssocID="{1D693AF1-A462-43D6-B590-5E88A4F021B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D7C863-DF2D-4BF0-A2FE-20FABD75D9A9}" type="pres">
      <dgm:prSet presAssocID="{152FADB5-8967-444A-A315-993244E04B7A}" presName="sibTrans" presStyleLbl="sibTrans2D1" presStyleIdx="0" presStyleCnt="8"/>
      <dgm:spPr/>
      <dgm:t>
        <a:bodyPr/>
        <a:lstStyle/>
        <a:p>
          <a:endParaRPr lang="en-IN"/>
        </a:p>
      </dgm:t>
    </dgm:pt>
    <dgm:pt modelId="{D4EA964D-B040-4CF6-989B-019383ED23F7}" type="pres">
      <dgm:prSet presAssocID="{152FADB5-8967-444A-A315-993244E04B7A}" presName="connectorText" presStyleLbl="sibTrans2D1" presStyleIdx="0" presStyleCnt="8"/>
      <dgm:spPr/>
      <dgm:t>
        <a:bodyPr/>
        <a:lstStyle/>
        <a:p>
          <a:endParaRPr lang="en-IN"/>
        </a:p>
      </dgm:t>
    </dgm:pt>
    <dgm:pt modelId="{9BFF47B0-D4F9-42B7-BFF7-8B06EDF6D896}" type="pres">
      <dgm:prSet presAssocID="{6EAA1EA8-12E7-4381-A97F-D47B211DF0C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AC1C13-BD0E-4B08-8C68-A22411D8656B}" type="pres">
      <dgm:prSet presAssocID="{E1176192-D51A-4FD9-9347-60F89528DAAE}" presName="sibTrans" presStyleLbl="sibTrans2D1" presStyleIdx="1" presStyleCnt="8"/>
      <dgm:spPr/>
      <dgm:t>
        <a:bodyPr/>
        <a:lstStyle/>
        <a:p>
          <a:endParaRPr lang="en-IN"/>
        </a:p>
      </dgm:t>
    </dgm:pt>
    <dgm:pt modelId="{6F375D1A-D088-480D-82CA-86B60E148643}" type="pres">
      <dgm:prSet presAssocID="{E1176192-D51A-4FD9-9347-60F89528DAAE}" presName="connectorText" presStyleLbl="sibTrans2D1" presStyleIdx="1" presStyleCnt="8"/>
      <dgm:spPr/>
      <dgm:t>
        <a:bodyPr/>
        <a:lstStyle/>
        <a:p>
          <a:endParaRPr lang="en-IN"/>
        </a:p>
      </dgm:t>
    </dgm:pt>
    <dgm:pt modelId="{FEC20755-CC9B-4A73-BDB7-91F4D2624D92}" type="pres">
      <dgm:prSet presAssocID="{3CCCBBAC-421D-4A28-AEE1-A435F5A37F4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39610D-E483-4155-B9F8-8993CFCAE8DB}" type="pres">
      <dgm:prSet presAssocID="{4B8B3BD1-D654-4003-A1E2-BB8AC7826924}" presName="sibTrans" presStyleLbl="sibTrans2D1" presStyleIdx="2" presStyleCnt="8"/>
      <dgm:spPr/>
      <dgm:t>
        <a:bodyPr/>
        <a:lstStyle/>
        <a:p>
          <a:endParaRPr lang="en-IN"/>
        </a:p>
      </dgm:t>
    </dgm:pt>
    <dgm:pt modelId="{D5AE31B6-7BA8-4654-AAD5-3B185DFE7265}" type="pres">
      <dgm:prSet presAssocID="{4B8B3BD1-D654-4003-A1E2-BB8AC7826924}" presName="connectorText" presStyleLbl="sibTrans2D1" presStyleIdx="2" presStyleCnt="8"/>
      <dgm:spPr/>
      <dgm:t>
        <a:bodyPr/>
        <a:lstStyle/>
        <a:p>
          <a:endParaRPr lang="en-IN"/>
        </a:p>
      </dgm:t>
    </dgm:pt>
    <dgm:pt modelId="{2A801683-33C0-44F1-8F13-7E4CB5560DA0}" type="pres">
      <dgm:prSet presAssocID="{A5C302ED-6DC7-412C-B185-91EF39F0293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7A0194-F766-4559-8E8A-7280D31592C9}" type="pres">
      <dgm:prSet presAssocID="{514A3D9B-8758-458C-9408-FDC9B0A2FE83}" presName="sibTrans" presStyleLbl="sibTrans2D1" presStyleIdx="3" presStyleCnt="8"/>
      <dgm:spPr/>
      <dgm:t>
        <a:bodyPr/>
        <a:lstStyle/>
        <a:p>
          <a:endParaRPr lang="en-IN"/>
        </a:p>
      </dgm:t>
    </dgm:pt>
    <dgm:pt modelId="{289FC07C-F758-4E65-AB25-4E03AC10C2A6}" type="pres">
      <dgm:prSet presAssocID="{514A3D9B-8758-458C-9408-FDC9B0A2FE83}" presName="connectorText" presStyleLbl="sibTrans2D1" presStyleIdx="3" presStyleCnt="8"/>
      <dgm:spPr/>
      <dgm:t>
        <a:bodyPr/>
        <a:lstStyle/>
        <a:p>
          <a:endParaRPr lang="en-IN"/>
        </a:p>
      </dgm:t>
    </dgm:pt>
    <dgm:pt modelId="{E37261BB-7DFC-4325-B16C-F1F9D8A629BF}" type="pres">
      <dgm:prSet presAssocID="{20C4A890-092C-40BC-9D00-EB5840E228E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7A46C5-CC29-4B6A-B7AB-15343F077021}" type="pres">
      <dgm:prSet presAssocID="{DD9BE19A-5847-46A5-AE37-7C6F2631E40A}" presName="sibTrans" presStyleLbl="sibTrans2D1" presStyleIdx="4" presStyleCnt="8"/>
      <dgm:spPr/>
      <dgm:t>
        <a:bodyPr/>
        <a:lstStyle/>
        <a:p>
          <a:endParaRPr lang="en-IN"/>
        </a:p>
      </dgm:t>
    </dgm:pt>
    <dgm:pt modelId="{A272FB70-F8BD-48E3-98A0-3981859D0B97}" type="pres">
      <dgm:prSet presAssocID="{DD9BE19A-5847-46A5-AE37-7C6F2631E40A}" presName="connectorText" presStyleLbl="sibTrans2D1" presStyleIdx="4" presStyleCnt="8"/>
      <dgm:spPr/>
      <dgm:t>
        <a:bodyPr/>
        <a:lstStyle/>
        <a:p>
          <a:endParaRPr lang="en-IN"/>
        </a:p>
      </dgm:t>
    </dgm:pt>
    <dgm:pt modelId="{CC6F0D9F-E7B3-47DC-9FB0-217352B0C85F}" type="pres">
      <dgm:prSet presAssocID="{E34BA475-8FF6-4890-ADA1-02D2352EE60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262576-6AB9-4D4B-B1F5-D31951ED44BF}" type="pres">
      <dgm:prSet presAssocID="{16250A76-338C-4CC9-9088-82F5CA6004AF}" presName="sibTrans" presStyleLbl="sibTrans2D1" presStyleIdx="5" presStyleCnt="8"/>
      <dgm:spPr/>
      <dgm:t>
        <a:bodyPr/>
        <a:lstStyle/>
        <a:p>
          <a:endParaRPr lang="en-IN"/>
        </a:p>
      </dgm:t>
    </dgm:pt>
    <dgm:pt modelId="{9FA360FA-C7FF-4D34-8B31-36FA14BAC8E3}" type="pres">
      <dgm:prSet presAssocID="{16250A76-338C-4CC9-9088-82F5CA6004AF}" presName="connectorText" presStyleLbl="sibTrans2D1" presStyleIdx="5" presStyleCnt="8"/>
      <dgm:spPr/>
      <dgm:t>
        <a:bodyPr/>
        <a:lstStyle/>
        <a:p>
          <a:endParaRPr lang="en-IN"/>
        </a:p>
      </dgm:t>
    </dgm:pt>
    <dgm:pt modelId="{7B0AF5EC-8C6A-41EC-B849-47FF695F5936}" type="pres">
      <dgm:prSet presAssocID="{6C199AE2-7CAB-4053-BD45-3824F95601E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F20FB3-BCD6-40F8-AA92-48B68BCB4870}" type="pres">
      <dgm:prSet presAssocID="{389D9A75-03C1-4865-885F-0D1FA3A2236E}" presName="sibTrans" presStyleLbl="sibTrans2D1" presStyleIdx="6" presStyleCnt="8"/>
      <dgm:spPr/>
      <dgm:t>
        <a:bodyPr/>
        <a:lstStyle/>
        <a:p>
          <a:endParaRPr lang="en-IN"/>
        </a:p>
      </dgm:t>
    </dgm:pt>
    <dgm:pt modelId="{3609CC47-FDF2-4AC5-871C-99141C8DDF1D}" type="pres">
      <dgm:prSet presAssocID="{389D9A75-03C1-4865-885F-0D1FA3A2236E}" presName="connectorText" presStyleLbl="sibTrans2D1" presStyleIdx="6" presStyleCnt="8"/>
      <dgm:spPr/>
      <dgm:t>
        <a:bodyPr/>
        <a:lstStyle/>
        <a:p>
          <a:endParaRPr lang="en-IN"/>
        </a:p>
      </dgm:t>
    </dgm:pt>
    <dgm:pt modelId="{6E610CEB-E9A3-45A1-9DCF-9F661639CC21}" type="pres">
      <dgm:prSet presAssocID="{5158C707-C7A5-4E75-B463-A6A44C3EDDF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1E300D-BA77-4C98-AE9D-6744CFD801C9}" type="pres">
      <dgm:prSet presAssocID="{8FF3CB7A-654A-47D1-80A6-2EB8A58F8004}" presName="sibTrans" presStyleLbl="sibTrans2D1" presStyleIdx="7" presStyleCnt="8"/>
      <dgm:spPr/>
      <dgm:t>
        <a:bodyPr/>
        <a:lstStyle/>
        <a:p>
          <a:endParaRPr lang="en-IN"/>
        </a:p>
      </dgm:t>
    </dgm:pt>
    <dgm:pt modelId="{6104E5CE-6DB4-4087-9345-EA16537A4437}" type="pres">
      <dgm:prSet presAssocID="{8FF3CB7A-654A-47D1-80A6-2EB8A58F8004}" presName="connectorText" presStyleLbl="sibTrans2D1" presStyleIdx="7" presStyleCnt="8"/>
      <dgm:spPr/>
      <dgm:t>
        <a:bodyPr/>
        <a:lstStyle/>
        <a:p>
          <a:endParaRPr lang="en-IN"/>
        </a:p>
      </dgm:t>
    </dgm:pt>
    <dgm:pt modelId="{DE4FD261-6299-48A5-A919-5EC4836408B0}" type="pres">
      <dgm:prSet presAssocID="{19952567-2328-4599-95F1-BB9A5AE6B7F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C128038-847F-4EC7-8DFC-6E2C59F87EF2}" type="presOf" srcId="{E5B1C2C3-5732-4CEB-8325-43686979C7A7}" destId="{AFE60DAB-2440-40CC-8BC1-2A841E9A365D}" srcOrd="0" destOrd="0" presId="urn:microsoft.com/office/officeart/2005/8/layout/process5"/>
    <dgm:cxn modelId="{62D03EFA-ED1D-4045-AF16-D1B2FF1C8A7C}" type="presOf" srcId="{8FF3CB7A-654A-47D1-80A6-2EB8A58F8004}" destId="{6104E5CE-6DB4-4087-9345-EA16537A4437}" srcOrd="1" destOrd="0" presId="urn:microsoft.com/office/officeart/2005/8/layout/process5"/>
    <dgm:cxn modelId="{5A66BF39-4018-49B8-9AC2-49CB86C6E33A}" type="presOf" srcId="{4B8B3BD1-D654-4003-A1E2-BB8AC7826924}" destId="{7D39610D-E483-4155-B9F8-8993CFCAE8DB}" srcOrd="0" destOrd="0" presId="urn:microsoft.com/office/officeart/2005/8/layout/process5"/>
    <dgm:cxn modelId="{253CF469-A7B7-4CAA-BBA1-485083877B8A}" type="presOf" srcId="{152FADB5-8967-444A-A315-993244E04B7A}" destId="{C3D7C863-DF2D-4BF0-A2FE-20FABD75D9A9}" srcOrd="0" destOrd="0" presId="urn:microsoft.com/office/officeart/2005/8/layout/process5"/>
    <dgm:cxn modelId="{DB39FC37-8016-4CAE-AE56-F25197E41239}" type="presOf" srcId="{A5C302ED-6DC7-412C-B185-91EF39F0293B}" destId="{2A801683-33C0-44F1-8F13-7E4CB5560DA0}" srcOrd="0" destOrd="0" presId="urn:microsoft.com/office/officeart/2005/8/layout/process5"/>
    <dgm:cxn modelId="{C905870D-216C-4DF8-BD9B-669AE5D9B874}" type="presOf" srcId="{3CCCBBAC-421D-4A28-AEE1-A435F5A37F41}" destId="{FEC20755-CC9B-4A73-BDB7-91F4D2624D92}" srcOrd="0" destOrd="0" presId="urn:microsoft.com/office/officeart/2005/8/layout/process5"/>
    <dgm:cxn modelId="{47239BE8-EF4A-4786-914C-58669EFB684F}" type="presOf" srcId="{1D693AF1-A462-43D6-B590-5E88A4F021BD}" destId="{CD4AA075-00D2-4C62-BD08-2F4A32C0792D}" srcOrd="0" destOrd="0" presId="urn:microsoft.com/office/officeart/2005/8/layout/process5"/>
    <dgm:cxn modelId="{EAE92FF8-5D31-4EB8-85EB-80B2047B9DA6}" srcId="{E5B1C2C3-5732-4CEB-8325-43686979C7A7}" destId="{19952567-2328-4599-95F1-BB9A5AE6B7FD}" srcOrd="8" destOrd="0" parTransId="{580A50EC-C913-45E7-AB97-C401EF942C31}" sibTransId="{6D12EDDF-2E9D-4BA2-B20D-EE929A6BB3C2}"/>
    <dgm:cxn modelId="{0140B90B-A08B-4EA5-8C3F-4C1A1E1F9FD6}" type="presOf" srcId="{5158C707-C7A5-4E75-B463-A6A44C3EDDF2}" destId="{6E610CEB-E9A3-45A1-9DCF-9F661639CC21}" srcOrd="0" destOrd="0" presId="urn:microsoft.com/office/officeart/2005/8/layout/process5"/>
    <dgm:cxn modelId="{B57B9FAD-6F4F-4E05-8557-03DCE2550F8A}" type="presOf" srcId="{6C199AE2-7CAB-4053-BD45-3824F95601E0}" destId="{7B0AF5EC-8C6A-41EC-B849-47FF695F5936}" srcOrd="0" destOrd="0" presId="urn:microsoft.com/office/officeart/2005/8/layout/process5"/>
    <dgm:cxn modelId="{8AFC9895-BEED-43D1-A05B-87A891A759A0}" type="presOf" srcId="{E1176192-D51A-4FD9-9347-60F89528DAAE}" destId="{A5AC1C13-BD0E-4B08-8C68-A22411D8656B}" srcOrd="0" destOrd="0" presId="urn:microsoft.com/office/officeart/2005/8/layout/process5"/>
    <dgm:cxn modelId="{2FB1D3E1-3A70-4A93-8D15-7D6C9724EF3A}" srcId="{E5B1C2C3-5732-4CEB-8325-43686979C7A7}" destId="{6EAA1EA8-12E7-4381-A97F-D47B211DF0CC}" srcOrd="1" destOrd="0" parTransId="{AF667B88-0ED7-4CFE-A4F3-B68E45150FE9}" sibTransId="{E1176192-D51A-4FD9-9347-60F89528DAAE}"/>
    <dgm:cxn modelId="{7945FE8A-9A25-4A2F-AC08-1272D22F38CC}" srcId="{E5B1C2C3-5732-4CEB-8325-43686979C7A7}" destId="{3CCCBBAC-421D-4A28-AEE1-A435F5A37F41}" srcOrd="2" destOrd="0" parTransId="{501F6138-4886-43B5-A956-7DE935C0111C}" sibTransId="{4B8B3BD1-D654-4003-A1E2-BB8AC7826924}"/>
    <dgm:cxn modelId="{C68CFB23-738E-4C40-A3AA-B087E538A5C5}" srcId="{E5B1C2C3-5732-4CEB-8325-43686979C7A7}" destId="{6C199AE2-7CAB-4053-BD45-3824F95601E0}" srcOrd="6" destOrd="0" parTransId="{16FBCE22-2179-4EC9-80C3-1EB90DD1B9AA}" sibTransId="{389D9A75-03C1-4865-885F-0D1FA3A2236E}"/>
    <dgm:cxn modelId="{17F05778-61E0-4231-8FEB-D61C98EB4044}" type="presOf" srcId="{16250A76-338C-4CC9-9088-82F5CA6004AF}" destId="{9FA360FA-C7FF-4D34-8B31-36FA14BAC8E3}" srcOrd="1" destOrd="0" presId="urn:microsoft.com/office/officeart/2005/8/layout/process5"/>
    <dgm:cxn modelId="{851944C7-7856-48FE-B704-358BBCFEEB8D}" type="presOf" srcId="{389D9A75-03C1-4865-885F-0D1FA3A2236E}" destId="{3609CC47-FDF2-4AC5-871C-99141C8DDF1D}" srcOrd="1" destOrd="0" presId="urn:microsoft.com/office/officeart/2005/8/layout/process5"/>
    <dgm:cxn modelId="{1690AEE1-3BEA-4EB4-971B-4B9D87B773B3}" srcId="{E5B1C2C3-5732-4CEB-8325-43686979C7A7}" destId="{A5C302ED-6DC7-412C-B185-91EF39F0293B}" srcOrd="3" destOrd="0" parTransId="{6F99F99D-2175-42FC-803B-CF9B60D0B2E8}" sibTransId="{514A3D9B-8758-458C-9408-FDC9B0A2FE83}"/>
    <dgm:cxn modelId="{620A45F2-6328-4194-A071-9CBDE41A0BD1}" type="presOf" srcId="{389D9A75-03C1-4865-885F-0D1FA3A2236E}" destId="{28F20FB3-BCD6-40F8-AA92-48B68BCB4870}" srcOrd="0" destOrd="0" presId="urn:microsoft.com/office/officeart/2005/8/layout/process5"/>
    <dgm:cxn modelId="{06968713-2B3D-47A0-B343-C80E0A1FB58F}" srcId="{E5B1C2C3-5732-4CEB-8325-43686979C7A7}" destId="{1D693AF1-A462-43D6-B590-5E88A4F021BD}" srcOrd="0" destOrd="0" parTransId="{2EDBBDC9-7EA1-461F-9E41-443FB590661F}" sibTransId="{152FADB5-8967-444A-A315-993244E04B7A}"/>
    <dgm:cxn modelId="{D13E9BAD-76A8-45A4-817D-0FE98C38A65E}" type="presOf" srcId="{152FADB5-8967-444A-A315-993244E04B7A}" destId="{D4EA964D-B040-4CF6-989B-019383ED23F7}" srcOrd="1" destOrd="0" presId="urn:microsoft.com/office/officeart/2005/8/layout/process5"/>
    <dgm:cxn modelId="{6ACE9CAC-6C9C-4B70-AAA7-C2B4C717E69C}" type="presOf" srcId="{6EAA1EA8-12E7-4381-A97F-D47B211DF0CC}" destId="{9BFF47B0-D4F9-42B7-BFF7-8B06EDF6D896}" srcOrd="0" destOrd="0" presId="urn:microsoft.com/office/officeart/2005/8/layout/process5"/>
    <dgm:cxn modelId="{948A1D1D-049F-40E2-BD6E-F7AB2DDBFB32}" srcId="{E5B1C2C3-5732-4CEB-8325-43686979C7A7}" destId="{E34BA475-8FF6-4890-ADA1-02D2352EE601}" srcOrd="5" destOrd="0" parTransId="{6BE76A81-C25C-4C39-A43A-45988F5BDD3D}" sibTransId="{16250A76-338C-4CC9-9088-82F5CA6004AF}"/>
    <dgm:cxn modelId="{9A929699-C1AF-4428-9332-ACCE31BECD4F}" type="presOf" srcId="{DD9BE19A-5847-46A5-AE37-7C6F2631E40A}" destId="{BE7A46C5-CC29-4B6A-B7AB-15343F077021}" srcOrd="0" destOrd="0" presId="urn:microsoft.com/office/officeart/2005/8/layout/process5"/>
    <dgm:cxn modelId="{CD3E82E5-821D-4319-9C2A-9A721B0342C7}" type="presOf" srcId="{DD9BE19A-5847-46A5-AE37-7C6F2631E40A}" destId="{A272FB70-F8BD-48E3-98A0-3981859D0B97}" srcOrd="1" destOrd="0" presId="urn:microsoft.com/office/officeart/2005/8/layout/process5"/>
    <dgm:cxn modelId="{E3C57CC6-BA91-4825-BAE5-ECCCD70116ED}" type="presOf" srcId="{20C4A890-092C-40BC-9D00-EB5840E228E2}" destId="{E37261BB-7DFC-4325-B16C-F1F9D8A629BF}" srcOrd="0" destOrd="0" presId="urn:microsoft.com/office/officeart/2005/8/layout/process5"/>
    <dgm:cxn modelId="{59312EF2-B67C-4F9C-8A79-E36690A63715}" type="presOf" srcId="{8FF3CB7A-654A-47D1-80A6-2EB8A58F8004}" destId="{781E300D-BA77-4C98-AE9D-6744CFD801C9}" srcOrd="0" destOrd="0" presId="urn:microsoft.com/office/officeart/2005/8/layout/process5"/>
    <dgm:cxn modelId="{06D1BEE4-CC9E-4058-A818-929E320367C6}" type="presOf" srcId="{16250A76-338C-4CC9-9088-82F5CA6004AF}" destId="{1A262576-6AB9-4D4B-B1F5-D31951ED44BF}" srcOrd="0" destOrd="0" presId="urn:microsoft.com/office/officeart/2005/8/layout/process5"/>
    <dgm:cxn modelId="{7CF6BDD8-3F3A-4FCB-92CA-70F0B49E32B0}" type="presOf" srcId="{4B8B3BD1-D654-4003-A1E2-BB8AC7826924}" destId="{D5AE31B6-7BA8-4654-AAD5-3B185DFE7265}" srcOrd="1" destOrd="0" presId="urn:microsoft.com/office/officeart/2005/8/layout/process5"/>
    <dgm:cxn modelId="{6145E607-6B6E-4B19-862D-8B1F178C3101}" type="presOf" srcId="{E34BA475-8FF6-4890-ADA1-02D2352EE601}" destId="{CC6F0D9F-E7B3-47DC-9FB0-217352B0C85F}" srcOrd="0" destOrd="0" presId="urn:microsoft.com/office/officeart/2005/8/layout/process5"/>
    <dgm:cxn modelId="{1A16CAE0-0DBC-49FF-967C-482499E055C8}" type="presOf" srcId="{514A3D9B-8758-458C-9408-FDC9B0A2FE83}" destId="{289FC07C-F758-4E65-AB25-4E03AC10C2A6}" srcOrd="1" destOrd="0" presId="urn:microsoft.com/office/officeart/2005/8/layout/process5"/>
    <dgm:cxn modelId="{1EE47477-D92F-4400-93A6-76221DE3F321}" type="presOf" srcId="{19952567-2328-4599-95F1-BB9A5AE6B7FD}" destId="{DE4FD261-6299-48A5-A919-5EC4836408B0}" srcOrd="0" destOrd="0" presId="urn:microsoft.com/office/officeart/2005/8/layout/process5"/>
    <dgm:cxn modelId="{1A01A779-8D6B-44A1-BCB6-47A797D80EE3}" type="presOf" srcId="{514A3D9B-8758-458C-9408-FDC9B0A2FE83}" destId="{3C7A0194-F766-4559-8E8A-7280D31592C9}" srcOrd="0" destOrd="0" presId="urn:microsoft.com/office/officeart/2005/8/layout/process5"/>
    <dgm:cxn modelId="{52C765C1-36D9-478F-987D-6F338D7ED515}" type="presOf" srcId="{E1176192-D51A-4FD9-9347-60F89528DAAE}" destId="{6F375D1A-D088-480D-82CA-86B60E148643}" srcOrd="1" destOrd="0" presId="urn:microsoft.com/office/officeart/2005/8/layout/process5"/>
    <dgm:cxn modelId="{5F9C49FC-7E39-4052-A3A9-A348FAD38F1F}" srcId="{E5B1C2C3-5732-4CEB-8325-43686979C7A7}" destId="{5158C707-C7A5-4E75-B463-A6A44C3EDDF2}" srcOrd="7" destOrd="0" parTransId="{9BEE969D-4A72-459B-9F19-D27195CE90FC}" sibTransId="{8FF3CB7A-654A-47D1-80A6-2EB8A58F8004}"/>
    <dgm:cxn modelId="{80F7C34F-5FBD-4C56-A5AF-CD277C3D79C9}" srcId="{E5B1C2C3-5732-4CEB-8325-43686979C7A7}" destId="{20C4A890-092C-40BC-9D00-EB5840E228E2}" srcOrd="4" destOrd="0" parTransId="{65BFEC03-3FA6-41DD-8534-B1F49819C898}" sibTransId="{DD9BE19A-5847-46A5-AE37-7C6F2631E40A}"/>
    <dgm:cxn modelId="{625907C2-0E12-42F0-8A02-737D469AE501}" type="presParOf" srcId="{AFE60DAB-2440-40CC-8BC1-2A841E9A365D}" destId="{CD4AA075-00D2-4C62-BD08-2F4A32C0792D}" srcOrd="0" destOrd="0" presId="urn:microsoft.com/office/officeart/2005/8/layout/process5"/>
    <dgm:cxn modelId="{274F9753-4839-4EA2-A412-92F7CB004EEB}" type="presParOf" srcId="{AFE60DAB-2440-40CC-8BC1-2A841E9A365D}" destId="{C3D7C863-DF2D-4BF0-A2FE-20FABD75D9A9}" srcOrd="1" destOrd="0" presId="urn:microsoft.com/office/officeart/2005/8/layout/process5"/>
    <dgm:cxn modelId="{2D61CAC1-3C94-4A98-A624-5241B6EA85B8}" type="presParOf" srcId="{C3D7C863-DF2D-4BF0-A2FE-20FABD75D9A9}" destId="{D4EA964D-B040-4CF6-989B-019383ED23F7}" srcOrd="0" destOrd="0" presId="urn:microsoft.com/office/officeart/2005/8/layout/process5"/>
    <dgm:cxn modelId="{5AFCBB54-A2D1-4A23-A079-8E2A016C90DF}" type="presParOf" srcId="{AFE60DAB-2440-40CC-8BC1-2A841E9A365D}" destId="{9BFF47B0-D4F9-42B7-BFF7-8B06EDF6D896}" srcOrd="2" destOrd="0" presId="urn:microsoft.com/office/officeart/2005/8/layout/process5"/>
    <dgm:cxn modelId="{F96D41D3-1A0B-4AD1-9BD5-263429FE7970}" type="presParOf" srcId="{AFE60DAB-2440-40CC-8BC1-2A841E9A365D}" destId="{A5AC1C13-BD0E-4B08-8C68-A22411D8656B}" srcOrd="3" destOrd="0" presId="urn:microsoft.com/office/officeart/2005/8/layout/process5"/>
    <dgm:cxn modelId="{B45A2FCB-3419-44C3-AC4D-63688CDBA7D3}" type="presParOf" srcId="{A5AC1C13-BD0E-4B08-8C68-A22411D8656B}" destId="{6F375D1A-D088-480D-82CA-86B60E148643}" srcOrd="0" destOrd="0" presId="urn:microsoft.com/office/officeart/2005/8/layout/process5"/>
    <dgm:cxn modelId="{1B2F3EEF-3EB2-41D7-8612-217914269BB8}" type="presParOf" srcId="{AFE60DAB-2440-40CC-8BC1-2A841E9A365D}" destId="{FEC20755-CC9B-4A73-BDB7-91F4D2624D92}" srcOrd="4" destOrd="0" presId="urn:microsoft.com/office/officeart/2005/8/layout/process5"/>
    <dgm:cxn modelId="{D1F2403A-B4B7-4494-90D0-16E4555752E4}" type="presParOf" srcId="{AFE60DAB-2440-40CC-8BC1-2A841E9A365D}" destId="{7D39610D-E483-4155-B9F8-8993CFCAE8DB}" srcOrd="5" destOrd="0" presId="urn:microsoft.com/office/officeart/2005/8/layout/process5"/>
    <dgm:cxn modelId="{34AD9266-ECC7-4E66-A2EC-A43112E194C7}" type="presParOf" srcId="{7D39610D-E483-4155-B9F8-8993CFCAE8DB}" destId="{D5AE31B6-7BA8-4654-AAD5-3B185DFE7265}" srcOrd="0" destOrd="0" presId="urn:microsoft.com/office/officeart/2005/8/layout/process5"/>
    <dgm:cxn modelId="{056225AC-A34D-4627-9657-4BAE4640F7CA}" type="presParOf" srcId="{AFE60DAB-2440-40CC-8BC1-2A841E9A365D}" destId="{2A801683-33C0-44F1-8F13-7E4CB5560DA0}" srcOrd="6" destOrd="0" presId="urn:microsoft.com/office/officeart/2005/8/layout/process5"/>
    <dgm:cxn modelId="{AD3DBBDA-8A73-423C-B69C-1DF892DBF435}" type="presParOf" srcId="{AFE60DAB-2440-40CC-8BC1-2A841E9A365D}" destId="{3C7A0194-F766-4559-8E8A-7280D31592C9}" srcOrd="7" destOrd="0" presId="urn:microsoft.com/office/officeart/2005/8/layout/process5"/>
    <dgm:cxn modelId="{9CCBD936-0012-4ABC-9A4C-4A1EAE2F7B35}" type="presParOf" srcId="{3C7A0194-F766-4559-8E8A-7280D31592C9}" destId="{289FC07C-F758-4E65-AB25-4E03AC10C2A6}" srcOrd="0" destOrd="0" presId="urn:microsoft.com/office/officeart/2005/8/layout/process5"/>
    <dgm:cxn modelId="{5D9DD7B6-3984-487A-9A8D-FA90AAC9F576}" type="presParOf" srcId="{AFE60DAB-2440-40CC-8BC1-2A841E9A365D}" destId="{E37261BB-7DFC-4325-B16C-F1F9D8A629BF}" srcOrd="8" destOrd="0" presId="urn:microsoft.com/office/officeart/2005/8/layout/process5"/>
    <dgm:cxn modelId="{3917120A-7105-44F1-9974-D4761D66A7F7}" type="presParOf" srcId="{AFE60DAB-2440-40CC-8BC1-2A841E9A365D}" destId="{BE7A46C5-CC29-4B6A-B7AB-15343F077021}" srcOrd="9" destOrd="0" presId="urn:microsoft.com/office/officeart/2005/8/layout/process5"/>
    <dgm:cxn modelId="{31862E4E-F23C-4952-8BA1-02EA01E49AF6}" type="presParOf" srcId="{BE7A46C5-CC29-4B6A-B7AB-15343F077021}" destId="{A272FB70-F8BD-48E3-98A0-3981859D0B97}" srcOrd="0" destOrd="0" presId="urn:microsoft.com/office/officeart/2005/8/layout/process5"/>
    <dgm:cxn modelId="{9EA33E2D-B424-4803-8C05-97C469CA226F}" type="presParOf" srcId="{AFE60DAB-2440-40CC-8BC1-2A841E9A365D}" destId="{CC6F0D9F-E7B3-47DC-9FB0-217352B0C85F}" srcOrd="10" destOrd="0" presId="urn:microsoft.com/office/officeart/2005/8/layout/process5"/>
    <dgm:cxn modelId="{38F3F5B6-440A-4223-81E7-AD1457949A8D}" type="presParOf" srcId="{AFE60DAB-2440-40CC-8BC1-2A841E9A365D}" destId="{1A262576-6AB9-4D4B-B1F5-D31951ED44BF}" srcOrd="11" destOrd="0" presId="urn:microsoft.com/office/officeart/2005/8/layout/process5"/>
    <dgm:cxn modelId="{BC3D7B3D-7B1D-4CE3-9DE3-85D505F09113}" type="presParOf" srcId="{1A262576-6AB9-4D4B-B1F5-D31951ED44BF}" destId="{9FA360FA-C7FF-4D34-8B31-36FA14BAC8E3}" srcOrd="0" destOrd="0" presId="urn:microsoft.com/office/officeart/2005/8/layout/process5"/>
    <dgm:cxn modelId="{FF73FC03-C814-4A7B-823B-13CCBD9CEB14}" type="presParOf" srcId="{AFE60DAB-2440-40CC-8BC1-2A841E9A365D}" destId="{7B0AF5EC-8C6A-41EC-B849-47FF695F5936}" srcOrd="12" destOrd="0" presId="urn:microsoft.com/office/officeart/2005/8/layout/process5"/>
    <dgm:cxn modelId="{56913F8D-0A1C-4730-B6F7-8E9C672DD3B0}" type="presParOf" srcId="{AFE60DAB-2440-40CC-8BC1-2A841E9A365D}" destId="{28F20FB3-BCD6-40F8-AA92-48B68BCB4870}" srcOrd="13" destOrd="0" presId="urn:microsoft.com/office/officeart/2005/8/layout/process5"/>
    <dgm:cxn modelId="{AC041174-6826-4BE3-A2F2-ABACCB3FC46E}" type="presParOf" srcId="{28F20FB3-BCD6-40F8-AA92-48B68BCB4870}" destId="{3609CC47-FDF2-4AC5-871C-99141C8DDF1D}" srcOrd="0" destOrd="0" presId="urn:microsoft.com/office/officeart/2005/8/layout/process5"/>
    <dgm:cxn modelId="{4E1F5460-C638-4BAA-A683-71A5F352480D}" type="presParOf" srcId="{AFE60DAB-2440-40CC-8BC1-2A841E9A365D}" destId="{6E610CEB-E9A3-45A1-9DCF-9F661639CC21}" srcOrd="14" destOrd="0" presId="urn:microsoft.com/office/officeart/2005/8/layout/process5"/>
    <dgm:cxn modelId="{B7800594-FFEE-4C2B-96A0-391D97D33F51}" type="presParOf" srcId="{AFE60DAB-2440-40CC-8BC1-2A841E9A365D}" destId="{781E300D-BA77-4C98-AE9D-6744CFD801C9}" srcOrd="15" destOrd="0" presId="urn:microsoft.com/office/officeart/2005/8/layout/process5"/>
    <dgm:cxn modelId="{DAB305B6-B1CC-4FAB-AEC6-1EF35A56DEA9}" type="presParOf" srcId="{781E300D-BA77-4C98-AE9D-6744CFD801C9}" destId="{6104E5CE-6DB4-4087-9345-EA16537A4437}" srcOrd="0" destOrd="0" presId="urn:microsoft.com/office/officeart/2005/8/layout/process5"/>
    <dgm:cxn modelId="{63BE07C9-9D27-45EC-AE80-94A6E4648188}" type="presParOf" srcId="{AFE60DAB-2440-40CC-8BC1-2A841E9A365D}" destId="{DE4FD261-6299-48A5-A919-5EC4836408B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96B4-B918-4040-9D25-7DE7FD16F3F3}" type="datetimeFigureOut">
              <a:rPr lang="en-US" smtClean="0"/>
              <a:pPr/>
              <a:t>3/29/2020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D70B-605C-4F8D-BE26-7F19842DA9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7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3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4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6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1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9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7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7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5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95600" y="2446715"/>
            <a:ext cx="3581400" cy="2353885"/>
          </a:xfrm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3800" b="1" dirty="0" smtClean="0">
                <a:solidFill>
                  <a:srgbClr val="FF6600"/>
                </a:solidFill>
              </a:rPr>
              <a:t>DEFECTS IN CREAM</a:t>
            </a:r>
            <a:r>
              <a:rPr lang="en-IN" sz="3200" b="1" dirty="0" smtClean="0">
                <a:solidFill>
                  <a:srgbClr val="FF6600"/>
                </a:solidFill>
              </a:rPr>
              <a:t>  </a:t>
            </a:r>
            <a:endParaRPr lang="en-IN" sz="3200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872" y="457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Dr. </a:t>
            </a:r>
            <a:r>
              <a:rPr lang="en-US" sz="2200" b="1" dirty="0" err="1" smtClean="0">
                <a:solidFill>
                  <a:srgbClr val="0070C0"/>
                </a:solidFill>
              </a:rPr>
              <a:t>Sanjeev</a:t>
            </a:r>
            <a:r>
              <a:rPr lang="en-US" sz="22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SGIDT, Patna-14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3212976"/>
            <a:ext cx="6637468" cy="1362075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solidFill>
                  <a:srgbClr val="FF6600"/>
                </a:solidFill>
              </a:rPr>
              <a:t>Thank you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RELATION BETWEEN MICROBIOLOGICAL QUALITY AND INTERPRETATION</a:t>
            </a:r>
            <a:endParaRPr lang="en-IN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676400"/>
          <a:ext cx="8686800" cy="480060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381500"/>
                <a:gridCol w="4305300"/>
              </a:tblGrid>
              <a:tr h="39687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        RESULTS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 INTERPRETATION</a:t>
                      </a:r>
                      <a:endParaRPr lang="en-IN" dirty="0"/>
                    </a:p>
                  </a:txBody>
                  <a:tcPr/>
                </a:tc>
              </a:tr>
              <a:tr h="978605"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High</a:t>
                      </a:r>
                      <a:r>
                        <a:rPr kumimoji="0" lang="en-IN" sz="1800" kern="1200" baseline="0" dirty="0" smtClean="0"/>
                        <a:t> count and high Coliforms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Inadequate heat treatment and or Unhygienic manufacture and or storage at high temperature.</a:t>
                      </a:r>
                      <a:endParaRPr lang="en-IN" dirty="0"/>
                    </a:p>
                  </a:txBody>
                  <a:tcPr/>
                </a:tc>
              </a:tr>
              <a:tr h="685024"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High count but low Coliforms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Good hygiene but storage at high temperature</a:t>
                      </a:r>
                      <a:endParaRPr lang="en-IN" dirty="0"/>
                    </a:p>
                  </a:txBody>
                  <a:tcPr/>
                </a:tc>
              </a:tr>
              <a:tr h="685024"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Low count but high Colifoms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Poor hygiene in manufacture but storage at low temperature less than 5°C</a:t>
                      </a:r>
                      <a:endParaRPr lang="en-IN" dirty="0"/>
                    </a:p>
                  </a:txBody>
                  <a:tcPr/>
                </a:tc>
              </a:tr>
              <a:tr h="685024"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Low count and low Coliforms but high Moulds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Good hygiene except aerial contamination in dairy</a:t>
                      </a:r>
                      <a:endParaRPr lang="en-IN" dirty="0"/>
                    </a:p>
                  </a:txBody>
                  <a:tcPr/>
                </a:tc>
              </a:tr>
              <a:tr h="685024"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Low count and low Coliforms but high yeasts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Good hygiene except contamination from fruits, directly or indirectly</a:t>
                      </a:r>
                      <a:endParaRPr lang="en-IN" dirty="0"/>
                    </a:p>
                  </a:txBody>
                  <a:tcPr/>
                </a:tc>
              </a:tr>
              <a:tr h="685024"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Low count and low Coliforms but high aerobic spores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/>
                        <a:t>Cream made from milk having a high spore count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rgbClr val="C00000"/>
                </a:solidFill>
              </a:rPr>
              <a:t>FLAVOUR  </a:t>
            </a:r>
            <a:r>
              <a:rPr lang="en-IN" sz="4000" b="1" spc="-150" dirty="0" smtClean="0">
                <a:solidFill>
                  <a:srgbClr val="C00000"/>
                </a:solidFill>
              </a:rPr>
              <a:t>DEFECTS </a:t>
            </a:r>
            <a:r>
              <a:rPr lang="en-IN" sz="4000" b="1" dirty="0" smtClean="0">
                <a:solidFill>
                  <a:srgbClr val="C00000"/>
                </a:solidFill>
              </a:rPr>
              <a:t> IN   MARKET  CREAM</a:t>
            </a:r>
            <a:endParaRPr lang="en-IN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50897"/>
              </p:ext>
            </p:extLst>
          </p:nvPr>
        </p:nvGraphicFramePr>
        <p:xfrm>
          <a:off x="0" y="1219200"/>
          <a:ext cx="9144000" cy="533400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295082"/>
                <a:gridCol w="2944700"/>
                <a:gridCol w="2904218"/>
              </a:tblGrid>
              <a:tr h="433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Name of Defect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Causes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Prevention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</a:tr>
              <a:tr h="62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 smtClean="0"/>
                        <a:t>Cooked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Excessive heating of cream during pasteurization.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Proper heating of cream during pasteurization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</a:tr>
              <a:tr h="125719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Highly acid/sour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/>
                        <a:t>i</a:t>
                      </a:r>
                      <a:r>
                        <a:rPr lang="en-IN" sz="1600" dirty="0"/>
                        <a:t>. Using sour milk for separation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ii. Acid development in cream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(</a:t>
                      </a:r>
                      <a:r>
                        <a:rPr lang="en-IN" sz="1600" dirty="0" err="1"/>
                        <a:t>i</a:t>
                      </a:r>
                      <a:r>
                        <a:rPr lang="en-IN" sz="1600" dirty="0"/>
                        <a:t>). Using fresh, sweet milk for preparation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(ii). Neutralization of cream.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</a:tr>
              <a:tr h="212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Oxidized/oily/Metallic</a:t>
                      </a:r>
                      <a:r>
                        <a:rPr lang="en-IN" sz="1600" dirty="0" smtClean="0"/>
                        <a:t>/ Tallowy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Fat oxidation due to direct contact of milk with copper or iron, exposure of milk or cream to sunlight, etc.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/>
                        <a:t>i</a:t>
                      </a:r>
                      <a:r>
                        <a:rPr lang="en-IN" sz="1600" dirty="0"/>
                        <a:t>. Proper tinning of milk or cream holding vessels, or using aluminium alloy or stainless steel as contact surface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ii. Vacuum pasteurization of cream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</a:tr>
              <a:tr h="89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/>
                        <a:t>Rancid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/>
                        <a:t>Fat hydrolysis due to lipase action in milk or cream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1600" dirty="0"/>
                        <a:t>Inactivating lipase by proper pasteurization of milk and cream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37" marR="57837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IN" sz="3200" b="1" dirty="0" smtClean="0">
                <a:solidFill>
                  <a:srgbClr val="002060"/>
                </a:solidFill>
              </a:rPr>
              <a:t>FEATHERING IN COFEE CREAM</a:t>
            </a:r>
          </a:p>
          <a:p>
            <a:pPr>
              <a:buBlip>
                <a:blip r:embed="rId3"/>
              </a:buBlip>
            </a:pPr>
            <a:r>
              <a:rPr lang="en-IN" sz="3200" dirty="0" smtClean="0"/>
              <a:t>  </a:t>
            </a:r>
            <a:r>
              <a:rPr lang="en-IN" sz="3200" b="1" dirty="0" smtClean="0">
                <a:solidFill>
                  <a:srgbClr val="339966"/>
                </a:solidFill>
              </a:rPr>
              <a:t>CAUSES:</a:t>
            </a:r>
          </a:p>
          <a:p>
            <a:pPr>
              <a:buNone/>
            </a:pPr>
            <a:r>
              <a:rPr lang="en-IN" sz="3200" dirty="0" smtClean="0"/>
              <a:t>    </a:t>
            </a:r>
            <a:r>
              <a:rPr lang="en-IN" sz="2800" dirty="0" smtClean="0"/>
              <a:t>   1. Excessive homogenisation pressure.</a:t>
            </a:r>
          </a:p>
          <a:p>
            <a:pPr>
              <a:buNone/>
            </a:pPr>
            <a:r>
              <a:rPr lang="en-IN" sz="2800" dirty="0" smtClean="0"/>
              <a:t>       2. Using sour cream.</a:t>
            </a:r>
          </a:p>
          <a:p>
            <a:pPr>
              <a:buNone/>
            </a:pPr>
            <a:r>
              <a:rPr lang="en-IN" sz="2800" dirty="0" smtClean="0"/>
              <a:t>       3. Addition of salts.</a:t>
            </a:r>
          </a:p>
          <a:p>
            <a:pPr>
              <a:buBlip>
                <a:blip r:embed="rId3"/>
              </a:buBlip>
            </a:pPr>
            <a:r>
              <a:rPr lang="en-IN" sz="3200" dirty="0" smtClean="0"/>
              <a:t>  </a:t>
            </a:r>
            <a:r>
              <a:rPr lang="en-IN" sz="3200" b="1" dirty="0" smtClean="0">
                <a:solidFill>
                  <a:srgbClr val="339966"/>
                </a:solidFill>
              </a:rPr>
              <a:t>PREVENTION:</a:t>
            </a:r>
          </a:p>
          <a:p>
            <a:pPr>
              <a:buNone/>
            </a:pPr>
            <a:r>
              <a:rPr lang="en-IN" sz="3200" dirty="0" smtClean="0"/>
              <a:t>       </a:t>
            </a:r>
            <a:r>
              <a:rPr lang="en-IN" sz="2800" dirty="0" smtClean="0"/>
              <a:t>1. Proper homogenisation pressure.</a:t>
            </a:r>
          </a:p>
          <a:p>
            <a:pPr>
              <a:buNone/>
            </a:pPr>
            <a:r>
              <a:rPr lang="en-IN" sz="2800" dirty="0" smtClean="0"/>
              <a:t>       2. Using sweet cream.</a:t>
            </a:r>
          </a:p>
          <a:p>
            <a:pPr>
              <a:buNone/>
            </a:pPr>
            <a:r>
              <a:rPr lang="en-IN" sz="2800" dirty="0" smtClean="0"/>
              <a:t>       3. Avoiding addition of salts.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accent6">
                    <a:lumMod val="75000"/>
                  </a:schemeClr>
                </a:solidFill>
              </a:rPr>
              <a:t>MISCELLANEOUS DEFECTS </a:t>
            </a:r>
            <a:br>
              <a:rPr lang="en-IN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N" sz="4800" b="1" dirty="0" smtClean="0">
                <a:solidFill>
                  <a:schemeClr val="accent6">
                    <a:lumMod val="75000"/>
                  </a:schemeClr>
                </a:solidFill>
              </a:rPr>
              <a:t>IN MARKET CREAM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IN" sz="35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itchFamily="34" charset="0"/>
              </a:rPr>
              <a:t>FLAVOUR DEFECTS IN MANUFACTURING CREAM</a:t>
            </a:r>
            <a:endParaRPr lang="en-IN" sz="3500" b="1" dirty="0">
              <a:solidFill>
                <a:schemeClr val="tx2">
                  <a:lumMod val="90000"/>
                  <a:lumOff val="1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990600"/>
          <a:ext cx="8915401" cy="59277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24000"/>
                <a:gridCol w="3505200"/>
                <a:gridCol w="3886201"/>
              </a:tblGrid>
              <a:tr h="4677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IN" sz="25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 smtClean="0">
                          <a:solidFill>
                            <a:srgbClr val="FF0000"/>
                          </a:solidFill>
                        </a:rPr>
                        <a:t>Defects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Causes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Prevention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</a:tr>
              <a:tr h="181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008000"/>
                          </a:solidFill>
                        </a:rPr>
                        <a:t>Barny</a:t>
                      </a:r>
                      <a:endParaRPr lang="en-IN" sz="20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</a:t>
                      </a:r>
                      <a:r>
                        <a:rPr lang="en-IN" sz="2200" dirty="0" err="1"/>
                        <a:t>i</a:t>
                      </a:r>
                      <a:r>
                        <a:rPr lang="en-IN" sz="2200" dirty="0"/>
                        <a:t>). Poor ventilation of milking byre/barn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(ii). Not keeping milk properly covered during production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</a:t>
                      </a:r>
                      <a:r>
                        <a:rPr lang="en-IN" sz="2200" dirty="0" err="1"/>
                        <a:t>i</a:t>
                      </a:r>
                      <a:r>
                        <a:rPr lang="en-IN" sz="2200" dirty="0"/>
                        <a:t>). Proper ventilation of milking byre/barn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(ii). Keeping milk properly covered during production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</a:tr>
              <a:tr h="364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008000"/>
                          </a:solidFill>
                        </a:rPr>
                        <a:t>Bitter</a:t>
                      </a:r>
                      <a:endParaRPr lang="en-IN" sz="20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</a:t>
                      </a:r>
                      <a:r>
                        <a:rPr lang="en-IN" sz="2200" dirty="0" err="1"/>
                        <a:t>i</a:t>
                      </a:r>
                      <a:r>
                        <a:rPr lang="en-IN" sz="2200" dirty="0"/>
                        <a:t>). Intake of bitter weeds by milch animals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(ii). Lipase activity during (raw) cream separation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(iii). Growth of Proteolytic bacteria in cream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</a:t>
                      </a:r>
                      <a:r>
                        <a:rPr lang="en-IN" sz="2200" dirty="0" err="1"/>
                        <a:t>i</a:t>
                      </a:r>
                      <a:r>
                        <a:rPr lang="en-IN" sz="2200" dirty="0"/>
                        <a:t>). Eradication of off ending weeds.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(ii). Checking lipase activity by avoiding the ‘danger zone(38-49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C) in cream separation.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(iii). Storage of cream at 5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C(40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F) or below to check bacterial growth.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76194"/>
              </p:ext>
            </p:extLst>
          </p:nvPr>
        </p:nvGraphicFramePr>
        <p:xfrm>
          <a:off x="457201" y="914400"/>
          <a:ext cx="8381999" cy="524941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81199"/>
                <a:gridCol w="2819400"/>
                <a:gridCol w="3581400"/>
              </a:tblGrid>
              <a:tr h="55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Cheesy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Growth of Proteolytic bacteria leading to casein break down.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/>
                        <a:t>Storage of cream at 5</a:t>
                      </a:r>
                      <a:r>
                        <a:rPr lang="en-IN" sz="2200" baseline="30000"/>
                        <a:t>0</a:t>
                      </a:r>
                      <a:r>
                        <a:rPr lang="en-IN" sz="2200"/>
                        <a:t>C(40</a:t>
                      </a:r>
                      <a:r>
                        <a:rPr lang="en-IN" sz="2200" baseline="30000"/>
                        <a:t>0</a:t>
                      </a:r>
                      <a:r>
                        <a:rPr lang="en-IN" sz="2200"/>
                        <a:t>F) or below to check bacterial growth.</a:t>
                      </a:r>
                      <a:endParaRPr lang="en-IN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Coarse-acid/sour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Uncontrolled acid development in cream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Storage of cream at 5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C(40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F) or below to check acid development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2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Cooked , Feed and weed Rancid Oxidized etc.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Feeding of milk tainting feeds and weeds within 3 hours before milking.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</a:t>
                      </a:r>
                      <a:r>
                        <a:rPr lang="en-IN" sz="2200" dirty="0" err="1"/>
                        <a:t>i</a:t>
                      </a:r>
                      <a:r>
                        <a:rPr lang="en-IN" sz="2200" dirty="0"/>
                        <a:t>). Avoid Feeding of milk tainting feeds and weeds soon milking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(ii). Eradication of milk tainting weeds.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(iii). Vacuum pasteurization of cream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93885"/>
              </p:ext>
            </p:extLst>
          </p:nvPr>
        </p:nvGraphicFramePr>
        <p:xfrm>
          <a:off x="457200" y="304800"/>
          <a:ext cx="8382000" cy="6096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81200"/>
                <a:gridCol w="2819400"/>
                <a:gridCol w="3581400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 smtClean="0">
                          <a:solidFill>
                            <a:srgbClr val="FF0000"/>
                          </a:solidFill>
                        </a:rPr>
                        <a:t>Defects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Causes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Prevention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0030"/>
              </p:ext>
            </p:extLst>
          </p:nvPr>
        </p:nvGraphicFramePr>
        <p:xfrm>
          <a:off x="457201" y="1600200"/>
          <a:ext cx="8382001" cy="426491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81199"/>
                <a:gridCol w="2819400"/>
                <a:gridCol w="3581402"/>
              </a:tblGrid>
              <a:tr h="12481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 smtClean="0">
                          <a:solidFill>
                            <a:srgbClr val="FF0000"/>
                          </a:solidFill>
                        </a:rPr>
                        <a:t>Defects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Causes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200"/>
                        </a:spcAft>
                      </a:pPr>
                      <a:r>
                        <a:rPr lang="en-IN" sz="2500" b="1" dirty="0">
                          <a:solidFill>
                            <a:srgbClr val="FF0000"/>
                          </a:solidFill>
                        </a:rPr>
                        <a:t>Prevention</a:t>
                      </a:r>
                      <a:endParaRPr lang="en-IN" sz="2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8" marR="65808" marT="0" marB="0"/>
                </a:tc>
              </a:tr>
              <a:tr h="1248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Fruity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Development of by-products of growth of certain un-desirable micro-organisms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Storage of cream at 5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C(40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F) or below to check microbial growth.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Utensil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Using dirty utensils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Using well cleaned utensils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</a:rPr>
                        <a:t>Yeasty</a:t>
                      </a:r>
                      <a:endParaRPr lang="en-IN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Growth of lactose fermenting yeasts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IN" sz="2200" dirty="0"/>
                        <a:t>Storage of cream at 5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C(40</a:t>
                      </a:r>
                      <a:r>
                        <a:rPr lang="en-IN" sz="2200" baseline="30000" dirty="0"/>
                        <a:t>0</a:t>
                      </a:r>
                      <a:r>
                        <a:rPr lang="en-IN" sz="2200" dirty="0"/>
                        <a:t>F) or below to check yeast growth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JUDGING AND GRADING OF CREAM</a:t>
            </a:r>
            <a:endParaRPr lang="en-IN" sz="4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362489"/>
              </p:ext>
            </p:extLst>
          </p:nvPr>
        </p:nvGraphicFramePr>
        <p:xfrm>
          <a:off x="304800" y="8382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65760"/>
            <a:ext cx="6148164" cy="548640"/>
          </a:xfrm>
        </p:spPr>
        <p:txBody>
          <a:bodyPr/>
          <a:lstStyle/>
          <a:p>
            <a:pPr algn="ctr"/>
            <a:r>
              <a:rPr lang="en-IN" sz="6000" b="1" dirty="0" smtClean="0">
                <a:solidFill>
                  <a:srgbClr val="FF6600"/>
                </a:solidFill>
              </a:rPr>
              <a:t>uses of cream</a:t>
            </a:r>
            <a:endParaRPr lang="en-IN" sz="6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en-IN" sz="3600" dirty="0" smtClean="0"/>
              <a:t>For direct consumption as table /coffee /whipping cream.</a:t>
            </a:r>
          </a:p>
          <a:p>
            <a:pPr algn="just">
              <a:buBlip>
                <a:blip r:embed="rId2"/>
              </a:buBlip>
            </a:pPr>
            <a:r>
              <a:rPr lang="en-IN" sz="3600" dirty="0" smtClean="0"/>
              <a:t>In the preparation of special dishes.</a:t>
            </a:r>
          </a:p>
          <a:p>
            <a:pPr algn="just">
              <a:buBlip>
                <a:blip r:embed="rId2"/>
              </a:buBlip>
            </a:pPr>
            <a:r>
              <a:rPr lang="en-IN" sz="3600" dirty="0" smtClean="0"/>
              <a:t>In the production of plastic, frozen and cultured cream.</a:t>
            </a:r>
          </a:p>
          <a:p>
            <a:pPr algn="just">
              <a:buBlip>
                <a:blip r:embed="rId2"/>
              </a:buBlip>
            </a:pPr>
            <a:r>
              <a:rPr lang="en-IN" sz="3600" dirty="0" smtClean="0"/>
              <a:t>In the manufacture of butter, cheese, ice cream, butter oil and ghee (INDIA).</a:t>
            </a:r>
          </a:p>
          <a:p>
            <a:pPr algn="just">
              <a:buBlip>
                <a:blip r:embed="rId2"/>
              </a:buBlip>
            </a:pPr>
            <a:r>
              <a:rPr lang="en-IN" sz="3600" dirty="0" smtClean="0"/>
              <a:t>For creaming of cottage cheese.</a:t>
            </a:r>
            <a:endParaRPr lang="en-IN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2219</TotalTime>
  <Words>646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Arial Narrow</vt:lpstr>
      <vt:lpstr>Calibri</vt:lpstr>
      <vt:lpstr>Candara</vt:lpstr>
      <vt:lpstr>Century Gothic</vt:lpstr>
      <vt:lpstr>Franklin Gothic Book</vt:lpstr>
      <vt:lpstr>Franklin Gothic Medium</vt:lpstr>
      <vt:lpstr>Impact</vt:lpstr>
      <vt:lpstr>Symbol</vt:lpstr>
      <vt:lpstr>Times New Roman</vt:lpstr>
      <vt:lpstr>Tunga</vt:lpstr>
      <vt:lpstr>Wingdings</vt:lpstr>
      <vt:lpstr>Wingdings 2</vt:lpstr>
      <vt:lpstr>Austin</vt:lpstr>
      <vt:lpstr>Trek</vt:lpstr>
      <vt:lpstr>Angles</vt:lpstr>
      <vt:lpstr>Office Theme</vt:lpstr>
      <vt:lpstr>Waveform</vt:lpstr>
      <vt:lpstr>NewsPrint</vt:lpstr>
      <vt:lpstr>PowerPoint Presentation</vt:lpstr>
      <vt:lpstr>RELATION BETWEEN MICROBIOLOGICAL QUALITY AND INTERPRETATION</vt:lpstr>
      <vt:lpstr>FLAVOUR  DEFECTS  IN   MARKET  CREAM</vt:lpstr>
      <vt:lpstr>PowerPoint Presentation</vt:lpstr>
      <vt:lpstr>FLAVOUR DEFECTS IN MANUFACTURING CREAM</vt:lpstr>
      <vt:lpstr>PowerPoint Presentation</vt:lpstr>
      <vt:lpstr>PowerPoint Presentation</vt:lpstr>
      <vt:lpstr>JUDGING AND GRADING OF CREAM</vt:lpstr>
      <vt:lpstr>uses of cream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</dc:title>
  <dc:creator>sony</dc:creator>
  <cp:lastModifiedBy>sanjeev</cp:lastModifiedBy>
  <cp:revision>304</cp:revision>
  <dcterms:created xsi:type="dcterms:W3CDTF">2006-08-16T00:00:00Z</dcterms:created>
  <dcterms:modified xsi:type="dcterms:W3CDTF">2020-03-29T06:17:28Z</dcterms:modified>
</cp:coreProperties>
</file>