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314" r:id="rId2"/>
  </p:sldMasterIdLst>
  <p:notesMasterIdLst>
    <p:notesMasterId r:id="rId10"/>
  </p:notesMasterIdLst>
  <p:sldIdLst>
    <p:sldId id="343" r:id="rId3"/>
    <p:sldId id="313" r:id="rId4"/>
    <p:sldId id="327" r:id="rId5"/>
    <p:sldId id="329" r:id="rId6"/>
    <p:sldId id="328" r:id="rId7"/>
    <p:sldId id="330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5A170A"/>
    <a:srgbClr val="E6005D"/>
    <a:srgbClr val="FF00FF"/>
    <a:srgbClr val="654321"/>
    <a:srgbClr val="66FF99"/>
    <a:srgbClr val="E8FCEC"/>
    <a:srgbClr val="FFE07D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9" autoAdjust="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C0DD9-122C-4E4E-A94E-B985E220970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638879F-636D-4EE8-87E2-C873FEFC0BF5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Prevention:- </a:t>
          </a:r>
          <a:r>
            <a:rPr lang="en-IN" b="1" dirty="0" smtClean="0"/>
            <a:t>Correct salting with properly grinded salt</a:t>
          </a:r>
          <a:endParaRPr lang="en-IN" b="1" dirty="0"/>
        </a:p>
      </dgm:t>
    </dgm:pt>
    <dgm:pt modelId="{8F4DA6DD-DC6C-4521-9B1E-999E8042B5CB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Cause:- </a:t>
          </a:r>
          <a:r>
            <a:rPr lang="en-IN" b="1" dirty="0" err="1" smtClean="0"/>
            <a:t>Undissolved</a:t>
          </a:r>
          <a:r>
            <a:rPr lang="en-IN" b="1" dirty="0" smtClean="0"/>
            <a:t> coarse salt, incorrect salting</a:t>
          </a:r>
          <a:endParaRPr lang="en-IN" b="1" dirty="0"/>
        </a:p>
      </dgm:t>
    </dgm:pt>
    <dgm:pt modelId="{8361BC32-C0D1-4189-B07E-21B567CE6EF2}">
      <dgm:prSet phldrT="[Text]"/>
      <dgm:spPr/>
      <dgm:t>
        <a:bodyPr/>
        <a:lstStyle/>
        <a:p>
          <a:r>
            <a:rPr lang="en-IN" b="1" dirty="0" smtClean="0"/>
            <a:t>Gritty</a:t>
          </a:r>
          <a:endParaRPr lang="en-IN" b="1" dirty="0"/>
        </a:p>
      </dgm:t>
    </dgm:pt>
    <dgm:pt modelId="{2F4085D3-F88C-4571-B4AA-6EB02723D4B9}" type="sibTrans" cxnId="{3E92ED8A-FDE2-4275-A40A-3FB6A719A435}">
      <dgm:prSet/>
      <dgm:spPr/>
      <dgm:t>
        <a:bodyPr/>
        <a:lstStyle/>
        <a:p>
          <a:endParaRPr lang="en-IN"/>
        </a:p>
      </dgm:t>
    </dgm:pt>
    <dgm:pt modelId="{234C1DDC-846E-4F3D-973E-149B7B43BA13}" type="parTrans" cxnId="{3E92ED8A-FDE2-4275-A40A-3FB6A719A435}">
      <dgm:prSet/>
      <dgm:spPr/>
      <dgm:t>
        <a:bodyPr/>
        <a:lstStyle/>
        <a:p>
          <a:endParaRPr lang="en-IN"/>
        </a:p>
      </dgm:t>
    </dgm:pt>
    <dgm:pt modelId="{E2B1F05D-573A-4BF5-8216-861B99327FFD}" type="sibTrans" cxnId="{7213AC76-1AD2-419D-9DAB-46E252A1C74D}">
      <dgm:prSet/>
      <dgm:spPr/>
      <dgm:t>
        <a:bodyPr/>
        <a:lstStyle/>
        <a:p>
          <a:endParaRPr lang="en-IN"/>
        </a:p>
      </dgm:t>
    </dgm:pt>
    <dgm:pt modelId="{E2673200-DE96-43BC-8FF6-F6FB89D359D4}" type="parTrans" cxnId="{7213AC76-1AD2-419D-9DAB-46E252A1C74D}">
      <dgm:prSet/>
      <dgm:spPr/>
      <dgm:t>
        <a:bodyPr/>
        <a:lstStyle/>
        <a:p>
          <a:endParaRPr lang="en-IN"/>
        </a:p>
      </dgm:t>
    </dgm:pt>
    <dgm:pt modelId="{6B35485C-8D4C-406D-9263-7690F539ADCE}" type="sibTrans" cxnId="{22E7D026-256B-43BA-BB21-890DEE1B9293}">
      <dgm:prSet/>
      <dgm:spPr/>
      <dgm:t>
        <a:bodyPr/>
        <a:lstStyle/>
        <a:p>
          <a:endParaRPr lang="en-IN"/>
        </a:p>
      </dgm:t>
    </dgm:pt>
    <dgm:pt modelId="{36ADBA93-C306-4EFC-B1F7-D0EA02F212A7}" type="parTrans" cxnId="{22E7D026-256B-43BA-BB21-890DEE1B9293}">
      <dgm:prSet/>
      <dgm:spPr/>
      <dgm:t>
        <a:bodyPr/>
        <a:lstStyle/>
        <a:p>
          <a:endParaRPr lang="en-IN"/>
        </a:p>
      </dgm:t>
    </dgm:pt>
    <dgm:pt modelId="{D010AF99-FACF-4001-8177-8E85C35F845F}">
      <dgm:prSet phldrT="[Text]"/>
      <dgm:spPr/>
      <dgm:t>
        <a:bodyPr/>
        <a:lstStyle/>
        <a:p>
          <a:pPr algn="just"/>
          <a:r>
            <a:rPr lang="en-IN" b="1" dirty="0" smtClean="0">
              <a:solidFill>
                <a:schemeClr val="tx1"/>
              </a:solidFill>
            </a:rPr>
            <a:t>Prevention :- </a:t>
          </a:r>
          <a:r>
            <a:rPr lang="en-IN" b="1" dirty="0" smtClean="0">
              <a:solidFill>
                <a:schemeClr val="bg1"/>
              </a:solidFill>
            </a:rPr>
            <a:t>Ad</a:t>
          </a:r>
          <a:r>
            <a:rPr lang="en-IN" b="1" dirty="0" smtClean="0"/>
            <a:t>equate working of butter, controlled cooling</a:t>
          </a:r>
          <a:endParaRPr lang="en-IN" b="1" dirty="0"/>
        </a:p>
      </dgm:t>
    </dgm:pt>
    <dgm:pt modelId="{E16DC088-414B-4BB9-BC4D-47CD5A75D434}">
      <dgm:prSet phldrT="[Text]"/>
      <dgm:spPr/>
      <dgm:t>
        <a:bodyPr/>
        <a:lstStyle/>
        <a:p>
          <a:pPr algn="just"/>
          <a:r>
            <a:rPr lang="en-IN" b="1" dirty="0" smtClean="0">
              <a:solidFill>
                <a:schemeClr val="tx1"/>
              </a:solidFill>
            </a:rPr>
            <a:t>Cause :- </a:t>
          </a:r>
          <a:r>
            <a:rPr lang="en-IN" b="1" dirty="0" smtClean="0">
              <a:solidFill>
                <a:schemeClr val="bg1"/>
              </a:solidFill>
            </a:rPr>
            <a:t>Un</a:t>
          </a:r>
          <a:r>
            <a:rPr lang="en-IN" b="1" dirty="0" smtClean="0"/>
            <a:t>der working of butter, sudden chilling of butter soon after production</a:t>
          </a:r>
          <a:endParaRPr lang="en-IN" b="1" dirty="0"/>
        </a:p>
      </dgm:t>
    </dgm:pt>
    <dgm:pt modelId="{B9F2EA10-C7EB-4CFB-82AD-D1505EE211BB}">
      <dgm:prSet phldrT="[Text]"/>
      <dgm:spPr/>
      <dgm:t>
        <a:bodyPr/>
        <a:lstStyle/>
        <a:p>
          <a:pPr algn="l"/>
          <a:r>
            <a:rPr lang="en-IN" b="1" dirty="0" smtClean="0"/>
            <a:t>Crumbly</a:t>
          </a:r>
          <a:endParaRPr lang="en-IN" b="1" dirty="0"/>
        </a:p>
      </dgm:t>
    </dgm:pt>
    <dgm:pt modelId="{C43C5172-BEE8-495A-85FD-B03536A07B5F}" type="sibTrans" cxnId="{E012BA4F-10B2-4F52-B323-F3051DFB5BCA}">
      <dgm:prSet/>
      <dgm:spPr/>
      <dgm:t>
        <a:bodyPr/>
        <a:lstStyle/>
        <a:p>
          <a:endParaRPr lang="en-IN"/>
        </a:p>
      </dgm:t>
    </dgm:pt>
    <dgm:pt modelId="{788B1D39-A9E5-4DE0-A09C-5EA9D8FEF9F9}" type="parTrans" cxnId="{E012BA4F-10B2-4F52-B323-F3051DFB5BCA}">
      <dgm:prSet/>
      <dgm:spPr/>
      <dgm:t>
        <a:bodyPr/>
        <a:lstStyle/>
        <a:p>
          <a:endParaRPr lang="en-IN"/>
        </a:p>
      </dgm:t>
    </dgm:pt>
    <dgm:pt modelId="{928CAA4D-CCE7-4FD5-9011-C9F97EDAEA20}" type="sibTrans" cxnId="{49E6BE8B-1366-40EF-9D36-BBF41C899DF8}">
      <dgm:prSet/>
      <dgm:spPr/>
      <dgm:t>
        <a:bodyPr/>
        <a:lstStyle/>
        <a:p>
          <a:endParaRPr lang="en-IN"/>
        </a:p>
      </dgm:t>
    </dgm:pt>
    <dgm:pt modelId="{AB1DA24F-F0A0-447A-99A9-7F353374028C}" type="parTrans" cxnId="{49E6BE8B-1366-40EF-9D36-BBF41C899DF8}">
      <dgm:prSet/>
      <dgm:spPr/>
      <dgm:t>
        <a:bodyPr/>
        <a:lstStyle/>
        <a:p>
          <a:endParaRPr lang="en-IN"/>
        </a:p>
      </dgm:t>
    </dgm:pt>
    <dgm:pt modelId="{EB4C3FF2-FDAC-4F04-A5A8-A593129E94A0}" type="sibTrans" cxnId="{67551EF2-7213-4A2A-83B5-5AA21AF23167}">
      <dgm:prSet/>
      <dgm:spPr/>
      <dgm:t>
        <a:bodyPr/>
        <a:lstStyle/>
        <a:p>
          <a:endParaRPr lang="en-IN"/>
        </a:p>
      </dgm:t>
    </dgm:pt>
    <dgm:pt modelId="{93CE09E4-EAEC-49A9-8C7F-5A6DC7E51FB4}" type="parTrans" cxnId="{67551EF2-7213-4A2A-83B5-5AA21AF23167}">
      <dgm:prSet/>
      <dgm:spPr/>
      <dgm:t>
        <a:bodyPr/>
        <a:lstStyle/>
        <a:p>
          <a:endParaRPr lang="en-IN"/>
        </a:p>
      </dgm:t>
    </dgm:pt>
    <dgm:pt modelId="{A4128C84-ED28-45D3-84EC-ED2B535FC4CC}">
      <dgm:prSet phldrT="[Text]"/>
      <dgm:spPr/>
      <dgm:t>
        <a:bodyPr/>
        <a:lstStyle/>
        <a:p>
          <a:r>
            <a:rPr lang="en-IN" b="1" dirty="0" smtClean="0"/>
            <a:t>Avoid feeds containing high melting point fats</a:t>
          </a:r>
          <a:endParaRPr lang="en-IN" b="1" dirty="0"/>
        </a:p>
      </dgm:t>
    </dgm:pt>
    <dgm:pt modelId="{2BC3CC66-F004-44C2-8000-EADD2821BEBE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Cause:- </a:t>
          </a:r>
          <a:r>
            <a:rPr lang="en-IN" b="1" dirty="0" smtClean="0"/>
            <a:t>High fats having high melting point</a:t>
          </a:r>
          <a:endParaRPr lang="en-IN" b="1" dirty="0"/>
        </a:p>
      </dgm:t>
    </dgm:pt>
    <dgm:pt modelId="{8DA7D207-0CB0-470E-8383-532D10F13919}">
      <dgm:prSet phldrT="[Text]"/>
      <dgm:spPr/>
      <dgm:t>
        <a:bodyPr/>
        <a:lstStyle/>
        <a:p>
          <a:r>
            <a:rPr lang="en-IN" b="1" dirty="0" smtClean="0"/>
            <a:t>Gummy</a:t>
          </a:r>
          <a:r>
            <a:rPr lang="en-IN" dirty="0" smtClean="0"/>
            <a:t> </a:t>
          </a:r>
          <a:endParaRPr lang="en-IN" dirty="0"/>
        </a:p>
      </dgm:t>
    </dgm:pt>
    <dgm:pt modelId="{ED9C9528-4A91-4097-A301-09DE32082C66}" type="sibTrans" cxnId="{524187D8-3C75-4B9A-83F5-8B05B7CE2AD6}">
      <dgm:prSet/>
      <dgm:spPr/>
      <dgm:t>
        <a:bodyPr/>
        <a:lstStyle/>
        <a:p>
          <a:endParaRPr lang="en-IN"/>
        </a:p>
      </dgm:t>
    </dgm:pt>
    <dgm:pt modelId="{EEA634F5-30F8-48DD-B2B3-EEAE20DF3550}" type="parTrans" cxnId="{524187D8-3C75-4B9A-83F5-8B05B7CE2AD6}">
      <dgm:prSet/>
      <dgm:spPr/>
      <dgm:t>
        <a:bodyPr/>
        <a:lstStyle/>
        <a:p>
          <a:endParaRPr lang="en-IN"/>
        </a:p>
      </dgm:t>
    </dgm:pt>
    <dgm:pt modelId="{1DB80E58-1B0B-40F9-86CA-1FA4C14959E8}" type="sibTrans" cxnId="{444E45A9-64C1-4913-8DB0-80978AE77FE2}">
      <dgm:prSet/>
      <dgm:spPr/>
      <dgm:t>
        <a:bodyPr/>
        <a:lstStyle/>
        <a:p>
          <a:endParaRPr lang="en-IN"/>
        </a:p>
      </dgm:t>
    </dgm:pt>
    <dgm:pt modelId="{563B88F7-3BA2-45D4-A888-A6DEF98C6885}" type="parTrans" cxnId="{444E45A9-64C1-4913-8DB0-80978AE77FE2}">
      <dgm:prSet/>
      <dgm:spPr/>
      <dgm:t>
        <a:bodyPr/>
        <a:lstStyle/>
        <a:p>
          <a:endParaRPr lang="en-IN"/>
        </a:p>
      </dgm:t>
    </dgm:pt>
    <dgm:pt modelId="{1A1A51F0-F30B-4038-82E9-C32462461C4E}" type="sibTrans" cxnId="{FC8715FE-4A89-4F44-8FB5-24D72453685C}">
      <dgm:prSet/>
      <dgm:spPr/>
      <dgm:t>
        <a:bodyPr/>
        <a:lstStyle/>
        <a:p>
          <a:endParaRPr lang="en-IN"/>
        </a:p>
      </dgm:t>
    </dgm:pt>
    <dgm:pt modelId="{3FEF6E34-BCD9-4BEE-AB9F-217B53E871D8}" type="parTrans" cxnId="{FC8715FE-4A89-4F44-8FB5-24D72453685C}">
      <dgm:prSet/>
      <dgm:spPr/>
      <dgm:t>
        <a:bodyPr/>
        <a:lstStyle/>
        <a:p>
          <a:endParaRPr lang="en-IN"/>
        </a:p>
      </dgm:t>
    </dgm:pt>
    <dgm:pt modelId="{239E4717-20F2-46E1-AA65-A45ED6D4F3A8}" type="pres">
      <dgm:prSet presAssocID="{D33C0DD9-122C-4E4E-A94E-B985E22097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1D575-F1E4-498C-9A70-2A6ECC076F19}" type="pres">
      <dgm:prSet presAssocID="{8361BC32-C0D1-4189-B07E-21B567CE6EF2}" presName="comp" presStyleCnt="0"/>
      <dgm:spPr/>
    </dgm:pt>
    <dgm:pt modelId="{9AA0BB02-D767-4D27-AD43-82214BAA50D6}" type="pres">
      <dgm:prSet presAssocID="{8361BC32-C0D1-4189-B07E-21B567CE6EF2}" presName="box" presStyleLbl="node1" presStyleIdx="0" presStyleCnt="3"/>
      <dgm:spPr/>
      <dgm:t>
        <a:bodyPr/>
        <a:lstStyle/>
        <a:p>
          <a:endParaRPr lang="en-IN"/>
        </a:p>
      </dgm:t>
    </dgm:pt>
    <dgm:pt modelId="{A68A6DDD-DF29-45AB-AA7D-9D1B5BD71100}" type="pres">
      <dgm:prSet presAssocID="{8361BC32-C0D1-4189-B07E-21B567CE6EF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BCFC637-DB48-46E7-BCEB-6235E4AE1F7F}" type="pres">
      <dgm:prSet presAssocID="{8361BC32-C0D1-4189-B07E-21B567CE6E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34B015-CE5C-4040-8B6C-3B565E56C778}" type="pres">
      <dgm:prSet presAssocID="{2F4085D3-F88C-4571-B4AA-6EB02723D4B9}" presName="spacer" presStyleCnt="0"/>
      <dgm:spPr/>
    </dgm:pt>
    <dgm:pt modelId="{0244EE56-7888-4376-A907-7F53E29B8B54}" type="pres">
      <dgm:prSet presAssocID="{B9F2EA10-C7EB-4CFB-82AD-D1505EE211BB}" presName="comp" presStyleCnt="0"/>
      <dgm:spPr/>
    </dgm:pt>
    <dgm:pt modelId="{00B4F1DA-E4DB-4212-8D4E-A267836A9C67}" type="pres">
      <dgm:prSet presAssocID="{B9F2EA10-C7EB-4CFB-82AD-D1505EE211BB}" presName="box" presStyleLbl="node1" presStyleIdx="1" presStyleCnt="3"/>
      <dgm:spPr/>
      <dgm:t>
        <a:bodyPr/>
        <a:lstStyle/>
        <a:p>
          <a:endParaRPr lang="en-IN"/>
        </a:p>
      </dgm:t>
    </dgm:pt>
    <dgm:pt modelId="{A6E669C0-70DB-44C4-AB48-8D5C0F14D44D}" type="pres">
      <dgm:prSet presAssocID="{B9F2EA10-C7EB-4CFB-82AD-D1505EE211B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F4A9532F-1057-41E6-B835-C7C454F9F0FB}" type="pres">
      <dgm:prSet presAssocID="{B9F2EA10-C7EB-4CFB-82AD-D1505EE211B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ED1D64-C187-4754-A805-AB46BAD66F23}" type="pres">
      <dgm:prSet presAssocID="{C43C5172-BEE8-495A-85FD-B03536A07B5F}" presName="spacer" presStyleCnt="0"/>
      <dgm:spPr/>
    </dgm:pt>
    <dgm:pt modelId="{BDB5EA01-D397-41A7-9D17-DE023D4FB11B}" type="pres">
      <dgm:prSet presAssocID="{8DA7D207-0CB0-470E-8383-532D10F13919}" presName="comp" presStyleCnt="0"/>
      <dgm:spPr/>
    </dgm:pt>
    <dgm:pt modelId="{C3B378F2-486C-4346-BC6E-9C68A8C51158}" type="pres">
      <dgm:prSet presAssocID="{8DA7D207-0CB0-470E-8383-532D10F13919}" presName="box" presStyleLbl="node1" presStyleIdx="2" presStyleCnt="3"/>
      <dgm:spPr/>
      <dgm:t>
        <a:bodyPr/>
        <a:lstStyle/>
        <a:p>
          <a:endParaRPr lang="en-IN"/>
        </a:p>
      </dgm:t>
    </dgm:pt>
    <dgm:pt modelId="{C16680C8-9982-46F8-AC6A-9617474906E1}" type="pres">
      <dgm:prSet presAssocID="{8DA7D207-0CB0-470E-8383-532D10F13919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2B3A342-E59A-4EF0-9AC5-D30BD8DB7B0B}" type="pres">
      <dgm:prSet presAssocID="{8DA7D207-0CB0-470E-8383-532D10F139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0F32D7-51ED-45D3-81A0-ABB517C8A9DE}" type="presOf" srcId="{8DA7D207-0CB0-470E-8383-532D10F13919}" destId="{C3B378F2-486C-4346-BC6E-9C68A8C51158}" srcOrd="0" destOrd="0" presId="urn:microsoft.com/office/officeart/2005/8/layout/vList4#1"/>
    <dgm:cxn modelId="{444E45A9-64C1-4913-8DB0-80978AE77FE2}" srcId="{8DA7D207-0CB0-470E-8383-532D10F13919}" destId="{A4128C84-ED28-45D3-84EC-ED2B535FC4CC}" srcOrd="1" destOrd="0" parTransId="{563B88F7-3BA2-45D4-A888-A6DEF98C6885}" sibTransId="{1DB80E58-1B0B-40F9-86CA-1FA4C14959E8}"/>
    <dgm:cxn modelId="{22E7D026-256B-43BA-BB21-890DEE1B9293}" srcId="{8361BC32-C0D1-4189-B07E-21B567CE6EF2}" destId="{8F4DA6DD-DC6C-4521-9B1E-999E8042B5CB}" srcOrd="0" destOrd="0" parTransId="{36ADBA93-C306-4EFC-B1F7-D0EA02F212A7}" sibTransId="{6B35485C-8D4C-406D-9263-7690F539ADCE}"/>
    <dgm:cxn modelId="{CD044D38-3257-4B7C-8C51-FB108CCBA0ED}" type="presOf" srcId="{A4128C84-ED28-45D3-84EC-ED2B535FC4CC}" destId="{A2B3A342-E59A-4EF0-9AC5-D30BD8DB7B0B}" srcOrd="1" destOrd="2" presId="urn:microsoft.com/office/officeart/2005/8/layout/vList4#1"/>
    <dgm:cxn modelId="{CFDD3C16-DB83-4DE9-A083-795891BEC0CA}" type="presOf" srcId="{0638879F-636D-4EE8-87E2-C873FEFC0BF5}" destId="{5BCFC637-DB48-46E7-BCEB-6235E4AE1F7F}" srcOrd="1" destOrd="2" presId="urn:microsoft.com/office/officeart/2005/8/layout/vList4#1"/>
    <dgm:cxn modelId="{1EDCF2C6-1E97-46E1-9E88-2C6563DC3C2B}" type="presOf" srcId="{D33C0DD9-122C-4E4E-A94E-B985E2209708}" destId="{239E4717-20F2-46E1-AA65-A45ED6D4F3A8}" srcOrd="0" destOrd="0" presId="urn:microsoft.com/office/officeart/2005/8/layout/vList4#1"/>
    <dgm:cxn modelId="{6710FB67-B700-412C-90DD-F097F4146233}" type="presOf" srcId="{8F4DA6DD-DC6C-4521-9B1E-999E8042B5CB}" destId="{5BCFC637-DB48-46E7-BCEB-6235E4AE1F7F}" srcOrd="1" destOrd="1" presId="urn:microsoft.com/office/officeart/2005/8/layout/vList4#1"/>
    <dgm:cxn modelId="{3E92ED8A-FDE2-4275-A40A-3FB6A719A435}" srcId="{D33C0DD9-122C-4E4E-A94E-B985E2209708}" destId="{8361BC32-C0D1-4189-B07E-21B567CE6EF2}" srcOrd="0" destOrd="0" parTransId="{234C1DDC-846E-4F3D-973E-149B7B43BA13}" sibTransId="{2F4085D3-F88C-4571-B4AA-6EB02723D4B9}"/>
    <dgm:cxn modelId="{6C0C02EE-AC38-42F7-946D-451590271758}" type="presOf" srcId="{2BC3CC66-F004-44C2-8000-EADD2821BEBE}" destId="{C3B378F2-486C-4346-BC6E-9C68A8C51158}" srcOrd="0" destOrd="1" presId="urn:microsoft.com/office/officeart/2005/8/layout/vList4#1"/>
    <dgm:cxn modelId="{67551EF2-7213-4A2A-83B5-5AA21AF23167}" srcId="{B9F2EA10-C7EB-4CFB-82AD-D1505EE211BB}" destId="{E16DC088-414B-4BB9-BC4D-47CD5A75D434}" srcOrd="0" destOrd="0" parTransId="{93CE09E4-EAEC-49A9-8C7F-5A6DC7E51FB4}" sibTransId="{EB4C3FF2-FDAC-4F04-A5A8-A593129E94A0}"/>
    <dgm:cxn modelId="{43C5635D-6998-4B63-BDC4-E136C19241A2}" type="presOf" srcId="{A4128C84-ED28-45D3-84EC-ED2B535FC4CC}" destId="{C3B378F2-486C-4346-BC6E-9C68A8C51158}" srcOrd="0" destOrd="2" presId="urn:microsoft.com/office/officeart/2005/8/layout/vList4#1"/>
    <dgm:cxn modelId="{330C88C7-10A4-4060-A904-2E3B6E25302A}" type="presOf" srcId="{8F4DA6DD-DC6C-4521-9B1E-999E8042B5CB}" destId="{9AA0BB02-D767-4D27-AD43-82214BAA50D6}" srcOrd="0" destOrd="1" presId="urn:microsoft.com/office/officeart/2005/8/layout/vList4#1"/>
    <dgm:cxn modelId="{49E6BE8B-1366-40EF-9D36-BBF41C899DF8}" srcId="{B9F2EA10-C7EB-4CFB-82AD-D1505EE211BB}" destId="{D010AF99-FACF-4001-8177-8E85C35F845F}" srcOrd="1" destOrd="0" parTransId="{AB1DA24F-F0A0-447A-99A9-7F353374028C}" sibTransId="{928CAA4D-CCE7-4FD5-9011-C9F97EDAEA20}"/>
    <dgm:cxn modelId="{E21ECE38-C643-497B-8658-E881BB199E8A}" type="presOf" srcId="{8361BC32-C0D1-4189-B07E-21B567CE6EF2}" destId="{5BCFC637-DB48-46E7-BCEB-6235E4AE1F7F}" srcOrd="1" destOrd="0" presId="urn:microsoft.com/office/officeart/2005/8/layout/vList4#1"/>
    <dgm:cxn modelId="{7E41A614-D95E-48F1-9D6E-7FEF67D1D782}" type="presOf" srcId="{E16DC088-414B-4BB9-BC4D-47CD5A75D434}" destId="{00B4F1DA-E4DB-4212-8D4E-A267836A9C67}" srcOrd="0" destOrd="1" presId="urn:microsoft.com/office/officeart/2005/8/layout/vList4#1"/>
    <dgm:cxn modelId="{E012BA4F-10B2-4F52-B323-F3051DFB5BCA}" srcId="{D33C0DD9-122C-4E4E-A94E-B985E2209708}" destId="{B9F2EA10-C7EB-4CFB-82AD-D1505EE211BB}" srcOrd="1" destOrd="0" parTransId="{788B1D39-A9E5-4DE0-A09C-5EA9D8FEF9F9}" sibTransId="{C43C5172-BEE8-495A-85FD-B03536A07B5F}"/>
    <dgm:cxn modelId="{524187D8-3C75-4B9A-83F5-8B05B7CE2AD6}" srcId="{D33C0DD9-122C-4E4E-A94E-B985E2209708}" destId="{8DA7D207-0CB0-470E-8383-532D10F13919}" srcOrd="2" destOrd="0" parTransId="{EEA634F5-30F8-48DD-B2B3-EEAE20DF3550}" sibTransId="{ED9C9528-4A91-4097-A301-09DE32082C66}"/>
    <dgm:cxn modelId="{7027A214-96AD-4448-A61D-0395E0012A5B}" type="presOf" srcId="{8361BC32-C0D1-4189-B07E-21B567CE6EF2}" destId="{9AA0BB02-D767-4D27-AD43-82214BAA50D6}" srcOrd="0" destOrd="0" presId="urn:microsoft.com/office/officeart/2005/8/layout/vList4#1"/>
    <dgm:cxn modelId="{1E410369-E1A5-48FE-83DB-5C9C1D8D2D23}" type="presOf" srcId="{0638879F-636D-4EE8-87E2-C873FEFC0BF5}" destId="{9AA0BB02-D767-4D27-AD43-82214BAA50D6}" srcOrd="0" destOrd="2" presId="urn:microsoft.com/office/officeart/2005/8/layout/vList4#1"/>
    <dgm:cxn modelId="{99CEF7A1-2997-4FBD-A324-FBDED27356E8}" type="presOf" srcId="{B9F2EA10-C7EB-4CFB-82AD-D1505EE211BB}" destId="{F4A9532F-1057-41E6-B835-C7C454F9F0FB}" srcOrd="1" destOrd="0" presId="urn:microsoft.com/office/officeart/2005/8/layout/vList4#1"/>
    <dgm:cxn modelId="{05FDF402-664E-4AC3-922A-F8210999C68F}" type="presOf" srcId="{D010AF99-FACF-4001-8177-8E85C35F845F}" destId="{00B4F1DA-E4DB-4212-8D4E-A267836A9C67}" srcOrd="0" destOrd="2" presId="urn:microsoft.com/office/officeart/2005/8/layout/vList4#1"/>
    <dgm:cxn modelId="{60B01859-1B10-4988-BBC0-6437659DD8A1}" type="presOf" srcId="{D010AF99-FACF-4001-8177-8E85C35F845F}" destId="{F4A9532F-1057-41E6-B835-C7C454F9F0FB}" srcOrd="1" destOrd="2" presId="urn:microsoft.com/office/officeart/2005/8/layout/vList4#1"/>
    <dgm:cxn modelId="{310BBB40-AEFA-4D04-839E-BD2029A960D5}" type="presOf" srcId="{B9F2EA10-C7EB-4CFB-82AD-D1505EE211BB}" destId="{00B4F1DA-E4DB-4212-8D4E-A267836A9C67}" srcOrd="0" destOrd="0" presId="urn:microsoft.com/office/officeart/2005/8/layout/vList4#1"/>
    <dgm:cxn modelId="{7213AC76-1AD2-419D-9DAB-46E252A1C74D}" srcId="{8361BC32-C0D1-4189-B07E-21B567CE6EF2}" destId="{0638879F-636D-4EE8-87E2-C873FEFC0BF5}" srcOrd="1" destOrd="0" parTransId="{E2673200-DE96-43BC-8FF6-F6FB89D359D4}" sibTransId="{E2B1F05D-573A-4BF5-8216-861B99327FFD}"/>
    <dgm:cxn modelId="{479DD6FD-3795-4F79-ACE1-BB75FF97E3C3}" type="presOf" srcId="{E16DC088-414B-4BB9-BC4D-47CD5A75D434}" destId="{F4A9532F-1057-41E6-B835-C7C454F9F0FB}" srcOrd="1" destOrd="1" presId="urn:microsoft.com/office/officeart/2005/8/layout/vList4#1"/>
    <dgm:cxn modelId="{CA898904-4A3A-4901-AB8F-42E2EDE73C74}" type="presOf" srcId="{2BC3CC66-F004-44C2-8000-EADD2821BEBE}" destId="{A2B3A342-E59A-4EF0-9AC5-D30BD8DB7B0B}" srcOrd="1" destOrd="1" presId="urn:microsoft.com/office/officeart/2005/8/layout/vList4#1"/>
    <dgm:cxn modelId="{FC8715FE-4A89-4F44-8FB5-24D72453685C}" srcId="{8DA7D207-0CB0-470E-8383-532D10F13919}" destId="{2BC3CC66-F004-44C2-8000-EADD2821BEBE}" srcOrd="0" destOrd="0" parTransId="{3FEF6E34-BCD9-4BEE-AB9F-217B53E871D8}" sibTransId="{1A1A51F0-F30B-4038-82E9-C32462461C4E}"/>
    <dgm:cxn modelId="{99CED8B0-2F57-4B56-85B1-A2DE30FEC214}" type="presOf" srcId="{8DA7D207-0CB0-470E-8383-532D10F13919}" destId="{A2B3A342-E59A-4EF0-9AC5-D30BD8DB7B0B}" srcOrd="1" destOrd="0" presId="urn:microsoft.com/office/officeart/2005/8/layout/vList4#1"/>
    <dgm:cxn modelId="{3DF15635-30BB-4C32-8B95-49B9E317FAE6}" type="presParOf" srcId="{239E4717-20F2-46E1-AA65-A45ED6D4F3A8}" destId="{ECB1D575-F1E4-498C-9A70-2A6ECC076F19}" srcOrd="0" destOrd="0" presId="urn:microsoft.com/office/officeart/2005/8/layout/vList4#1"/>
    <dgm:cxn modelId="{55850EAD-BF5E-42F6-B12F-B326375B13EB}" type="presParOf" srcId="{ECB1D575-F1E4-498C-9A70-2A6ECC076F19}" destId="{9AA0BB02-D767-4D27-AD43-82214BAA50D6}" srcOrd="0" destOrd="0" presId="urn:microsoft.com/office/officeart/2005/8/layout/vList4#1"/>
    <dgm:cxn modelId="{6627CE8D-0559-4287-A5A5-9580090361B6}" type="presParOf" srcId="{ECB1D575-F1E4-498C-9A70-2A6ECC076F19}" destId="{A68A6DDD-DF29-45AB-AA7D-9D1B5BD71100}" srcOrd="1" destOrd="0" presId="urn:microsoft.com/office/officeart/2005/8/layout/vList4#1"/>
    <dgm:cxn modelId="{1A6700BF-21E3-4C3D-A5B0-F2AE606159BD}" type="presParOf" srcId="{ECB1D575-F1E4-498C-9A70-2A6ECC076F19}" destId="{5BCFC637-DB48-46E7-BCEB-6235E4AE1F7F}" srcOrd="2" destOrd="0" presId="urn:microsoft.com/office/officeart/2005/8/layout/vList4#1"/>
    <dgm:cxn modelId="{FC81BFB0-6ACB-4D52-8B2F-500DDCA5D127}" type="presParOf" srcId="{239E4717-20F2-46E1-AA65-A45ED6D4F3A8}" destId="{4234B015-CE5C-4040-8B6C-3B565E56C778}" srcOrd="1" destOrd="0" presId="urn:microsoft.com/office/officeart/2005/8/layout/vList4#1"/>
    <dgm:cxn modelId="{18F0ACCF-2605-48C1-B935-93C8E27A3F38}" type="presParOf" srcId="{239E4717-20F2-46E1-AA65-A45ED6D4F3A8}" destId="{0244EE56-7888-4376-A907-7F53E29B8B54}" srcOrd="2" destOrd="0" presId="urn:microsoft.com/office/officeart/2005/8/layout/vList4#1"/>
    <dgm:cxn modelId="{FC64303C-5720-4D26-8ECB-B0390F70BA5E}" type="presParOf" srcId="{0244EE56-7888-4376-A907-7F53E29B8B54}" destId="{00B4F1DA-E4DB-4212-8D4E-A267836A9C67}" srcOrd="0" destOrd="0" presId="urn:microsoft.com/office/officeart/2005/8/layout/vList4#1"/>
    <dgm:cxn modelId="{CE14106C-8A8C-46CB-AC31-448619678955}" type="presParOf" srcId="{0244EE56-7888-4376-A907-7F53E29B8B54}" destId="{A6E669C0-70DB-44C4-AB48-8D5C0F14D44D}" srcOrd="1" destOrd="0" presId="urn:microsoft.com/office/officeart/2005/8/layout/vList4#1"/>
    <dgm:cxn modelId="{D205B88D-8EB2-4800-B613-AE35B01766A3}" type="presParOf" srcId="{0244EE56-7888-4376-A907-7F53E29B8B54}" destId="{F4A9532F-1057-41E6-B835-C7C454F9F0FB}" srcOrd="2" destOrd="0" presId="urn:microsoft.com/office/officeart/2005/8/layout/vList4#1"/>
    <dgm:cxn modelId="{B5371AA9-9CBA-4FCE-A09A-15891F0050DA}" type="presParOf" srcId="{239E4717-20F2-46E1-AA65-A45ED6D4F3A8}" destId="{3CED1D64-C187-4754-A805-AB46BAD66F23}" srcOrd="3" destOrd="0" presId="urn:microsoft.com/office/officeart/2005/8/layout/vList4#1"/>
    <dgm:cxn modelId="{5D394C05-8B1E-4305-BCFA-1ADFD87EEE10}" type="presParOf" srcId="{239E4717-20F2-46E1-AA65-A45ED6D4F3A8}" destId="{BDB5EA01-D397-41A7-9D17-DE023D4FB11B}" srcOrd="4" destOrd="0" presId="urn:microsoft.com/office/officeart/2005/8/layout/vList4#1"/>
    <dgm:cxn modelId="{3CB16644-18D4-4E39-A68E-9A87297841B9}" type="presParOf" srcId="{BDB5EA01-D397-41A7-9D17-DE023D4FB11B}" destId="{C3B378F2-486C-4346-BC6E-9C68A8C51158}" srcOrd="0" destOrd="0" presId="urn:microsoft.com/office/officeart/2005/8/layout/vList4#1"/>
    <dgm:cxn modelId="{91950D6A-D4A5-47A2-9304-D1BD6776C46B}" type="presParOf" srcId="{BDB5EA01-D397-41A7-9D17-DE023D4FB11B}" destId="{C16680C8-9982-46F8-AC6A-9617474906E1}" srcOrd="1" destOrd="0" presId="urn:microsoft.com/office/officeart/2005/8/layout/vList4#1"/>
    <dgm:cxn modelId="{A8B46D8E-5B5A-437F-ABBC-EC9A882F5EFE}" type="presParOf" srcId="{BDB5EA01-D397-41A7-9D17-DE023D4FB11B}" destId="{A2B3A342-E59A-4EF0-9AC5-D30BD8DB7B0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92D5F-7E21-4126-BCBC-EC6EFF3899C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6F056D0-D280-49EA-9577-720553012D6A}">
      <dgm:prSet phldrT="[Text]"/>
      <dgm:spPr/>
      <dgm:t>
        <a:bodyPr/>
        <a:lstStyle/>
        <a:p>
          <a:r>
            <a:rPr lang="en-IN" b="1" dirty="0" smtClean="0"/>
            <a:t>Grainy</a:t>
          </a:r>
          <a:r>
            <a:rPr lang="en-IN" dirty="0" smtClean="0"/>
            <a:t> </a:t>
          </a:r>
          <a:endParaRPr lang="en-IN" dirty="0"/>
        </a:p>
      </dgm:t>
    </dgm:pt>
    <dgm:pt modelId="{E3B2CE9C-3D9B-4E2D-95FC-8C739014E27C}" type="parTrans" cxnId="{A0608385-EC51-4F91-A35A-F4E020C0B7F2}">
      <dgm:prSet/>
      <dgm:spPr/>
      <dgm:t>
        <a:bodyPr/>
        <a:lstStyle/>
        <a:p>
          <a:endParaRPr lang="en-IN"/>
        </a:p>
      </dgm:t>
    </dgm:pt>
    <dgm:pt modelId="{367EAAEF-3D64-47DD-ABF9-34DEFB0DEC20}" type="sibTrans" cxnId="{A0608385-EC51-4F91-A35A-F4E020C0B7F2}">
      <dgm:prSet/>
      <dgm:spPr/>
      <dgm:t>
        <a:bodyPr/>
        <a:lstStyle/>
        <a:p>
          <a:endParaRPr lang="en-IN"/>
        </a:p>
      </dgm:t>
    </dgm:pt>
    <dgm:pt modelId="{40B3B430-0041-4911-A0BD-50008F66A17B}">
      <dgm:prSet phldrT="[Text]"/>
      <dgm:spPr/>
      <dgm:t>
        <a:bodyPr/>
        <a:lstStyle/>
        <a:p>
          <a:r>
            <a:rPr lang="en-IN" b="1" dirty="0" smtClean="0"/>
            <a:t>Incorrect neutralization of high acid cream with lime.</a:t>
          </a:r>
          <a:endParaRPr lang="en-IN" b="1" dirty="0"/>
        </a:p>
      </dgm:t>
    </dgm:pt>
    <dgm:pt modelId="{DFF140C0-0791-48C8-A921-D1377D8F5056}" type="parTrans" cxnId="{8C6C2D5C-8DA2-4E4C-AC1B-6ECEC2CCB954}">
      <dgm:prSet/>
      <dgm:spPr/>
      <dgm:t>
        <a:bodyPr/>
        <a:lstStyle/>
        <a:p>
          <a:endParaRPr lang="en-IN"/>
        </a:p>
      </dgm:t>
    </dgm:pt>
    <dgm:pt modelId="{E53D830D-42CF-4FAE-BC01-17CDA9EF2EBD}" type="sibTrans" cxnId="{8C6C2D5C-8DA2-4E4C-AC1B-6ECEC2CCB954}">
      <dgm:prSet/>
      <dgm:spPr/>
      <dgm:t>
        <a:bodyPr/>
        <a:lstStyle/>
        <a:p>
          <a:endParaRPr lang="en-IN"/>
        </a:p>
      </dgm:t>
    </dgm:pt>
    <dgm:pt modelId="{CF8A36DA-D033-4541-B563-60AFAB3903ED}">
      <dgm:prSet phldrT="[Text]"/>
      <dgm:spPr/>
      <dgm:t>
        <a:bodyPr/>
        <a:lstStyle/>
        <a:p>
          <a:r>
            <a:rPr lang="en-IN" b="1" dirty="0" smtClean="0"/>
            <a:t>Oiling off of fat during butter making</a:t>
          </a:r>
          <a:r>
            <a:rPr lang="en-IN" dirty="0" smtClean="0"/>
            <a:t>.</a:t>
          </a:r>
          <a:endParaRPr lang="en-IN" dirty="0"/>
        </a:p>
      </dgm:t>
    </dgm:pt>
    <dgm:pt modelId="{ED2AFDB7-7AB6-40B0-AF65-3525CD647338}" type="parTrans" cxnId="{CC5F290A-4B80-44F3-9077-D7C34CCD09EC}">
      <dgm:prSet/>
      <dgm:spPr/>
      <dgm:t>
        <a:bodyPr/>
        <a:lstStyle/>
        <a:p>
          <a:endParaRPr lang="en-IN"/>
        </a:p>
      </dgm:t>
    </dgm:pt>
    <dgm:pt modelId="{7A167C3F-493E-44A1-A3D0-9D39F4B563E6}" type="sibTrans" cxnId="{CC5F290A-4B80-44F3-9077-D7C34CCD09EC}">
      <dgm:prSet/>
      <dgm:spPr/>
      <dgm:t>
        <a:bodyPr/>
        <a:lstStyle/>
        <a:p>
          <a:endParaRPr lang="en-IN"/>
        </a:p>
      </dgm:t>
    </dgm:pt>
    <dgm:pt modelId="{DBD9F9C2-A2FE-4116-8CA1-B3F215612108}">
      <dgm:prSet phldrT="[Text]"/>
      <dgm:spPr/>
      <dgm:t>
        <a:bodyPr/>
        <a:lstStyle/>
        <a:p>
          <a:r>
            <a:rPr lang="en-IN" b="1" dirty="0" smtClean="0"/>
            <a:t>Greasy </a:t>
          </a:r>
        </a:p>
      </dgm:t>
    </dgm:pt>
    <dgm:pt modelId="{A37DFA3C-A8D0-43BE-966B-9E1337A4F63B}" type="parTrans" cxnId="{CFAFAF6E-7A08-4FF1-9A2E-238B2FCC9539}">
      <dgm:prSet/>
      <dgm:spPr/>
      <dgm:t>
        <a:bodyPr/>
        <a:lstStyle/>
        <a:p>
          <a:endParaRPr lang="en-IN"/>
        </a:p>
      </dgm:t>
    </dgm:pt>
    <dgm:pt modelId="{C7BE95B5-8E4A-4C14-B685-F7AD56085CCB}" type="sibTrans" cxnId="{CFAFAF6E-7A08-4FF1-9A2E-238B2FCC9539}">
      <dgm:prSet/>
      <dgm:spPr/>
      <dgm:t>
        <a:bodyPr/>
        <a:lstStyle/>
        <a:p>
          <a:endParaRPr lang="en-IN"/>
        </a:p>
      </dgm:t>
    </dgm:pt>
    <dgm:pt modelId="{EA9A503B-E98D-4924-9945-6B70DEBE3DCB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Cause: </a:t>
          </a:r>
          <a:r>
            <a:rPr lang="en-IN" b="1" dirty="0" smtClean="0"/>
            <a:t>Overworking of butter</a:t>
          </a:r>
          <a:endParaRPr lang="en-IN" b="1" dirty="0"/>
        </a:p>
      </dgm:t>
    </dgm:pt>
    <dgm:pt modelId="{39BF3F8C-56AD-4747-AF64-64D5B06EB77C}" type="parTrans" cxnId="{D52551EE-C4E3-44B9-8A6E-130AE683F367}">
      <dgm:prSet/>
      <dgm:spPr/>
      <dgm:t>
        <a:bodyPr/>
        <a:lstStyle/>
        <a:p>
          <a:endParaRPr lang="en-IN"/>
        </a:p>
      </dgm:t>
    </dgm:pt>
    <dgm:pt modelId="{669BDAA2-4898-49A9-8623-95349341FE01}" type="sibTrans" cxnId="{D52551EE-C4E3-44B9-8A6E-130AE683F367}">
      <dgm:prSet/>
      <dgm:spPr/>
      <dgm:t>
        <a:bodyPr/>
        <a:lstStyle/>
        <a:p>
          <a:endParaRPr lang="en-IN"/>
        </a:p>
      </dgm:t>
    </dgm:pt>
    <dgm:pt modelId="{E6E0149B-B3E9-47F4-A2E3-EA0EED3EDB89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Prevention: </a:t>
          </a:r>
          <a:r>
            <a:rPr lang="en-IN" b="1" dirty="0" smtClean="0"/>
            <a:t>adequate working of butter.</a:t>
          </a:r>
          <a:endParaRPr lang="en-IN" b="1" dirty="0"/>
        </a:p>
      </dgm:t>
    </dgm:pt>
    <dgm:pt modelId="{95F4D99C-0987-423C-9C58-149359E95C8F}" type="parTrans" cxnId="{E67F45A1-1640-47FA-8ACB-D0BD2635DED4}">
      <dgm:prSet/>
      <dgm:spPr/>
      <dgm:t>
        <a:bodyPr/>
        <a:lstStyle/>
        <a:p>
          <a:endParaRPr lang="en-IN"/>
        </a:p>
      </dgm:t>
    </dgm:pt>
    <dgm:pt modelId="{DC568383-F546-40D6-A0F5-8580FE014B85}" type="sibTrans" cxnId="{E67F45A1-1640-47FA-8ACB-D0BD2635DED4}">
      <dgm:prSet/>
      <dgm:spPr/>
      <dgm:t>
        <a:bodyPr/>
        <a:lstStyle/>
        <a:p>
          <a:endParaRPr lang="en-IN"/>
        </a:p>
      </dgm:t>
    </dgm:pt>
    <dgm:pt modelId="{30CEA383-3A8C-4C01-B16C-01C6DFF4F331}">
      <dgm:prSet phldrT="[Text]"/>
      <dgm:spPr/>
      <dgm:t>
        <a:bodyPr/>
        <a:lstStyle/>
        <a:p>
          <a:pPr algn="l"/>
          <a:r>
            <a:rPr lang="en-IN" b="1" dirty="0" smtClean="0"/>
            <a:t>Leaky</a:t>
          </a:r>
          <a:endParaRPr lang="en-IN" b="1" dirty="0"/>
        </a:p>
      </dgm:t>
    </dgm:pt>
    <dgm:pt modelId="{D87F9FCD-742B-4439-97FE-20FD48945A96}" type="parTrans" cxnId="{2B95B071-4766-4B65-888A-B14AEB4C4367}">
      <dgm:prSet/>
      <dgm:spPr/>
      <dgm:t>
        <a:bodyPr/>
        <a:lstStyle/>
        <a:p>
          <a:endParaRPr lang="en-IN"/>
        </a:p>
      </dgm:t>
    </dgm:pt>
    <dgm:pt modelId="{D3226466-342A-4CE3-90DF-61E3586DEAD3}" type="sibTrans" cxnId="{2B95B071-4766-4B65-888A-B14AEB4C4367}">
      <dgm:prSet/>
      <dgm:spPr/>
      <dgm:t>
        <a:bodyPr/>
        <a:lstStyle/>
        <a:p>
          <a:endParaRPr lang="en-IN"/>
        </a:p>
      </dgm:t>
    </dgm:pt>
    <dgm:pt modelId="{7829B653-09DD-4946-AF25-9B74110D804F}">
      <dgm:prSet phldrT="[Text]"/>
      <dgm:spPr/>
      <dgm:t>
        <a:bodyPr/>
        <a:lstStyle/>
        <a:p>
          <a:pPr algn="just"/>
          <a:r>
            <a:rPr lang="en-IN" b="1" dirty="0" smtClean="0">
              <a:solidFill>
                <a:schemeClr val="tx1"/>
              </a:solidFill>
            </a:rPr>
            <a:t>Cause:- </a:t>
          </a:r>
          <a:r>
            <a:rPr lang="en-IN" b="1" dirty="0" smtClean="0"/>
            <a:t>Underworking of butter, overchurning at high temp, incorrect cooling &amp; ageing</a:t>
          </a:r>
          <a:endParaRPr lang="en-IN" b="1" dirty="0"/>
        </a:p>
      </dgm:t>
    </dgm:pt>
    <dgm:pt modelId="{328B9E3A-2D05-4395-9429-3357C57F7EC0}" type="parTrans" cxnId="{70AC8492-0D60-466F-9119-BA02B042D8FE}">
      <dgm:prSet/>
      <dgm:spPr/>
      <dgm:t>
        <a:bodyPr/>
        <a:lstStyle/>
        <a:p>
          <a:endParaRPr lang="en-IN"/>
        </a:p>
      </dgm:t>
    </dgm:pt>
    <dgm:pt modelId="{A1421E14-3A03-4ACE-9A7B-752D190DA695}" type="sibTrans" cxnId="{70AC8492-0D60-466F-9119-BA02B042D8FE}">
      <dgm:prSet/>
      <dgm:spPr/>
      <dgm:t>
        <a:bodyPr/>
        <a:lstStyle/>
        <a:p>
          <a:endParaRPr lang="en-IN"/>
        </a:p>
      </dgm:t>
    </dgm:pt>
    <dgm:pt modelId="{922BA73D-E14B-4B07-B22E-6FC202BB8688}">
      <dgm:prSet phldrT="[Text]"/>
      <dgm:spPr/>
      <dgm:t>
        <a:bodyPr/>
        <a:lstStyle/>
        <a:p>
          <a:pPr algn="just"/>
          <a:r>
            <a:rPr lang="en-IN" b="1" dirty="0" smtClean="0">
              <a:solidFill>
                <a:schemeClr val="tx1"/>
              </a:solidFill>
            </a:rPr>
            <a:t>Prevention:-</a:t>
          </a:r>
          <a:r>
            <a:rPr lang="en-IN" b="1" dirty="0" smtClean="0"/>
            <a:t>Adequate working, correct churning temp , correct cooling &amp; ageing</a:t>
          </a:r>
          <a:endParaRPr lang="en-IN" b="1" dirty="0"/>
        </a:p>
      </dgm:t>
    </dgm:pt>
    <dgm:pt modelId="{AE2D0E89-E452-4344-9F6D-EBE5AB5F7A25}" type="parTrans" cxnId="{5EEF1DC1-2037-4225-AB6F-1986FBD4939F}">
      <dgm:prSet/>
      <dgm:spPr/>
      <dgm:t>
        <a:bodyPr/>
        <a:lstStyle/>
        <a:p>
          <a:endParaRPr lang="en-IN"/>
        </a:p>
      </dgm:t>
    </dgm:pt>
    <dgm:pt modelId="{37B5AC98-B29A-4144-B8FD-36CA8A06671A}" type="sibTrans" cxnId="{5EEF1DC1-2037-4225-AB6F-1986FBD4939F}">
      <dgm:prSet/>
      <dgm:spPr/>
      <dgm:t>
        <a:bodyPr/>
        <a:lstStyle/>
        <a:p>
          <a:endParaRPr lang="en-IN"/>
        </a:p>
      </dgm:t>
    </dgm:pt>
    <dgm:pt modelId="{4EC70793-CDFD-498B-A75E-E7B4CBC1E568}" type="pres">
      <dgm:prSet presAssocID="{23892D5F-7E21-4126-BCBC-EC6EFF3899C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4CEF6-4BDE-495C-AFF1-12F77D2A4044}" type="pres">
      <dgm:prSet presAssocID="{D6F056D0-D280-49EA-9577-720553012D6A}" presName="comp" presStyleCnt="0"/>
      <dgm:spPr/>
    </dgm:pt>
    <dgm:pt modelId="{245266FA-1395-4838-9A16-52951EDB2127}" type="pres">
      <dgm:prSet presAssocID="{D6F056D0-D280-49EA-9577-720553012D6A}" presName="box" presStyleLbl="node1" presStyleIdx="0" presStyleCnt="3"/>
      <dgm:spPr/>
      <dgm:t>
        <a:bodyPr/>
        <a:lstStyle/>
        <a:p>
          <a:endParaRPr lang="en-IN"/>
        </a:p>
      </dgm:t>
    </dgm:pt>
    <dgm:pt modelId="{171B1FFA-831C-427E-BDD3-99C1C4820026}" type="pres">
      <dgm:prSet presAssocID="{D6F056D0-D280-49EA-9577-720553012D6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75A521-9CC9-4B83-B1A9-39BAB32F9A44}" type="pres">
      <dgm:prSet presAssocID="{D6F056D0-D280-49EA-9577-720553012D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4FAF14-B4A1-43C1-85FA-B18F0552445A}" type="pres">
      <dgm:prSet presAssocID="{367EAAEF-3D64-47DD-ABF9-34DEFB0DEC20}" presName="spacer" presStyleCnt="0"/>
      <dgm:spPr/>
    </dgm:pt>
    <dgm:pt modelId="{96C7D430-ED77-4089-9EBA-4268810DFA1A}" type="pres">
      <dgm:prSet presAssocID="{DBD9F9C2-A2FE-4116-8CA1-B3F215612108}" presName="comp" presStyleCnt="0"/>
      <dgm:spPr/>
    </dgm:pt>
    <dgm:pt modelId="{97DB9764-8343-4DCD-B17D-20050C0A3D31}" type="pres">
      <dgm:prSet presAssocID="{DBD9F9C2-A2FE-4116-8CA1-B3F215612108}" presName="box" presStyleLbl="node1" presStyleIdx="1" presStyleCnt="3"/>
      <dgm:spPr/>
      <dgm:t>
        <a:bodyPr/>
        <a:lstStyle/>
        <a:p>
          <a:endParaRPr lang="en-IN"/>
        </a:p>
      </dgm:t>
    </dgm:pt>
    <dgm:pt modelId="{B673804B-4F3B-4341-9978-D215326A9683}" type="pres">
      <dgm:prSet presAssocID="{DBD9F9C2-A2FE-4116-8CA1-B3F21561210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E89B82-6D27-4D64-B886-1B7A2801A98C}" type="pres">
      <dgm:prSet presAssocID="{DBD9F9C2-A2FE-4116-8CA1-B3F2156121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5A2EF4-AEF0-43F9-BBD5-52989D7E11B9}" type="pres">
      <dgm:prSet presAssocID="{C7BE95B5-8E4A-4C14-B685-F7AD56085CCB}" presName="spacer" presStyleCnt="0"/>
      <dgm:spPr/>
    </dgm:pt>
    <dgm:pt modelId="{9916E8E3-B6B1-4177-90B2-529F80270505}" type="pres">
      <dgm:prSet presAssocID="{30CEA383-3A8C-4C01-B16C-01C6DFF4F331}" presName="comp" presStyleCnt="0"/>
      <dgm:spPr/>
    </dgm:pt>
    <dgm:pt modelId="{9E8768E2-9EEF-4B67-850B-680B1F5DB74F}" type="pres">
      <dgm:prSet presAssocID="{30CEA383-3A8C-4C01-B16C-01C6DFF4F331}" presName="box" presStyleLbl="node1" presStyleIdx="2" presStyleCnt="3"/>
      <dgm:spPr/>
      <dgm:t>
        <a:bodyPr/>
        <a:lstStyle/>
        <a:p>
          <a:endParaRPr lang="en-US"/>
        </a:p>
      </dgm:t>
    </dgm:pt>
    <dgm:pt modelId="{AF07C08D-9C90-4798-A6CC-CC00D84ECFA3}" type="pres">
      <dgm:prSet presAssocID="{30CEA383-3A8C-4C01-B16C-01C6DFF4F33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E15AC40-5064-4590-AD3B-F1A54FE3041B}" type="pres">
      <dgm:prSet presAssocID="{30CEA383-3A8C-4C01-B16C-01C6DFF4F3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B7D9C-8524-4E8A-9EF8-C33A2F7FDC45}" type="presOf" srcId="{40B3B430-0041-4911-A0BD-50008F66A17B}" destId="{CE75A521-9CC9-4B83-B1A9-39BAB32F9A44}" srcOrd="1" destOrd="1" presId="urn:microsoft.com/office/officeart/2005/8/layout/vList4#2"/>
    <dgm:cxn modelId="{8C6C2D5C-8DA2-4E4C-AC1B-6ECEC2CCB954}" srcId="{D6F056D0-D280-49EA-9577-720553012D6A}" destId="{40B3B430-0041-4911-A0BD-50008F66A17B}" srcOrd="0" destOrd="0" parTransId="{DFF140C0-0791-48C8-A921-D1377D8F5056}" sibTransId="{E53D830D-42CF-4FAE-BC01-17CDA9EF2EBD}"/>
    <dgm:cxn modelId="{9DD5782C-C59A-472D-A6B6-BA5B95D8DD43}" type="presOf" srcId="{E6E0149B-B3E9-47F4-A2E3-EA0EED3EDB89}" destId="{4EE89B82-6D27-4D64-B886-1B7A2801A98C}" srcOrd="1" destOrd="2" presId="urn:microsoft.com/office/officeart/2005/8/layout/vList4#2"/>
    <dgm:cxn modelId="{A0608385-EC51-4F91-A35A-F4E020C0B7F2}" srcId="{23892D5F-7E21-4126-BCBC-EC6EFF3899C7}" destId="{D6F056D0-D280-49EA-9577-720553012D6A}" srcOrd="0" destOrd="0" parTransId="{E3B2CE9C-3D9B-4E2D-95FC-8C739014E27C}" sibTransId="{367EAAEF-3D64-47DD-ABF9-34DEFB0DEC20}"/>
    <dgm:cxn modelId="{CFAFAF6E-7A08-4FF1-9A2E-238B2FCC9539}" srcId="{23892D5F-7E21-4126-BCBC-EC6EFF3899C7}" destId="{DBD9F9C2-A2FE-4116-8CA1-B3F215612108}" srcOrd="1" destOrd="0" parTransId="{A37DFA3C-A8D0-43BE-966B-9E1337A4F63B}" sibTransId="{C7BE95B5-8E4A-4C14-B685-F7AD56085CCB}"/>
    <dgm:cxn modelId="{CC5F290A-4B80-44F3-9077-D7C34CCD09EC}" srcId="{D6F056D0-D280-49EA-9577-720553012D6A}" destId="{CF8A36DA-D033-4541-B563-60AFAB3903ED}" srcOrd="1" destOrd="0" parTransId="{ED2AFDB7-7AB6-40B0-AF65-3525CD647338}" sibTransId="{7A167C3F-493E-44A1-A3D0-9D39F4B563E6}"/>
    <dgm:cxn modelId="{2B95B071-4766-4B65-888A-B14AEB4C4367}" srcId="{23892D5F-7E21-4126-BCBC-EC6EFF3899C7}" destId="{30CEA383-3A8C-4C01-B16C-01C6DFF4F331}" srcOrd="2" destOrd="0" parTransId="{D87F9FCD-742B-4439-97FE-20FD48945A96}" sibTransId="{D3226466-342A-4CE3-90DF-61E3586DEAD3}"/>
    <dgm:cxn modelId="{A0D864C8-33F8-4695-856E-E2DA587D29DA}" type="presOf" srcId="{D6F056D0-D280-49EA-9577-720553012D6A}" destId="{CE75A521-9CC9-4B83-B1A9-39BAB32F9A44}" srcOrd="1" destOrd="0" presId="urn:microsoft.com/office/officeart/2005/8/layout/vList4#2"/>
    <dgm:cxn modelId="{3F8304DA-EFAA-4B59-B3C4-B44EBE2D0A7C}" type="presOf" srcId="{EA9A503B-E98D-4924-9945-6B70DEBE3DCB}" destId="{97DB9764-8343-4DCD-B17D-20050C0A3D31}" srcOrd="0" destOrd="1" presId="urn:microsoft.com/office/officeart/2005/8/layout/vList4#2"/>
    <dgm:cxn modelId="{E8F0637A-71BE-4335-A457-E6DEBE074DDE}" type="presOf" srcId="{30CEA383-3A8C-4C01-B16C-01C6DFF4F331}" destId="{DE15AC40-5064-4590-AD3B-F1A54FE3041B}" srcOrd="1" destOrd="0" presId="urn:microsoft.com/office/officeart/2005/8/layout/vList4#2"/>
    <dgm:cxn modelId="{E16D3D55-A6F5-4DC4-83F9-F22274FD8DB7}" type="presOf" srcId="{922BA73D-E14B-4B07-B22E-6FC202BB8688}" destId="{9E8768E2-9EEF-4B67-850B-680B1F5DB74F}" srcOrd="0" destOrd="2" presId="urn:microsoft.com/office/officeart/2005/8/layout/vList4#2"/>
    <dgm:cxn modelId="{70AC8492-0D60-466F-9119-BA02B042D8FE}" srcId="{30CEA383-3A8C-4C01-B16C-01C6DFF4F331}" destId="{7829B653-09DD-4946-AF25-9B74110D804F}" srcOrd="0" destOrd="0" parTransId="{328B9E3A-2D05-4395-9429-3357C57F7EC0}" sibTransId="{A1421E14-3A03-4ACE-9A7B-752D190DA695}"/>
    <dgm:cxn modelId="{24407E01-2059-4276-9194-7D8D653DBB1B}" type="presOf" srcId="{DBD9F9C2-A2FE-4116-8CA1-B3F215612108}" destId="{97DB9764-8343-4DCD-B17D-20050C0A3D31}" srcOrd="0" destOrd="0" presId="urn:microsoft.com/office/officeart/2005/8/layout/vList4#2"/>
    <dgm:cxn modelId="{0D514A77-1BA6-4BFF-A9BE-C059B9E0D835}" type="presOf" srcId="{7829B653-09DD-4946-AF25-9B74110D804F}" destId="{9E8768E2-9EEF-4B67-850B-680B1F5DB74F}" srcOrd="0" destOrd="1" presId="urn:microsoft.com/office/officeart/2005/8/layout/vList4#2"/>
    <dgm:cxn modelId="{C69E6690-CC24-495D-8ED5-C14F756ABD59}" type="presOf" srcId="{23892D5F-7E21-4126-BCBC-EC6EFF3899C7}" destId="{4EC70793-CDFD-498B-A75E-E7B4CBC1E568}" srcOrd="0" destOrd="0" presId="urn:microsoft.com/office/officeart/2005/8/layout/vList4#2"/>
    <dgm:cxn modelId="{15B895E1-7430-4588-9763-7781E4D8CAB6}" type="presOf" srcId="{EA9A503B-E98D-4924-9945-6B70DEBE3DCB}" destId="{4EE89B82-6D27-4D64-B886-1B7A2801A98C}" srcOrd="1" destOrd="1" presId="urn:microsoft.com/office/officeart/2005/8/layout/vList4#2"/>
    <dgm:cxn modelId="{08159CBA-D240-45AD-B033-EE5DB7CF672B}" type="presOf" srcId="{D6F056D0-D280-49EA-9577-720553012D6A}" destId="{245266FA-1395-4838-9A16-52951EDB2127}" srcOrd="0" destOrd="0" presId="urn:microsoft.com/office/officeart/2005/8/layout/vList4#2"/>
    <dgm:cxn modelId="{E67F45A1-1640-47FA-8ACB-D0BD2635DED4}" srcId="{DBD9F9C2-A2FE-4116-8CA1-B3F215612108}" destId="{E6E0149B-B3E9-47F4-A2E3-EA0EED3EDB89}" srcOrd="1" destOrd="0" parTransId="{95F4D99C-0987-423C-9C58-149359E95C8F}" sibTransId="{DC568383-F546-40D6-A0F5-8580FE014B85}"/>
    <dgm:cxn modelId="{DA9FD8BD-F111-48EE-9105-755EBC6128A5}" type="presOf" srcId="{E6E0149B-B3E9-47F4-A2E3-EA0EED3EDB89}" destId="{97DB9764-8343-4DCD-B17D-20050C0A3D31}" srcOrd="0" destOrd="2" presId="urn:microsoft.com/office/officeart/2005/8/layout/vList4#2"/>
    <dgm:cxn modelId="{D52551EE-C4E3-44B9-8A6E-130AE683F367}" srcId="{DBD9F9C2-A2FE-4116-8CA1-B3F215612108}" destId="{EA9A503B-E98D-4924-9945-6B70DEBE3DCB}" srcOrd="0" destOrd="0" parTransId="{39BF3F8C-56AD-4747-AF64-64D5B06EB77C}" sibTransId="{669BDAA2-4898-49A9-8623-95349341FE01}"/>
    <dgm:cxn modelId="{AA6A9E9F-7582-498A-BD27-0E20595D7068}" type="presOf" srcId="{CF8A36DA-D033-4541-B563-60AFAB3903ED}" destId="{CE75A521-9CC9-4B83-B1A9-39BAB32F9A44}" srcOrd="1" destOrd="2" presId="urn:microsoft.com/office/officeart/2005/8/layout/vList4#2"/>
    <dgm:cxn modelId="{417EFB78-86E7-4C11-843F-BFCAC476D752}" type="presOf" srcId="{CF8A36DA-D033-4541-B563-60AFAB3903ED}" destId="{245266FA-1395-4838-9A16-52951EDB2127}" srcOrd="0" destOrd="2" presId="urn:microsoft.com/office/officeart/2005/8/layout/vList4#2"/>
    <dgm:cxn modelId="{14AFE2CB-37C0-4D03-970F-B00CA609D59B}" type="presOf" srcId="{40B3B430-0041-4911-A0BD-50008F66A17B}" destId="{245266FA-1395-4838-9A16-52951EDB2127}" srcOrd="0" destOrd="1" presId="urn:microsoft.com/office/officeart/2005/8/layout/vList4#2"/>
    <dgm:cxn modelId="{F92F0022-C9A5-4ED9-91FB-9FC2074D76EB}" type="presOf" srcId="{7829B653-09DD-4946-AF25-9B74110D804F}" destId="{DE15AC40-5064-4590-AD3B-F1A54FE3041B}" srcOrd="1" destOrd="1" presId="urn:microsoft.com/office/officeart/2005/8/layout/vList4#2"/>
    <dgm:cxn modelId="{5EEF1DC1-2037-4225-AB6F-1986FBD4939F}" srcId="{30CEA383-3A8C-4C01-B16C-01C6DFF4F331}" destId="{922BA73D-E14B-4B07-B22E-6FC202BB8688}" srcOrd="1" destOrd="0" parTransId="{AE2D0E89-E452-4344-9F6D-EBE5AB5F7A25}" sibTransId="{37B5AC98-B29A-4144-B8FD-36CA8A06671A}"/>
    <dgm:cxn modelId="{46C356CD-58DF-4A22-931C-C4AFF713F6D2}" type="presOf" srcId="{DBD9F9C2-A2FE-4116-8CA1-B3F215612108}" destId="{4EE89B82-6D27-4D64-B886-1B7A2801A98C}" srcOrd="1" destOrd="0" presId="urn:microsoft.com/office/officeart/2005/8/layout/vList4#2"/>
    <dgm:cxn modelId="{2DCD6A06-D2C3-4A50-873A-CF7E804931ED}" type="presOf" srcId="{30CEA383-3A8C-4C01-B16C-01C6DFF4F331}" destId="{9E8768E2-9EEF-4B67-850B-680B1F5DB74F}" srcOrd="0" destOrd="0" presId="urn:microsoft.com/office/officeart/2005/8/layout/vList4#2"/>
    <dgm:cxn modelId="{26A1E41D-1FB5-4809-ABDD-C0B72C98F9CC}" type="presOf" srcId="{922BA73D-E14B-4B07-B22E-6FC202BB8688}" destId="{DE15AC40-5064-4590-AD3B-F1A54FE3041B}" srcOrd="1" destOrd="2" presId="urn:microsoft.com/office/officeart/2005/8/layout/vList4#2"/>
    <dgm:cxn modelId="{8327177F-540B-4E19-9AC9-B7C1EC68E1C6}" type="presParOf" srcId="{4EC70793-CDFD-498B-A75E-E7B4CBC1E568}" destId="{D534CEF6-4BDE-495C-AFF1-12F77D2A4044}" srcOrd="0" destOrd="0" presId="urn:microsoft.com/office/officeart/2005/8/layout/vList4#2"/>
    <dgm:cxn modelId="{A5C14F6D-5C4A-46FC-B522-845C26C73370}" type="presParOf" srcId="{D534CEF6-4BDE-495C-AFF1-12F77D2A4044}" destId="{245266FA-1395-4838-9A16-52951EDB2127}" srcOrd="0" destOrd="0" presId="urn:microsoft.com/office/officeart/2005/8/layout/vList4#2"/>
    <dgm:cxn modelId="{157B5FC4-AEB5-47F3-A9C4-AE5745935906}" type="presParOf" srcId="{D534CEF6-4BDE-495C-AFF1-12F77D2A4044}" destId="{171B1FFA-831C-427E-BDD3-99C1C4820026}" srcOrd="1" destOrd="0" presId="urn:microsoft.com/office/officeart/2005/8/layout/vList4#2"/>
    <dgm:cxn modelId="{CB81C27C-F287-4BB0-8CA6-0E25A07A6FF1}" type="presParOf" srcId="{D534CEF6-4BDE-495C-AFF1-12F77D2A4044}" destId="{CE75A521-9CC9-4B83-B1A9-39BAB32F9A44}" srcOrd="2" destOrd="0" presId="urn:microsoft.com/office/officeart/2005/8/layout/vList4#2"/>
    <dgm:cxn modelId="{683C1D38-43A1-42D2-8989-7C21C2C6F421}" type="presParOf" srcId="{4EC70793-CDFD-498B-A75E-E7B4CBC1E568}" destId="{124FAF14-B4A1-43C1-85FA-B18F0552445A}" srcOrd="1" destOrd="0" presId="urn:microsoft.com/office/officeart/2005/8/layout/vList4#2"/>
    <dgm:cxn modelId="{BCEAD65C-72CA-402E-AE62-37A025C09324}" type="presParOf" srcId="{4EC70793-CDFD-498B-A75E-E7B4CBC1E568}" destId="{96C7D430-ED77-4089-9EBA-4268810DFA1A}" srcOrd="2" destOrd="0" presId="urn:microsoft.com/office/officeart/2005/8/layout/vList4#2"/>
    <dgm:cxn modelId="{B9F086E5-D6C4-4AB1-A0CA-72D1340323EE}" type="presParOf" srcId="{96C7D430-ED77-4089-9EBA-4268810DFA1A}" destId="{97DB9764-8343-4DCD-B17D-20050C0A3D31}" srcOrd="0" destOrd="0" presId="urn:microsoft.com/office/officeart/2005/8/layout/vList4#2"/>
    <dgm:cxn modelId="{9B2CFD92-006F-4CFA-AED8-B1BF79DF893F}" type="presParOf" srcId="{96C7D430-ED77-4089-9EBA-4268810DFA1A}" destId="{B673804B-4F3B-4341-9978-D215326A9683}" srcOrd="1" destOrd="0" presId="urn:microsoft.com/office/officeart/2005/8/layout/vList4#2"/>
    <dgm:cxn modelId="{3B1E47A0-246A-49D0-BF9F-FBA4842560D8}" type="presParOf" srcId="{96C7D430-ED77-4089-9EBA-4268810DFA1A}" destId="{4EE89B82-6D27-4D64-B886-1B7A2801A98C}" srcOrd="2" destOrd="0" presId="urn:microsoft.com/office/officeart/2005/8/layout/vList4#2"/>
    <dgm:cxn modelId="{4F065C02-A956-4749-B43B-DDA760EF90B7}" type="presParOf" srcId="{4EC70793-CDFD-498B-A75E-E7B4CBC1E568}" destId="{D85A2EF4-AEF0-43F9-BBD5-52989D7E11B9}" srcOrd="3" destOrd="0" presId="urn:microsoft.com/office/officeart/2005/8/layout/vList4#2"/>
    <dgm:cxn modelId="{B6D53923-8216-4FB5-B098-563C03298975}" type="presParOf" srcId="{4EC70793-CDFD-498B-A75E-E7B4CBC1E568}" destId="{9916E8E3-B6B1-4177-90B2-529F80270505}" srcOrd="4" destOrd="0" presId="urn:microsoft.com/office/officeart/2005/8/layout/vList4#2"/>
    <dgm:cxn modelId="{EAE99075-3630-474D-AD1C-1A88CB542546}" type="presParOf" srcId="{9916E8E3-B6B1-4177-90B2-529F80270505}" destId="{9E8768E2-9EEF-4B67-850B-680B1F5DB74F}" srcOrd="0" destOrd="0" presId="urn:microsoft.com/office/officeart/2005/8/layout/vList4#2"/>
    <dgm:cxn modelId="{AF687BE4-D1BA-4EBC-8080-5031C582A3BC}" type="presParOf" srcId="{9916E8E3-B6B1-4177-90B2-529F80270505}" destId="{AF07C08D-9C90-4798-A6CC-CC00D84ECFA3}" srcOrd="1" destOrd="0" presId="urn:microsoft.com/office/officeart/2005/8/layout/vList4#2"/>
    <dgm:cxn modelId="{3EB751CA-573C-4535-83E4-004A743F85CE}" type="presParOf" srcId="{9916E8E3-B6B1-4177-90B2-529F80270505}" destId="{DE15AC40-5064-4590-AD3B-F1A54FE3041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BCD3-6B38-4477-BC2B-A4176C10A08E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CE09-82DC-4A2E-9E10-4EED2A516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838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99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0926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6410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9950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5014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3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3095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503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87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5276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8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9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59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70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61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3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31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20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87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7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532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641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222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358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619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669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8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1.ppt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6118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54321"/>
                </a:solidFill>
              </a:rPr>
              <a:t>Defects in Butter</a:t>
            </a:r>
            <a:endParaRPr lang="en-IN" sz="4000" dirty="0">
              <a:solidFill>
                <a:srgbClr val="65432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072" y="838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Dr. </a:t>
            </a:r>
            <a:r>
              <a:rPr lang="en-US" sz="2000" b="1" dirty="0" err="1" smtClean="0">
                <a:solidFill>
                  <a:srgbClr val="0070C0"/>
                </a:solidFill>
              </a:rPr>
              <a:t>Sanjeev</a:t>
            </a:r>
            <a:r>
              <a:rPr lang="en-US" sz="20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SGIDT, Patna-14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4510336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386298"/>
              </p:ext>
            </p:extLst>
          </p:nvPr>
        </p:nvGraphicFramePr>
        <p:xfrm>
          <a:off x="17060" y="0"/>
          <a:ext cx="91440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Presentation" r:id="rId4" imgW="2013270" imgH="1510254" progId="PowerPoint.Show.12">
                  <p:embed/>
                </p:oleObj>
              </mc:Choice>
              <mc:Fallback>
                <p:oleObj name="Presentation" r:id="rId4" imgW="2013270" imgH="1510254" progId="PowerPoint.Show.12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0" y="0"/>
                        <a:ext cx="9144000" cy="708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3338" cy="600682"/>
          </a:xfrm>
        </p:spPr>
        <p:txBody>
          <a:bodyPr/>
          <a:lstStyle/>
          <a:p>
            <a:r>
              <a:rPr lang="en-IN" b="1" dirty="0" smtClean="0">
                <a:solidFill>
                  <a:srgbClr val="0070C0"/>
                </a:solidFill>
              </a:rPr>
              <a:t>DEFECTS IN BUTTER</a:t>
            </a:r>
            <a:endParaRPr lang="en-IN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27932"/>
              </p:ext>
            </p:extLst>
          </p:nvPr>
        </p:nvGraphicFramePr>
        <p:xfrm>
          <a:off x="228599" y="914400"/>
          <a:ext cx="8686800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3962400"/>
                <a:gridCol w="3505199"/>
              </a:tblGrid>
              <a:tr h="497061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DEFECTS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PREVENTION</a:t>
                      </a:r>
                      <a:endParaRPr lang="en-IN" dirty="0"/>
                    </a:p>
                  </a:txBody>
                  <a:tcPr/>
                </a:tc>
              </a:tr>
              <a:tr h="741053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FF0000"/>
                          </a:solidFill>
                        </a:rPr>
                        <a:t>Acidic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Using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acid / under-neutralized cream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Use sweet</a:t>
                      </a:r>
                      <a:r>
                        <a:rPr lang="en-IN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, optimum neutralized cream</a:t>
                      </a:r>
                      <a:endParaRPr lang="en-IN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1053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FF0000"/>
                          </a:solidFill>
                        </a:rPr>
                        <a:t>Alkaline</a:t>
                      </a:r>
                      <a:r>
                        <a:rPr lang="en-IN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Over-neutralization of cream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Optimum neutralization</a:t>
                      </a:r>
                      <a:endParaRPr lang="en-IN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30777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FF0000"/>
                          </a:solidFill>
                        </a:rPr>
                        <a:t>Bitter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Intake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of bitter weeds by animals or lipase activity during cream separation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Eradication of offending</a:t>
                      </a:r>
                      <a:r>
                        <a:rPr lang="en-IN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weeds &amp; check lipase activity</a:t>
                      </a:r>
                      <a:endParaRPr lang="en-IN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1053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FF0000"/>
                          </a:solidFill>
                        </a:rPr>
                        <a:t>Cheesy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Growth of proteolytic bacteria 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Storage of</a:t>
                      </a:r>
                      <a:r>
                        <a:rPr lang="en-IN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cream at 5°C or below</a:t>
                      </a:r>
                      <a:endParaRPr lang="en-IN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751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FF0000"/>
                          </a:solidFill>
                        </a:rPr>
                        <a:t>Cooked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Over-heating of cream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during pasteurization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Optimum heating</a:t>
                      </a:r>
                      <a:endParaRPr lang="en-IN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1053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FF0000"/>
                          </a:solidFill>
                        </a:rPr>
                        <a:t>Fishy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High-acid salted butter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Unsalted butter cold storage</a:t>
                      </a:r>
                      <a:endParaRPr lang="en-IN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559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100730"/>
              </p:ext>
            </p:extLst>
          </p:nvPr>
        </p:nvGraphicFramePr>
        <p:xfrm>
          <a:off x="304800" y="457200"/>
          <a:ext cx="8610601" cy="612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22"/>
                <a:gridCol w="3878649"/>
                <a:gridCol w="3645930"/>
              </a:tblGrid>
              <a:tr h="442823">
                <a:tc>
                  <a:txBody>
                    <a:bodyPr/>
                    <a:lstStyle/>
                    <a:p>
                      <a:r>
                        <a:rPr lang="en-IN" dirty="0" smtClean="0"/>
                        <a:t>DEFECTS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CAUSES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5A170A"/>
                          </a:solidFill>
                        </a:rPr>
                        <a:t>PREVENTION</a:t>
                      </a:r>
                      <a:endParaRPr lang="en-IN" dirty="0">
                        <a:solidFill>
                          <a:srgbClr val="5A170A"/>
                        </a:solidFill>
                      </a:endParaRPr>
                    </a:p>
                  </a:txBody>
                  <a:tcPr/>
                </a:tc>
              </a:tr>
              <a:tr h="774940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C00000"/>
                          </a:solidFill>
                        </a:rPr>
                        <a:t>Rancid</a:t>
                      </a:r>
                      <a:endParaRPr lang="en-IN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Fat hydrolysis due to lipase action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5A170A"/>
                          </a:solidFill>
                        </a:rPr>
                        <a:t>Inactivating lipase by proper pasteurization</a:t>
                      </a:r>
                      <a:endParaRPr lang="en-IN" sz="2000" b="1" dirty="0">
                        <a:solidFill>
                          <a:srgbClr val="5A170A"/>
                        </a:solidFill>
                      </a:endParaRPr>
                    </a:p>
                  </a:txBody>
                  <a:tcPr/>
                </a:tc>
              </a:tr>
              <a:tr h="442823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C00000"/>
                          </a:solidFill>
                        </a:rPr>
                        <a:t>Stale</a:t>
                      </a:r>
                      <a:endParaRPr lang="en-IN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Poor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quality cream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5A170A"/>
                          </a:solidFill>
                        </a:rPr>
                        <a:t>Avoid long storage</a:t>
                      </a:r>
                      <a:endParaRPr lang="en-IN" sz="2000" b="1" dirty="0">
                        <a:solidFill>
                          <a:srgbClr val="5A170A"/>
                        </a:solidFill>
                      </a:endParaRPr>
                    </a:p>
                  </a:txBody>
                  <a:tcPr/>
                </a:tc>
              </a:tr>
              <a:tr h="442823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C00000"/>
                          </a:solidFill>
                        </a:rPr>
                        <a:t>Yeasty</a:t>
                      </a:r>
                      <a:endParaRPr lang="en-IN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Using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old yeasty cream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5A170A"/>
                          </a:solidFill>
                        </a:rPr>
                        <a:t>Use fresh</a:t>
                      </a:r>
                      <a:r>
                        <a:rPr lang="en-IN" sz="2000" b="1" baseline="0" dirty="0" smtClean="0">
                          <a:solidFill>
                            <a:srgbClr val="5A170A"/>
                          </a:solidFill>
                        </a:rPr>
                        <a:t> , sweet cream</a:t>
                      </a:r>
                      <a:endParaRPr lang="en-IN" sz="2000" b="1" dirty="0">
                        <a:solidFill>
                          <a:srgbClr val="5A170A"/>
                        </a:solidFill>
                      </a:endParaRPr>
                    </a:p>
                  </a:txBody>
                  <a:tcPr/>
                </a:tc>
              </a:tr>
              <a:tr h="1107057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C00000"/>
                          </a:solidFill>
                        </a:rPr>
                        <a:t>Spongy / Weak</a:t>
                      </a:r>
                      <a:endParaRPr lang="en-IN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Inadequate cooling &amp;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ageing, churning at high temp 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5A170A"/>
                          </a:solidFill>
                        </a:rPr>
                        <a:t>Adequate cooling &amp; ageing, churning </a:t>
                      </a:r>
                      <a:endParaRPr lang="en-IN" sz="2000" b="1" dirty="0">
                        <a:solidFill>
                          <a:srgbClr val="5A170A"/>
                        </a:solidFill>
                      </a:endParaRPr>
                    </a:p>
                  </a:txBody>
                  <a:tcPr/>
                </a:tc>
              </a:tr>
              <a:tr h="1439174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C00000"/>
                          </a:solidFill>
                        </a:rPr>
                        <a:t>Mottled </a:t>
                      </a:r>
                      <a:endParaRPr lang="en-IN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Inadequate washing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of butter grains, incorporation of  salt in butter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5A170A"/>
                          </a:solidFill>
                        </a:rPr>
                        <a:t>Adequate washing</a:t>
                      </a:r>
                      <a:r>
                        <a:rPr lang="en-IN" sz="2000" b="1" baseline="0" dirty="0" smtClean="0">
                          <a:solidFill>
                            <a:srgbClr val="5A170A"/>
                          </a:solidFill>
                        </a:rPr>
                        <a:t>, proper incorporation  of salt in butter</a:t>
                      </a:r>
                      <a:endParaRPr lang="en-IN" sz="2000" b="1" dirty="0">
                        <a:solidFill>
                          <a:srgbClr val="5A170A"/>
                        </a:solidFill>
                      </a:endParaRPr>
                    </a:p>
                  </a:txBody>
                  <a:tcPr/>
                </a:tc>
              </a:tr>
              <a:tr h="774940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C00000"/>
                          </a:solidFill>
                        </a:rPr>
                        <a:t>Streaky / wavy</a:t>
                      </a:r>
                      <a:endParaRPr lang="en-IN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Uneven &amp; incomplete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working </a:t>
                      </a:r>
                      <a:r>
                        <a:rPr lang="en-IN" sz="2000" b="1" baseline="0" dirty="0" smtClean="0">
                          <a:solidFill>
                            <a:srgbClr val="7030A0"/>
                          </a:solidFill>
                        </a:rPr>
                        <a:t> of butter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5A170A"/>
                          </a:solidFill>
                        </a:rPr>
                        <a:t>Even  &amp; complete working of butter</a:t>
                      </a:r>
                      <a:endParaRPr lang="en-IN" sz="2000" b="1" dirty="0">
                        <a:solidFill>
                          <a:srgbClr val="5A170A"/>
                        </a:solidFill>
                      </a:endParaRPr>
                    </a:p>
                  </a:txBody>
                  <a:tcPr/>
                </a:tc>
              </a:tr>
              <a:tr h="442823"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 smtClean="0">
                          <a:solidFill>
                            <a:srgbClr val="C00000"/>
                          </a:solidFill>
                        </a:rPr>
                        <a:t>Dull</a:t>
                      </a:r>
                      <a:r>
                        <a:rPr lang="en-IN" sz="2000" b="1" baseline="0" dirty="0" smtClean="0">
                          <a:solidFill>
                            <a:srgbClr val="C00000"/>
                          </a:solidFill>
                        </a:rPr>
                        <a:t> / Pale </a:t>
                      </a:r>
                      <a:endParaRPr lang="en-IN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Overworking of butter</a:t>
                      </a:r>
                      <a:endParaRPr lang="en-IN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IN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7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35068505"/>
              </p:ext>
            </p:extLst>
          </p:nvPr>
        </p:nvGraphicFramePr>
        <p:xfrm>
          <a:off x="457200" y="685800"/>
          <a:ext cx="8305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61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4214226"/>
              </p:ext>
            </p:extLst>
          </p:nvPr>
        </p:nvGraphicFramePr>
        <p:xfrm>
          <a:off x="381000" y="3810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303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468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868917"/>
          </a:xfrm>
        </p:spPr>
        <p:txBody>
          <a:bodyPr>
            <a:norm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Butter and disease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281336"/>
            <a:ext cx="8856984" cy="3824064"/>
          </a:xfrm>
        </p:spPr>
        <p:txBody>
          <a:bodyPr>
            <a:normAutofit/>
          </a:bodyPr>
          <a:lstStyle/>
          <a:p>
            <a:pPr algn="just"/>
            <a:r>
              <a:rPr lang="en-IN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Typhoid</a:t>
            </a:r>
            <a:r>
              <a:rPr lang="en-I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IN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  <a:r>
              <a:rPr lang="en-I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  </a:t>
            </a:r>
            <a:r>
              <a:rPr lang="e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1917 at U.S.A, two reasons of spread of </a:t>
            </a:r>
            <a:r>
              <a:rPr lang="en-IN" sz="2200" b="1" i="1" u="sng" dirty="0" smtClean="0"/>
              <a:t>Tuberculosis</a:t>
            </a:r>
            <a:r>
              <a:rPr lang="en-IN" sz="2200" b="1" i="1" dirty="0" smtClean="0"/>
              <a:t> </a:t>
            </a:r>
            <a:r>
              <a:rPr lang="e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 are:-</a:t>
            </a:r>
          </a:p>
          <a:p>
            <a:pPr marL="633413" indent="-103188" algn="just"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E6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butter produced  from unpasteurised cream </a:t>
            </a:r>
          </a:p>
          <a:p>
            <a:pPr marL="633413" indent="-103188" algn="just"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E6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suffering from this disease </a:t>
            </a:r>
          </a:p>
          <a:p>
            <a:pPr marL="633413" indent="-103188" algn="just"/>
            <a:endParaRPr lang="en-IN" sz="2200" b="1" dirty="0" smtClean="0">
              <a:solidFill>
                <a:srgbClr val="E600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en-IN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IN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poisoning</a:t>
            </a:r>
            <a:r>
              <a:rPr lang="en-IN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r>
              <a:rPr lang="en-IN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Causative organism is </a:t>
            </a:r>
            <a:r>
              <a:rPr lang="en-IN" sz="2200" b="1" i="1" u="sng" dirty="0" smtClean="0">
                <a:solidFill>
                  <a:srgbClr val="002060"/>
                </a:solidFill>
              </a:rPr>
              <a:t>Staphylococcus</a:t>
            </a:r>
            <a:r>
              <a:rPr lang="en-IN" sz="2200" b="1" i="1" dirty="0" smtClean="0">
                <a:solidFill>
                  <a:srgbClr val="002060"/>
                </a:solidFill>
              </a:rPr>
              <a:t>  </a:t>
            </a:r>
            <a:r>
              <a:rPr lang="en-IN" sz="2200" b="1" i="1" u="sng" dirty="0" err="1" smtClean="0">
                <a:solidFill>
                  <a:srgbClr val="002060"/>
                </a:solidFill>
              </a:rPr>
              <a:t>aureus</a:t>
            </a:r>
            <a:r>
              <a:rPr lang="en-IN" sz="2200" b="1" i="1" u="sng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en-IN" sz="2200" b="1" i="1" u="sng" dirty="0" smtClean="0">
              <a:solidFill>
                <a:srgbClr val="002060"/>
              </a:solidFill>
            </a:endParaRPr>
          </a:p>
          <a:p>
            <a:pPr algn="just"/>
            <a:r>
              <a:rPr lang="en-IN" sz="22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Diphtheria </a:t>
            </a:r>
            <a:r>
              <a:rPr lang="en-IN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</a:t>
            </a:r>
            <a:r>
              <a:rPr lang="en-IN" sz="2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200" b="1" dirty="0" smtClean="0">
                <a:solidFill>
                  <a:srgbClr val="5A1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 - working man on farm</a:t>
            </a:r>
          </a:p>
          <a:p>
            <a:pPr algn="just"/>
            <a:endParaRPr lang="en-IN" sz="2200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07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1650</TotalTime>
  <Words>346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Tw Cen MT</vt:lpstr>
      <vt:lpstr>Wingdings</vt:lpstr>
      <vt:lpstr>1_Droplet</vt:lpstr>
      <vt:lpstr>Office Theme</vt:lpstr>
      <vt:lpstr>Presentation</vt:lpstr>
      <vt:lpstr>PowerPoint Presentation</vt:lpstr>
      <vt:lpstr>PowerPoint Presentation</vt:lpstr>
      <vt:lpstr>DEFECTS IN BUTTER</vt:lpstr>
      <vt:lpstr>PowerPoint Presentation</vt:lpstr>
      <vt:lpstr>PowerPoint Presentation</vt:lpstr>
      <vt:lpstr>PowerPoint Presentation</vt:lpstr>
      <vt:lpstr>Butter and disease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butter?</dc:title>
  <dc:creator>STUDENT</dc:creator>
  <cp:lastModifiedBy>sanjeev</cp:lastModifiedBy>
  <cp:revision>196</cp:revision>
  <dcterms:created xsi:type="dcterms:W3CDTF">2015-11-19T08:44:08Z</dcterms:created>
  <dcterms:modified xsi:type="dcterms:W3CDTF">2020-03-30T06:35:12Z</dcterms:modified>
</cp:coreProperties>
</file>