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278" r:id="rId2"/>
    <p:sldMasterId id="2147484344" r:id="rId3"/>
  </p:sldMasterIdLst>
  <p:notesMasterIdLst>
    <p:notesMasterId r:id="rId11"/>
  </p:notesMasterIdLst>
  <p:sldIdLst>
    <p:sldId id="345" r:id="rId4"/>
    <p:sldId id="320" r:id="rId5"/>
    <p:sldId id="321" r:id="rId6"/>
    <p:sldId id="310" r:id="rId7"/>
    <p:sldId id="308" r:id="rId8"/>
    <p:sldId id="309" r:id="rId9"/>
    <p:sldId id="28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5A170A"/>
    <a:srgbClr val="E6005D"/>
    <a:srgbClr val="FF00FF"/>
    <a:srgbClr val="654321"/>
    <a:srgbClr val="66FF99"/>
    <a:srgbClr val="E8FCEC"/>
    <a:srgbClr val="FFE07D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69" autoAdjust="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E49E2-55F5-42ED-80EA-720E13CB10B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37F0C19-8FFB-462E-ADA8-45A450153EE2}">
      <dgm:prSet phldrT="[Text]" custT="1"/>
      <dgm:spPr/>
      <dgm:t>
        <a:bodyPr/>
        <a:lstStyle/>
        <a:p>
          <a:r>
            <a:rPr lang="en-US" sz="2400" b="1" i="0" dirty="0" smtClean="0"/>
            <a:t>Preparation of the water phase and fat phase</a:t>
          </a:r>
          <a:endParaRPr lang="en-US" sz="2400" b="1" dirty="0"/>
        </a:p>
      </dgm:t>
    </dgm:pt>
    <dgm:pt modelId="{4244F523-20F6-458C-98C1-0EBE237C4940}" type="parTrans" cxnId="{D594D335-18D5-497E-8B68-62563ABB7AF7}">
      <dgm:prSet/>
      <dgm:spPr/>
      <dgm:t>
        <a:bodyPr/>
        <a:lstStyle/>
        <a:p>
          <a:endParaRPr lang="en-US" b="1"/>
        </a:p>
      </dgm:t>
    </dgm:pt>
    <dgm:pt modelId="{176FAE09-352E-4FE4-85A2-E8D8073419FE}" type="sibTrans" cxnId="{D594D335-18D5-497E-8B68-62563ABB7AF7}">
      <dgm:prSet/>
      <dgm:spPr>
        <a:solidFill>
          <a:schemeClr val="tx1"/>
        </a:solidFill>
      </dgm:spPr>
      <dgm:t>
        <a:bodyPr/>
        <a:lstStyle/>
        <a:p>
          <a:endParaRPr lang="en-US" b="1">
            <a:solidFill>
              <a:srgbClr val="5A170A"/>
            </a:solidFill>
          </a:endParaRPr>
        </a:p>
      </dgm:t>
    </dgm:pt>
    <dgm:pt modelId="{BD9A534A-E20D-4118-919B-7C9B826A9ED6}">
      <dgm:prSet phldrT="[Text]" custT="1"/>
      <dgm:spPr/>
      <dgm:t>
        <a:bodyPr/>
        <a:lstStyle/>
        <a:p>
          <a:r>
            <a:rPr lang="en-US" sz="2400" b="1" i="0" dirty="0" smtClean="0"/>
            <a:t>Emulsion preparation</a:t>
          </a:r>
          <a:endParaRPr lang="en-US" sz="2400" b="1" dirty="0"/>
        </a:p>
      </dgm:t>
    </dgm:pt>
    <dgm:pt modelId="{0C01281B-7186-40F3-B26A-29B5F6976775}" type="parTrans" cxnId="{53D9E45E-6F47-4CFB-999E-60D2AE4998D6}">
      <dgm:prSet/>
      <dgm:spPr/>
      <dgm:t>
        <a:bodyPr/>
        <a:lstStyle/>
        <a:p>
          <a:endParaRPr lang="en-US" b="1"/>
        </a:p>
      </dgm:t>
    </dgm:pt>
    <dgm:pt modelId="{67F7DE7A-B743-4285-8510-DCD27617177A}" type="sibTrans" cxnId="{53D9E45E-6F47-4CFB-999E-60D2AE4998D6}">
      <dgm:prSet/>
      <dgm:spPr>
        <a:solidFill>
          <a:schemeClr val="tx1"/>
        </a:solidFill>
      </dgm:spPr>
      <dgm:t>
        <a:bodyPr/>
        <a:lstStyle/>
        <a:p>
          <a:endParaRPr lang="en-US" b="1"/>
        </a:p>
      </dgm:t>
    </dgm:pt>
    <dgm:pt modelId="{5F76BB49-6F0E-433C-B71C-E1BFC726107F}">
      <dgm:prSet phldrT="[Text]" custT="1"/>
      <dgm:spPr/>
      <dgm:t>
        <a:bodyPr/>
        <a:lstStyle/>
        <a:p>
          <a:r>
            <a:rPr lang="en-US" sz="2400" b="1" i="0" dirty="0" smtClean="0"/>
            <a:t>Filling</a:t>
          </a:r>
          <a:endParaRPr lang="en-US" sz="2400" b="1" dirty="0"/>
        </a:p>
      </dgm:t>
    </dgm:pt>
    <dgm:pt modelId="{6F4726F5-2C47-4FE1-B25C-306AE39C2D0F}" type="parTrans" cxnId="{501F7CE1-3B9C-4B15-A855-3EA333FCB4C8}">
      <dgm:prSet/>
      <dgm:spPr/>
      <dgm:t>
        <a:bodyPr/>
        <a:lstStyle/>
        <a:p>
          <a:endParaRPr lang="en-US" b="1"/>
        </a:p>
      </dgm:t>
    </dgm:pt>
    <dgm:pt modelId="{32BA493E-75B2-4CAF-A427-33742E61AF80}" type="sibTrans" cxnId="{501F7CE1-3B9C-4B15-A855-3EA333FCB4C8}">
      <dgm:prSet/>
      <dgm:spPr/>
      <dgm:t>
        <a:bodyPr/>
        <a:lstStyle/>
        <a:p>
          <a:endParaRPr lang="en-US" b="1"/>
        </a:p>
      </dgm:t>
    </dgm:pt>
    <dgm:pt modelId="{93DE0C11-B8C7-4A11-8045-C09E45461245}">
      <dgm:prSet custT="1"/>
      <dgm:spPr/>
      <dgm:t>
        <a:bodyPr/>
        <a:lstStyle/>
        <a:p>
          <a:r>
            <a:rPr lang="en-US" sz="2400" b="1" i="0" dirty="0" smtClean="0"/>
            <a:t>Pasteurisation</a:t>
          </a:r>
          <a:endParaRPr lang="en-US" sz="2400" b="1" dirty="0"/>
        </a:p>
      </dgm:t>
    </dgm:pt>
    <dgm:pt modelId="{AE0D4C5E-AC8F-416A-B0AD-6A66F6C7DC47}" type="parTrans" cxnId="{B90FB9C4-4FDB-4B9C-9ACA-0EE34AF957CD}">
      <dgm:prSet/>
      <dgm:spPr/>
      <dgm:t>
        <a:bodyPr/>
        <a:lstStyle/>
        <a:p>
          <a:endParaRPr lang="en-US" b="1"/>
        </a:p>
      </dgm:t>
    </dgm:pt>
    <dgm:pt modelId="{62774558-AB34-47EA-8D89-1BD3F84F912E}" type="sibTrans" cxnId="{B90FB9C4-4FDB-4B9C-9ACA-0EE34AF957CD}">
      <dgm:prSet/>
      <dgm:spPr>
        <a:solidFill>
          <a:schemeClr val="tx1"/>
        </a:solidFill>
      </dgm:spPr>
      <dgm:t>
        <a:bodyPr/>
        <a:lstStyle/>
        <a:p>
          <a:endParaRPr lang="en-US" b="1"/>
        </a:p>
      </dgm:t>
    </dgm:pt>
    <dgm:pt modelId="{C4C7991C-D726-4416-90FF-580B91D11625}">
      <dgm:prSet custT="1"/>
      <dgm:spPr/>
      <dgm:t>
        <a:bodyPr/>
        <a:lstStyle/>
        <a:p>
          <a:r>
            <a:rPr lang="en-US" sz="2400" b="1" i="0" dirty="0" smtClean="0"/>
            <a:t>Crystallization</a:t>
          </a:r>
          <a:endParaRPr lang="en-US" sz="2400" b="1" dirty="0"/>
        </a:p>
      </dgm:t>
    </dgm:pt>
    <dgm:pt modelId="{C3D11F03-738A-4EAF-AE65-82257B5E7943}" type="parTrans" cxnId="{0EFE38CF-2D9E-4AB2-A3F9-0D8987002404}">
      <dgm:prSet/>
      <dgm:spPr/>
      <dgm:t>
        <a:bodyPr/>
        <a:lstStyle/>
        <a:p>
          <a:endParaRPr lang="en-US" b="1"/>
        </a:p>
      </dgm:t>
    </dgm:pt>
    <dgm:pt modelId="{57228D76-E18F-4CD4-8DAC-0CD90D9C02C1}" type="sibTrans" cxnId="{0EFE38CF-2D9E-4AB2-A3F9-0D8987002404}">
      <dgm:prSet/>
      <dgm:spPr>
        <a:solidFill>
          <a:schemeClr val="tx1"/>
        </a:solidFill>
      </dgm:spPr>
      <dgm:t>
        <a:bodyPr/>
        <a:lstStyle/>
        <a:p>
          <a:endParaRPr lang="en-US" b="1"/>
        </a:p>
      </dgm:t>
    </dgm:pt>
    <dgm:pt modelId="{137D124D-F8CD-4090-B61C-92461CAD08F7}" type="pres">
      <dgm:prSet presAssocID="{B39E49E2-55F5-42ED-80EA-720E13CB10B9}" presName="linearFlow" presStyleCnt="0">
        <dgm:presLayoutVars>
          <dgm:resizeHandles val="exact"/>
        </dgm:presLayoutVars>
      </dgm:prSet>
      <dgm:spPr/>
    </dgm:pt>
    <dgm:pt modelId="{B1E3275B-304D-4B65-B63D-4A8469A29373}" type="pres">
      <dgm:prSet presAssocID="{A37F0C19-8FFB-462E-ADA8-45A450153EE2}" presName="node" presStyleLbl="node1" presStyleIdx="0" presStyleCnt="5" custScaleX="335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726C8-9641-489B-B5C4-3F21FB630BD9}" type="pres">
      <dgm:prSet presAssocID="{176FAE09-352E-4FE4-85A2-E8D8073419F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6A3CD1D-0149-446A-80B1-E8395063D1E1}" type="pres">
      <dgm:prSet presAssocID="{176FAE09-352E-4FE4-85A2-E8D8073419F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905C504-5854-4F0F-93C5-6EE17CDC4119}" type="pres">
      <dgm:prSet presAssocID="{BD9A534A-E20D-4118-919B-7C9B826A9ED6}" presName="node" presStyleLbl="node1" presStyleIdx="1" presStyleCnt="5" custScaleX="335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35A1B-196A-4FD5-AAD5-58CE36D1B0DC}" type="pres">
      <dgm:prSet presAssocID="{67F7DE7A-B743-4285-8510-DCD27617177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7EADF75-47F3-4421-9A58-F0E5D906BB29}" type="pres">
      <dgm:prSet presAssocID="{67F7DE7A-B743-4285-8510-DCD27617177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408C3F8-C5F4-4F70-9828-C1D3FB5DF2A7}" type="pres">
      <dgm:prSet presAssocID="{93DE0C11-B8C7-4A11-8045-C09E45461245}" presName="node" presStyleLbl="node1" presStyleIdx="2" presStyleCnt="5" custScaleX="335499" custLinFactNeighborY="-10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FA7E2-1AEA-413C-B5DB-D1F006F21784}" type="pres">
      <dgm:prSet presAssocID="{62774558-AB34-47EA-8D89-1BD3F84F912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8619F71-89D4-4D30-897C-8B52CFE8A588}" type="pres">
      <dgm:prSet presAssocID="{62774558-AB34-47EA-8D89-1BD3F84F912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AAC35F0-5436-4B03-BE85-6C406EDABE3A}" type="pres">
      <dgm:prSet presAssocID="{C4C7991C-D726-4416-90FF-580B91D11625}" presName="node" presStyleLbl="node1" presStyleIdx="3" presStyleCnt="5" custScaleX="335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42220-4E43-40AF-AB6B-69A4D7A4A574}" type="pres">
      <dgm:prSet presAssocID="{57228D76-E18F-4CD4-8DAC-0CD90D9C02C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551179F-B2B7-4F7C-A1B8-17CD9579257F}" type="pres">
      <dgm:prSet presAssocID="{57228D76-E18F-4CD4-8DAC-0CD90D9C02C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2341AD7-6D37-4C33-AD44-0E4C340DA69F}" type="pres">
      <dgm:prSet presAssocID="{5F76BB49-6F0E-433C-B71C-E1BFC726107F}" presName="node" presStyleLbl="node1" presStyleIdx="4" presStyleCnt="5" custScaleX="335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6D766-A22F-41B4-85AF-C509D76AC3C8}" type="presOf" srcId="{67F7DE7A-B743-4285-8510-DCD27617177A}" destId="{A7535A1B-196A-4FD5-AAD5-58CE36D1B0DC}" srcOrd="0" destOrd="0" presId="urn:microsoft.com/office/officeart/2005/8/layout/process2"/>
    <dgm:cxn modelId="{636C0925-1554-4603-B3CA-2DFA3639469F}" type="presOf" srcId="{B39E49E2-55F5-42ED-80EA-720E13CB10B9}" destId="{137D124D-F8CD-4090-B61C-92461CAD08F7}" srcOrd="0" destOrd="0" presId="urn:microsoft.com/office/officeart/2005/8/layout/process2"/>
    <dgm:cxn modelId="{9032DF1E-15FD-4B47-B78E-0F889C70E801}" type="presOf" srcId="{57228D76-E18F-4CD4-8DAC-0CD90D9C02C1}" destId="{5551179F-B2B7-4F7C-A1B8-17CD9579257F}" srcOrd="1" destOrd="0" presId="urn:microsoft.com/office/officeart/2005/8/layout/process2"/>
    <dgm:cxn modelId="{0EFE38CF-2D9E-4AB2-A3F9-0D8987002404}" srcId="{B39E49E2-55F5-42ED-80EA-720E13CB10B9}" destId="{C4C7991C-D726-4416-90FF-580B91D11625}" srcOrd="3" destOrd="0" parTransId="{C3D11F03-738A-4EAF-AE65-82257B5E7943}" sibTransId="{57228D76-E18F-4CD4-8DAC-0CD90D9C02C1}"/>
    <dgm:cxn modelId="{52B22BA9-0819-4C5A-9409-98C5D958E4EA}" type="presOf" srcId="{176FAE09-352E-4FE4-85A2-E8D8073419FE}" destId="{B6A3CD1D-0149-446A-80B1-E8395063D1E1}" srcOrd="1" destOrd="0" presId="urn:microsoft.com/office/officeart/2005/8/layout/process2"/>
    <dgm:cxn modelId="{3C297AB8-E5EC-40EF-B73E-84C46E2EBBE8}" type="presOf" srcId="{93DE0C11-B8C7-4A11-8045-C09E45461245}" destId="{3408C3F8-C5F4-4F70-9828-C1D3FB5DF2A7}" srcOrd="0" destOrd="0" presId="urn:microsoft.com/office/officeart/2005/8/layout/process2"/>
    <dgm:cxn modelId="{F2005E48-2AEC-44FB-A964-E8E6C45E284F}" type="presOf" srcId="{C4C7991C-D726-4416-90FF-580B91D11625}" destId="{CAAC35F0-5436-4B03-BE85-6C406EDABE3A}" srcOrd="0" destOrd="0" presId="urn:microsoft.com/office/officeart/2005/8/layout/process2"/>
    <dgm:cxn modelId="{C93011AD-3C78-4352-A225-C10FE41D1569}" type="presOf" srcId="{A37F0C19-8FFB-462E-ADA8-45A450153EE2}" destId="{B1E3275B-304D-4B65-B63D-4A8469A29373}" srcOrd="0" destOrd="0" presId="urn:microsoft.com/office/officeart/2005/8/layout/process2"/>
    <dgm:cxn modelId="{53D9E45E-6F47-4CFB-999E-60D2AE4998D6}" srcId="{B39E49E2-55F5-42ED-80EA-720E13CB10B9}" destId="{BD9A534A-E20D-4118-919B-7C9B826A9ED6}" srcOrd="1" destOrd="0" parTransId="{0C01281B-7186-40F3-B26A-29B5F6976775}" sibTransId="{67F7DE7A-B743-4285-8510-DCD27617177A}"/>
    <dgm:cxn modelId="{394E0783-5F1B-41B5-830D-70AE137F7D8E}" type="presOf" srcId="{62774558-AB34-47EA-8D89-1BD3F84F912E}" destId="{098FA7E2-1AEA-413C-B5DB-D1F006F21784}" srcOrd="0" destOrd="0" presId="urn:microsoft.com/office/officeart/2005/8/layout/process2"/>
    <dgm:cxn modelId="{8D2146FB-5F37-4401-9658-7EC6883C8C13}" type="presOf" srcId="{67F7DE7A-B743-4285-8510-DCD27617177A}" destId="{17EADF75-47F3-4421-9A58-F0E5D906BB29}" srcOrd="1" destOrd="0" presId="urn:microsoft.com/office/officeart/2005/8/layout/process2"/>
    <dgm:cxn modelId="{501F7CE1-3B9C-4B15-A855-3EA333FCB4C8}" srcId="{B39E49E2-55F5-42ED-80EA-720E13CB10B9}" destId="{5F76BB49-6F0E-433C-B71C-E1BFC726107F}" srcOrd="4" destOrd="0" parTransId="{6F4726F5-2C47-4FE1-B25C-306AE39C2D0F}" sibTransId="{32BA493E-75B2-4CAF-A427-33742E61AF80}"/>
    <dgm:cxn modelId="{D594D335-18D5-497E-8B68-62563ABB7AF7}" srcId="{B39E49E2-55F5-42ED-80EA-720E13CB10B9}" destId="{A37F0C19-8FFB-462E-ADA8-45A450153EE2}" srcOrd="0" destOrd="0" parTransId="{4244F523-20F6-458C-98C1-0EBE237C4940}" sibTransId="{176FAE09-352E-4FE4-85A2-E8D8073419FE}"/>
    <dgm:cxn modelId="{146CDDEF-2AAB-4476-95CB-E5634577AA5A}" type="presOf" srcId="{176FAE09-352E-4FE4-85A2-E8D8073419FE}" destId="{CFA726C8-9641-489B-B5C4-3F21FB630BD9}" srcOrd="0" destOrd="0" presId="urn:microsoft.com/office/officeart/2005/8/layout/process2"/>
    <dgm:cxn modelId="{79AA0EAB-EE53-4E33-B766-4CE870608B5D}" type="presOf" srcId="{BD9A534A-E20D-4118-919B-7C9B826A9ED6}" destId="{0905C504-5854-4F0F-93C5-6EE17CDC4119}" srcOrd="0" destOrd="0" presId="urn:microsoft.com/office/officeart/2005/8/layout/process2"/>
    <dgm:cxn modelId="{6E14AE0F-515D-4C69-9B79-2A420DCD4363}" type="presOf" srcId="{57228D76-E18F-4CD4-8DAC-0CD90D9C02C1}" destId="{C8642220-4E43-40AF-AB6B-69A4D7A4A574}" srcOrd="0" destOrd="0" presId="urn:microsoft.com/office/officeart/2005/8/layout/process2"/>
    <dgm:cxn modelId="{F902F73A-FA70-4390-A21A-F69A1FB1972E}" type="presOf" srcId="{5F76BB49-6F0E-433C-B71C-E1BFC726107F}" destId="{62341AD7-6D37-4C33-AD44-0E4C340DA69F}" srcOrd="0" destOrd="0" presId="urn:microsoft.com/office/officeart/2005/8/layout/process2"/>
    <dgm:cxn modelId="{90FE2E01-00EC-49B2-AE93-B89D28FBD1C4}" type="presOf" srcId="{62774558-AB34-47EA-8D89-1BD3F84F912E}" destId="{F8619F71-89D4-4D30-897C-8B52CFE8A588}" srcOrd="1" destOrd="0" presId="urn:microsoft.com/office/officeart/2005/8/layout/process2"/>
    <dgm:cxn modelId="{B90FB9C4-4FDB-4B9C-9ACA-0EE34AF957CD}" srcId="{B39E49E2-55F5-42ED-80EA-720E13CB10B9}" destId="{93DE0C11-B8C7-4A11-8045-C09E45461245}" srcOrd="2" destOrd="0" parTransId="{AE0D4C5E-AC8F-416A-B0AD-6A66F6C7DC47}" sibTransId="{62774558-AB34-47EA-8D89-1BD3F84F912E}"/>
    <dgm:cxn modelId="{B05877C0-F116-462E-B055-7258D8EF4A96}" type="presParOf" srcId="{137D124D-F8CD-4090-B61C-92461CAD08F7}" destId="{B1E3275B-304D-4B65-B63D-4A8469A29373}" srcOrd="0" destOrd="0" presId="urn:microsoft.com/office/officeart/2005/8/layout/process2"/>
    <dgm:cxn modelId="{4B25F188-5F79-4027-A961-65ECA8909EFD}" type="presParOf" srcId="{137D124D-F8CD-4090-B61C-92461CAD08F7}" destId="{CFA726C8-9641-489B-B5C4-3F21FB630BD9}" srcOrd="1" destOrd="0" presId="urn:microsoft.com/office/officeart/2005/8/layout/process2"/>
    <dgm:cxn modelId="{C734C9AD-D107-4136-A4EE-A3B048F081A8}" type="presParOf" srcId="{CFA726C8-9641-489B-B5C4-3F21FB630BD9}" destId="{B6A3CD1D-0149-446A-80B1-E8395063D1E1}" srcOrd="0" destOrd="0" presId="urn:microsoft.com/office/officeart/2005/8/layout/process2"/>
    <dgm:cxn modelId="{8D2A4886-E1D6-4D8E-A13D-6CA1AAA6E9DF}" type="presParOf" srcId="{137D124D-F8CD-4090-B61C-92461CAD08F7}" destId="{0905C504-5854-4F0F-93C5-6EE17CDC4119}" srcOrd="2" destOrd="0" presId="urn:microsoft.com/office/officeart/2005/8/layout/process2"/>
    <dgm:cxn modelId="{0D149F9E-48B1-47D9-85A3-C66DE8904A77}" type="presParOf" srcId="{137D124D-F8CD-4090-B61C-92461CAD08F7}" destId="{A7535A1B-196A-4FD5-AAD5-58CE36D1B0DC}" srcOrd="3" destOrd="0" presId="urn:microsoft.com/office/officeart/2005/8/layout/process2"/>
    <dgm:cxn modelId="{BAAC54D8-FB4C-4759-A4BD-B163CCBE3C15}" type="presParOf" srcId="{A7535A1B-196A-4FD5-AAD5-58CE36D1B0DC}" destId="{17EADF75-47F3-4421-9A58-F0E5D906BB29}" srcOrd="0" destOrd="0" presId="urn:microsoft.com/office/officeart/2005/8/layout/process2"/>
    <dgm:cxn modelId="{F48BA015-B81E-4242-8269-A4D183594A81}" type="presParOf" srcId="{137D124D-F8CD-4090-B61C-92461CAD08F7}" destId="{3408C3F8-C5F4-4F70-9828-C1D3FB5DF2A7}" srcOrd="4" destOrd="0" presId="urn:microsoft.com/office/officeart/2005/8/layout/process2"/>
    <dgm:cxn modelId="{9F116380-109A-4AD0-9A75-8FAA99A14538}" type="presParOf" srcId="{137D124D-F8CD-4090-B61C-92461CAD08F7}" destId="{098FA7E2-1AEA-413C-B5DB-D1F006F21784}" srcOrd="5" destOrd="0" presId="urn:microsoft.com/office/officeart/2005/8/layout/process2"/>
    <dgm:cxn modelId="{4C00E7BB-61DC-4E67-B62C-C193124F022C}" type="presParOf" srcId="{098FA7E2-1AEA-413C-B5DB-D1F006F21784}" destId="{F8619F71-89D4-4D30-897C-8B52CFE8A588}" srcOrd="0" destOrd="0" presId="urn:microsoft.com/office/officeart/2005/8/layout/process2"/>
    <dgm:cxn modelId="{94305755-884D-4A8E-AB36-FED19AED4277}" type="presParOf" srcId="{137D124D-F8CD-4090-B61C-92461CAD08F7}" destId="{CAAC35F0-5436-4B03-BE85-6C406EDABE3A}" srcOrd="6" destOrd="0" presId="urn:microsoft.com/office/officeart/2005/8/layout/process2"/>
    <dgm:cxn modelId="{8B916B20-C070-4F6E-BF98-054EB36C9C17}" type="presParOf" srcId="{137D124D-F8CD-4090-B61C-92461CAD08F7}" destId="{C8642220-4E43-40AF-AB6B-69A4D7A4A574}" srcOrd="7" destOrd="0" presId="urn:microsoft.com/office/officeart/2005/8/layout/process2"/>
    <dgm:cxn modelId="{6239FDB5-5871-4C75-929D-93450ED65B06}" type="presParOf" srcId="{C8642220-4E43-40AF-AB6B-69A4D7A4A574}" destId="{5551179F-B2B7-4F7C-A1B8-17CD9579257F}" srcOrd="0" destOrd="0" presId="urn:microsoft.com/office/officeart/2005/8/layout/process2"/>
    <dgm:cxn modelId="{22709CAD-6C39-4E20-89E8-7D7594EBD8CD}" type="presParOf" srcId="{137D124D-F8CD-4090-B61C-92461CAD08F7}" destId="{62341AD7-6D37-4C33-AD44-0E4C340DA69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ABCD3-6B38-4477-BC2B-A4176C10A08E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6CE09-82DC-4A2E-9E10-4EED2A516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9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838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8995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0926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6410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9950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5014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538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3095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5030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3923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2002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5276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6818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7080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0037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60165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9736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5882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6082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7111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71428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642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4870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3325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35662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96316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3433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69379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42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32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62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7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0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53244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73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46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80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94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1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23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667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03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86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2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64165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94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88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2220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358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619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669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8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9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7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  <p:sldLayoutId id="2147484357" r:id="rId13"/>
    <p:sldLayoutId id="2147484358" r:id="rId14"/>
    <p:sldLayoutId id="2147484359" r:id="rId15"/>
    <p:sldLayoutId id="2147484360" r:id="rId16"/>
    <p:sldLayoutId id="2147484361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6118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54321"/>
                </a:solidFill>
              </a:rPr>
              <a:t>Fat Spreads</a:t>
            </a:r>
            <a:endParaRPr lang="en-IN" sz="4000" dirty="0">
              <a:solidFill>
                <a:srgbClr val="65432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8072" y="838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Dr. </a:t>
            </a:r>
            <a:r>
              <a:rPr lang="en-US" sz="2000" b="1" dirty="0" err="1" smtClean="0">
                <a:solidFill>
                  <a:srgbClr val="0070C0"/>
                </a:solidFill>
              </a:rPr>
              <a:t>Sanjeev</a:t>
            </a:r>
            <a:r>
              <a:rPr lang="en-US" sz="2000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SGIDT, Patna-14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4510336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1"/>
            <a:ext cx="7773338" cy="6858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3C305"/>
                </a:solidFill>
                <a:effectLst>
                  <a:glow rad="101600">
                    <a:srgbClr val="FF00FF">
                      <a:alpha val="60000"/>
                    </a:srgbClr>
                  </a:glow>
                </a:effectLst>
              </a:rPr>
              <a:t>FAT SPREADS</a:t>
            </a:r>
            <a:endParaRPr lang="en-US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3C305"/>
              </a:solidFill>
              <a:effectLst>
                <a:glow rad="101600">
                  <a:srgbClr val="FF00FF">
                    <a:alpha val="60000"/>
                  </a:srgb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330" y="1447800"/>
            <a:ext cx="7772870" cy="4495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100" b="1" dirty="0" smtClean="0"/>
              <a:t>Dairy Spreads:- fat source is milk fat</a:t>
            </a:r>
          </a:p>
          <a:p>
            <a:pPr algn="just"/>
            <a:r>
              <a:rPr lang="en-US" sz="3100" b="1" dirty="0" smtClean="0"/>
              <a:t>Non-dairy Spreads:-  Vegetable fat with or without milk fat as source of fat</a:t>
            </a:r>
          </a:p>
          <a:p>
            <a:pPr algn="just">
              <a:buNone/>
            </a:pPr>
            <a:r>
              <a:rPr lang="en-US" sz="3100" b="1" dirty="0" smtClean="0"/>
              <a:t>     1. Low fat spreads: Fat percent ( 40 to 60% )</a:t>
            </a:r>
          </a:p>
          <a:p>
            <a:pPr algn="just">
              <a:buNone/>
            </a:pPr>
            <a:r>
              <a:rPr lang="en-US" sz="3100" b="1" dirty="0" smtClean="0"/>
              <a:t>     2. Reduced fat spread: Fat percent (60 – 70%)</a:t>
            </a:r>
          </a:p>
          <a:p>
            <a:pPr algn="just"/>
            <a:r>
              <a:rPr lang="en-US" sz="3100" b="1" dirty="0" smtClean="0"/>
              <a:t>USES</a:t>
            </a:r>
          </a:p>
          <a:p>
            <a:pPr marL="633413" indent="-279400" algn="just">
              <a:buAutoNum type="arabicPeriod"/>
            </a:pPr>
            <a:r>
              <a:rPr lang="en-US" sz="3100" b="1" dirty="0" smtClean="0"/>
              <a:t>Direct consumption along with sandwiches, salads etc.,</a:t>
            </a:r>
          </a:p>
          <a:p>
            <a:pPr marL="633413" indent="-279400" algn="just">
              <a:buAutoNum type="arabicPeriod"/>
            </a:pPr>
            <a:r>
              <a:rPr lang="en-US" sz="3100" b="1" dirty="0" smtClean="0"/>
              <a:t>Confectionery industry</a:t>
            </a:r>
          </a:p>
          <a:p>
            <a:pPr marL="633413" indent="-279400" algn="just">
              <a:buAutoNum type="arabicPeriod"/>
            </a:pPr>
            <a:r>
              <a:rPr lang="en-US" sz="3100" b="1" dirty="0" smtClean="0"/>
              <a:t>Bakery Industry</a:t>
            </a:r>
          </a:p>
          <a:p>
            <a:pPr algn="just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38675"/>
            <a:ext cx="3124200" cy="20669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28600"/>
            <a:ext cx="7773338" cy="105788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Manufacture of Fat Spreads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24784468"/>
              </p:ext>
            </p:extLst>
          </p:nvPr>
        </p:nvGraphicFramePr>
        <p:xfrm>
          <a:off x="685800" y="1219200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DIFFERENCE- BUTTER &amp; MARGARINE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209800"/>
          <a:ext cx="8534400" cy="384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7195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BUTTER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MARGARINE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19573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5A170A"/>
                          </a:solidFill>
                        </a:rPr>
                        <a:t>Made from</a:t>
                      </a:r>
                      <a:r>
                        <a:rPr lang="en-US" sz="2200" b="1" baseline="0" dirty="0" smtClean="0">
                          <a:solidFill>
                            <a:srgbClr val="5A170A"/>
                          </a:solidFill>
                        </a:rPr>
                        <a:t> animal fat</a:t>
                      </a:r>
                      <a:endParaRPr lang="en-US" sz="2200" b="1" dirty="0">
                        <a:solidFill>
                          <a:srgbClr val="5A170A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5A170A"/>
                          </a:solidFill>
                        </a:rPr>
                        <a:t>Made from vegetable oils</a:t>
                      </a:r>
                      <a:endParaRPr lang="en-US" sz="2200" b="1" dirty="0">
                        <a:solidFill>
                          <a:srgbClr val="5A170A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</a:tr>
              <a:tr h="925165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FF0066"/>
                          </a:solidFill>
                        </a:rPr>
                        <a:t>More saturated fats (51%)</a:t>
                      </a:r>
                      <a:endParaRPr lang="en-US" sz="2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FF0066"/>
                          </a:solidFill>
                        </a:rPr>
                        <a:t>More</a:t>
                      </a:r>
                      <a:r>
                        <a:rPr lang="en-US" sz="2200" b="1" baseline="0" dirty="0" smtClean="0">
                          <a:solidFill>
                            <a:srgbClr val="FF0066"/>
                          </a:solidFill>
                        </a:rPr>
                        <a:t> mono-unsaturated fats (8%)&amp; poly-unsaturated fats(37%)</a:t>
                      </a:r>
                      <a:endParaRPr lang="en-US" sz="2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</a:tr>
              <a:tr h="719573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No</a:t>
                      </a: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</a:rPr>
                        <a:t> trans-fat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Contains trans-fat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</a:tr>
              <a:tr h="726114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Types:  Cultured, sweet, raw, </a:t>
                      </a:r>
                      <a:r>
                        <a:rPr lang="en-US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whipped cream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Types:-</a:t>
                      </a:r>
                      <a:r>
                        <a:rPr lang="en-US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blended, hard low fat, low spread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8FCE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butter-versus-margar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2998"/>
            <a:ext cx="8534400" cy="102737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MAKHAN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57400"/>
            <a:ext cx="7772870" cy="3581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800" b="1" dirty="0" smtClean="0"/>
              <a:t>Butter with natural culture flavor from yogurt</a:t>
            </a:r>
          </a:p>
          <a:p>
            <a:pPr algn="just"/>
            <a:r>
              <a:rPr lang="en-US" sz="2800" b="1" dirty="0" smtClean="0"/>
              <a:t>Raw </a:t>
            </a:r>
            <a:r>
              <a:rPr lang="en-US" sz="2800" b="1" dirty="0"/>
              <a:t>whole </a:t>
            </a:r>
            <a:r>
              <a:rPr lang="en-US" sz="2800" b="1" dirty="0" smtClean="0"/>
              <a:t>milk </a:t>
            </a:r>
            <a:r>
              <a:rPr lang="en-US" sz="2800" b="1" dirty="0"/>
              <a:t>heated to </a:t>
            </a:r>
            <a:r>
              <a:rPr lang="en-US" sz="2800" b="1" dirty="0" smtClean="0"/>
              <a:t>90°C and </a:t>
            </a:r>
            <a:r>
              <a:rPr lang="en-US" sz="2800" b="1" dirty="0"/>
              <a:t>cooled down </a:t>
            </a:r>
            <a:r>
              <a:rPr lang="en-US" sz="2800" b="1" dirty="0" smtClean="0"/>
              <a:t>to 45°C</a:t>
            </a:r>
          </a:p>
          <a:p>
            <a:pPr algn="just"/>
            <a:r>
              <a:rPr lang="en-US" sz="2800" b="1" dirty="0"/>
              <a:t>C</a:t>
            </a:r>
            <a:r>
              <a:rPr lang="en-US" sz="2800" b="1" dirty="0" smtClean="0"/>
              <a:t>ulture added , </a:t>
            </a:r>
            <a:r>
              <a:rPr lang="en-US" sz="2800" b="1" dirty="0"/>
              <a:t>milk incubated </a:t>
            </a:r>
            <a:r>
              <a:rPr lang="en-US" sz="2800" b="1" dirty="0" smtClean="0"/>
              <a:t>in </a:t>
            </a:r>
            <a:r>
              <a:rPr lang="en-US" sz="2800" b="1" dirty="0"/>
              <a:t>Terracotta pot Handi or </a:t>
            </a:r>
            <a:r>
              <a:rPr lang="en-US" sz="2800" b="1" dirty="0" smtClean="0"/>
              <a:t> </a:t>
            </a:r>
            <a:r>
              <a:rPr lang="en-US" sz="2800" b="1" dirty="0"/>
              <a:t>Matka at </a:t>
            </a:r>
            <a:r>
              <a:rPr lang="en-US" sz="2800" b="1" dirty="0" smtClean="0"/>
              <a:t>45°C overnight</a:t>
            </a:r>
          </a:p>
          <a:p>
            <a:pPr algn="just"/>
            <a:r>
              <a:rPr lang="en-US" sz="2800" b="1" dirty="0" smtClean="0"/>
              <a:t>Milk turns </a:t>
            </a:r>
            <a:r>
              <a:rPr lang="en-US" sz="2800" b="1" dirty="0"/>
              <a:t>into Dahi (Yogurt</a:t>
            </a:r>
            <a:r>
              <a:rPr lang="en-US" sz="2800" b="1" dirty="0" smtClean="0"/>
              <a:t>)</a:t>
            </a:r>
          </a:p>
          <a:p>
            <a:pPr algn="just"/>
            <a:r>
              <a:rPr lang="en-US" sz="2800" b="1" dirty="0"/>
              <a:t>P</a:t>
            </a:r>
            <a:r>
              <a:rPr lang="en-US" sz="2800" b="1" dirty="0" smtClean="0"/>
              <a:t>rocess </a:t>
            </a:r>
            <a:r>
              <a:rPr lang="en-US" sz="2800" b="1" dirty="0"/>
              <a:t>to make Makhan is called </a:t>
            </a:r>
            <a:r>
              <a:rPr lang="en-US" sz="2800" b="1" dirty="0" smtClean="0"/>
              <a:t>'Manthan</a:t>
            </a:r>
            <a:r>
              <a:rPr lang="en-US" b="1" dirty="0" smtClean="0"/>
              <a:t>‘</a:t>
            </a:r>
          </a:p>
          <a:p>
            <a:pPr algn="just"/>
            <a:r>
              <a:rPr lang="en-US" sz="2800" b="1" dirty="0" smtClean="0"/>
              <a:t>Manthani  tied  by  rope to fixed post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609600"/>
            <a:ext cx="4572000" cy="55165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smtClean="0"/>
              <a:t>Wooden </a:t>
            </a:r>
            <a:r>
              <a:rPr lang="en-US" b="1" dirty="0"/>
              <a:t>churner stick </a:t>
            </a:r>
            <a:r>
              <a:rPr lang="en-US" b="1" dirty="0" smtClean="0"/>
              <a:t> </a:t>
            </a:r>
            <a:r>
              <a:rPr lang="en-US" b="1" dirty="0"/>
              <a:t>'Phirni' </a:t>
            </a:r>
            <a:r>
              <a:rPr lang="en-US" b="1" dirty="0" smtClean="0"/>
              <a:t>inserted </a:t>
            </a:r>
            <a:r>
              <a:rPr lang="en-US" b="1" dirty="0"/>
              <a:t>in </a:t>
            </a:r>
            <a:r>
              <a:rPr lang="en-US" b="1" dirty="0" smtClean="0"/>
              <a:t>Dahi</a:t>
            </a:r>
          </a:p>
          <a:p>
            <a:pPr algn="just"/>
            <a:r>
              <a:rPr lang="en-US" b="1" dirty="0" smtClean="0"/>
              <a:t>Phirni rotated </a:t>
            </a:r>
            <a:r>
              <a:rPr lang="en-US" b="1" dirty="0"/>
              <a:t>back and forth by pulling on </a:t>
            </a:r>
            <a:r>
              <a:rPr lang="en-US" b="1" dirty="0" smtClean="0"/>
              <a:t>a rope </a:t>
            </a:r>
            <a:r>
              <a:rPr lang="en-US" b="1" dirty="0"/>
              <a:t>wrapped around the Phirni. </a:t>
            </a:r>
            <a:endParaRPr lang="en-US" b="1" dirty="0" smtClean="0"/>
          </a:p>
          <a:p>
            <a:pPr algn="just"/>
            <a:r>
              <a:rPr lang="en-US" b="1" dirty="0" smtClean="0"/>
              <a:t>Manthan </a:t>
            </a:r>
            <a:r>
              <a:rPr lang="en-US" b="1" dirty="0"/>
              <a:t>takes place during early cool morning hours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In about 10 to 20 minutes of continuous churning, </a:t>
            </a:r>
            <a:r>
              <a:rPr lang="en-US" b="1" dirty="0" smtClean="0"/>
              <a:t> </a:t>
            </a:r>
            <a:r>
              <a:rPr lang="en-US" b="1" dirty="0"/>
              <a:t>butter-fat 'breaks' from </a:t>
            </a:r>
            <a:r>
              <a:rPr lang="en-US" b="1" dirty="0" smtClean="0"/>
              <a:t>yogurt </a:t>
            </a:r>
            <a:r>
              <a:rPr lang="en-US" b="1" dirty="0"/>
              <a:t>as butter-globules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/>
              <a:t>Butter-globules </a:t>
            </a:r>
            <a:r>
              <a:rPr lang="en-US" b="1" dirty="0"/>
              <a:t>clump together to make lumps of Makhan that float on </a:t>
            </a:r>
            <a:r>
              <a:rPr lang="en-US" b="1" dirty="0" smtClean="0"/>
              <a:t> top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Makhan </a:t>
            </a:r>
            <a:r>
              <a:rPr lang="en-US" b="1" dirty="0" smtClean="0"/>
              <a:t> </a:t>
            </a:r>
            <a:r>
              <a:rPr lang="en-US" b="1" dirty="0"/>
              <a:t>skimmed off leaving behind </a:t>
            </a:r>
            <a:r>
              <a:rPr lang="en-US" b="1" dirty="0" smtClean="0"/>
              <a:t> Chaach</a:t>
            </a:r>
          </a:p>
          <a:p>
            <a:pPr algn="just"/>
            <a:r>
              <a:rPr lang="en-US" b="1" dirty="0" smtClean="0"/>
              <a:t>Heavier </a:t>
            </a:r>
            <a:r>
              <a:rPr lang="en-US" b="1" dirty="0"/>
              <a:t>(more fat) the milk, lower should be the temperature of Dahi to make </a:t>
            </a:r>
            <a:r>
              <a:rPr lang="en-US" b="1" dirty="0" smtClean="0"/>
              <a:t>Makhan</a:t>
            </a:r>
            <a:endParaRPr lang="en-US" b="1" dirty="0"/>
          </a:p>
        </p:txBody>
      </p:sp>
      <p:pic>
        <p:nvPicPr>
          <p:cNvPr id="4" name="Picture 3" descr="0b8284151b81738b60a4759933624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609600"/>
            <a:ext cx="3733800" cy="5257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Uses of butter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Direct </a:t>
            </a:r>
            <a:r>
              <a:rPr lang="en-US" b="1" dirty="0" smtClean="0"/>
              <a:t>consumption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In the preparation of </a:t>
            </a:r>
            <a:r>
              <a:rPr lang="en-US" b="1" dirty="0" smtClean="0"/>
              <a:t>sauces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As a cooking </a:t>
            </a:r>
            <a:r>
              <a:rPr lang="en-US" b="1" dirty="0" smtClean="0"/>
              <a:t>medium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In the baking and confectionary </a:t>
            </a:r>
            <a:r>
              <a:rPr lang="en-US" b="1" dirty="0" smtClean="0"/>
              <a:t>industries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smtClean="0"/>
              <a:t>In ice-cream , butter </a:t>
            </a:r>
            <a:r>
              <a:rPr lang="en-US" b="1" dirty="0"/>
              <a:t>oil and </a:t>
            </a:r>
            <a:r>
              <a:rPr lang="en-US" b="1" dirty="0" smtClean="0"/>
              <a:t>ghee manufacturing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b="1" dirty="0"/>
              <a:t>In </a:t>
            </a:r>
            <a:r>
              <a:rPr lang="en-US" b="1" dirty="0" smtClean="0"/>
              <a:t>production </a:t>
            </a:r>
            <a:r>
              <a:rPr lang="en-US" b="1" dirty="0"/>
              <a:t>of reconstituted </a:t>
            </a:r>
            <a:r>
              <a:rPr lang="en-US" b="1" dirty="0" smtClean="0"/>
              <a:t>milk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6934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5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1649</TotalTime>
  <Words>276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Garamond</vt:lpstr>
      <vt:lpstr>Tw Cen MT</vt:lpstr>
      <vt:lpstr>1_Droplet</vt:lpstr>
      <vt:lpstr>Organic</vt:lpstr>
      <vt:lpstr>5_Droplet</vt:lpstr>
      <vt:lpstr>PowerPoint Presentation</vt:lpstr>
      <vt:lpstr>FAT SPREADS</vt:lpstr>
      <vt:lpstr>Manufacture of Fat Spreads</vt:lpstr>
      <vt:lpstr>DIFFERENCE- BUTTER &amp; MARGARINE</vt:lpstr>
      <vt:lpstr>MAKHAN</vt:lpstr>
      <vt:lpstr>PowerPoint Presentation</vt:lpstr>
      <vt:lpstr>Uses of butter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butter?</dc:title>
  <dc:creator>STUDENT</dc:creator>
  <cp:lastModifiedBy>sanjeev</cp:lastModifiedBy>
  <cp:revision>197</cp:revision>
  <dcterms:created xsi:type="dcterms:W3CDTF">2015-11-19T08:44:08Z</dcterms:created>
  <dcterms:modified xsi:type="dcterms:W3CDTF">2020-03-30T05:47:55Z</dcterms:modified>
</cp:coreProperties>
</file>