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255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5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318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41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15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205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998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251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781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270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742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7975-A4F8-4A5B-8ED2-2A07D6F45409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59C0-A1C1-4069-A761-62877B491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731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smtClean="0"/>
              <a:t>Microbial ecology 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6344" y="3602038"/>
            <a:ext cx="4307080" cy="1655762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Dr. Abhishek Thakur</a:t>
            </a:r>
          </a:p>
          <a:p>
            <a:pPr>
              <a:lnSpc>
                <a:spcPct val="100000"/>
              </a:lnSpc>
              <a:defRPr/>
            </a:pPr>
            <a:r>
              <a:rPr lang="en-US" sz="2200" dirty="0"/>
              <a:t>(Assistant Professor)</a:t>
            </a:r>
          </a:p>
          <a:p>
            <a:pPr>
              <a:lnSpc>
                <a:spcPct val="100000"/>
              </a:lnSpc>
              <a:defRPr/>
            </a:pPr>
            <a:r>
              <a:rPr lang="en-US" sz="2200" dirty="0"/>
              <a:t>College of Fisheries, </a:t>
            </a:r>
            <a:r>
              <a:rPr lang="en-US" sz="2200" dirty="0" err="1"/>
              <a:t>Kishjanganj</a:t>
            </a:r>
            <a:endParaRPr lang="en-US" sz="2200" dirty="0"/>
          </a:p>
          <a:p>
            <a:pPr>
              <a:lnSpc>
                <a:spcPct val="100000"/>
              </a:lnSpc>
              <a:defRPr/>
            </a:pPr>
            <a:r>
              <a:rPr lang="en-US" sz="2200" dirty="0"/>
              <a:t>BASU, Patna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34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altLang="en-US" smtClean="0"/>
              <a:t>Interactions of organisms with each other and with their physical environment contribute to the functioning of ecosystems.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60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/>
              <a:t>Symbiosis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Symbiosis</a:t>
            </a:r>
            <a:r>
              <a:rPr lang="en-US" altLang="en-US" b="1" smtClean="0"/>
              <a:t> </a:t>
            </a:r>
            <a:r>
              <a:rPr lang="en-US" altLang="en-US" smtClean="0"/>
              <a:t>is an association: in a number of ways: </a:t>
            </a:r>
          </a:p>
          <a:p>
            <a:r>
              <a:rPr lang="en-US" altLang="en-US" smtClean="0"/>
              <a:t>1. Ectosymbiosis-microorganism </a:t>
            </a:r>
          </a:p>
          <a:p>
            <a:r>
              <a:rPr lang="en-US" altLang="en-US" smtClean="0"/>
              <a:t>2. Endosymbiosis-microorganism</a:t>
            </a:r>
          </a:p>
          <a:p>
            <a:r>
              <a:rPr lang="en-US" altLang="en-US" smtClean="0"/>
              <a:t>3. Ecto/ endo symbiosis-microorganism</a:t>
            </a:r>
          </a:p>
        </p:txBody>
      </p:sp>
    </p:spTree>
    <p:extLst>
      <p:ext uri="{BB962C8B-B14F-4D97-AF65-F5344CB8AC3E}">
        <p14:creationId xmlns:p14="http://schemas.microsoft.com/office/powerpoint/2010/main" val="19183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/>
              <a:t>Mutualism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mtClean="0"/>
              <a:t>Obligatory association : reciprocal benefit to both partners. example: Lichens-an ,fungus ,alga, Fungal partner, obtains nutrients well as oxygen. </a:t>
            </a:r>
          </a:p>
          <a:p>
            <a:r>
              <a:rPr lang="en-US" altLang="en-US" smtClean="0"/>
              <a:t>Algal partner is protected from excess light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30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b="1" dirty="0" err="1" smtClean="0"/>
              <a:t>Syntrophism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mtClean="0"/>
              <a:t>Syntrophism -</a:t>
            </a:r>
            <a:r>
              <a:rPr lang="en-US" altLang="en-US" b="1" smtClean="0"/>
              <a:t> </a:t>
            </a:r>
            <a:r>
              <a:rPr lang="en-US" altLang="en-US" smtClean="0"/>
              <a:t>mutually beneficial relationship each organism provides one or more growth factors, nutrients, or substrates for the other cross-feeding or the satellite phenomenon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11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Commensalism </a:t>
            </a:r>
            <a:endParaRPr lang="en-US" altLang="en-US" smtClean="0"/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altLang="en-US" smtClean="0"/>
              <a:t>The microorganism (commensal) benefits, while the host is neither harmed nor helped</a:t>
            </a:r>
          </a:p>
          <a:p>
            <a:r>
              <a:rPr lang="en-GB" altLang="en-US" smtClean="0"/>
              <a:t>Escherichia coli lives in the colon</a:t>
            </a:r>
          </a:p>
          <a:p>
            <a:pPr algn="just"/>
            <a:r>
              <a:rPr lang="en-GB" altLang="en-US" smtClean="0"/>
              <a:t> Uses oxygen creating an anaerobic environment in which obligate anaerobes Bacteroides grow.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6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/>
              <a:t>Predation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Predator organism engulfs or attacks a prey organism; </a:t>
            </a:r>
          </a:p>
          <a:p>
            <a:r>
              <a:rPr lang="en-US" altLang="en-US" smtClean="0"/>
              <a:t>Predatory bacteria are known </a:t>
            </a:r>
            <a:r>
              <a:rPr lang="en-US" altLang="en-US" i="1" smtClean="0"/>
              <a:t>Bdellovibrio, Vampirococcus, and Daptobacter</a:t>
            </a:r>
          </a:p>
        </p:txBody>
      </p:sp>
    </p:spTree>
    <p:extLst>
      <p:ext uri="{BB962C8B-B14F-4D97-AF65-F5344CB8AC3E}">
        <p14:creationId xmlns:p14="http://schemas.microsoft.com/office/powerpoint/2010/main" val="10095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/>
              <a:t>Parasitism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One organism (parasite) benefits from another (host)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407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136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Microbial ecology  </vt:lpstr>
      <vt:lpstr>PowerPoint Presentation</vt:lpstr>
      <vt:lpstr>Symbiosis </vt:lpstr>
      <vt:lpstr>Mutualism  </vt:lpstr>
      <vt:lpstr>Syntrophism </vt:lpstr>
      <vt:lpstr>Commensalism </vt:lpstr>
      <vt:lpstr>Predation  </vt:lpstr>
      <vt:lpstr>Parasitism  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2020-03-30T06:58:04Z</dcterms:created>
  <dcterms:modified xsi:type="dcterms:W3CDTF">2020-03-30T07:14:26Z</dcterms:modified>
</cp:coreProperties>
</file>