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4" r:id="rId4"/>
    <p:sldId id="258" r:id="rId5"/>
    <p:sldId id="266" r:id="rId6"/>
    <p:sldId id="262" r:id="rId7"/>
    <p:sldId id="277" r:id="rId8"/>
    <p:sldId id="267" r:id="rId9"/>
    <p:sldId id="272" r:id="rId10"/>
    <p:sldId id="269" r:id="rId11"/>
    <p:sldId id="270" r:id="rId12"/>
    <p:sldId id="271" r:id="rId13"/>
    <p:sldId id="273" r:id="rId14"/>
    <p:sldId id="278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04043-BFE6-4A4A-92CC-7B6F2D2F4008}" type="doc">
      <dgm:prSet loTypeId="urn:microsoft.com/office/officeart/2008/layout/VerticalCurvedLis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DA0854B1-1CC3-4359-BEF9-25316AD901E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Decreased plasma oncotic pressure </a:t>
          </a:r>
          <a:endParaRPr lang="en-IN" dirty="0"/>
        </a:p>
      </dgm:t>
    </dgm:pt>
    <dgm:pt modelId="{5C19B391-F556-4F24-9D50-2754A6A82915}" type="parTrans" cxnId="{CA1DE680-0269-4E75-9E98-8B955F96EDFE}">
      <dgm:prSet/>
      <dgm:spPr/>
      <dgm:t>
        <a:bodyPr/>
        <a:lstStyle/>
        <a:p>
          <a:endParaRPr lang="en-IN"/>
        </a:p>
      </dgm:t>
    </dgm:pt>
    <dgm:pt modelId="{4DAB384F-22AC-4149-8FAA-97828F159248}" type="sibTrans" cxnId="{CA1DE680-0269-4E75-9E98-8B955F96EDFE}">
      <dgm:prSet/>
      <dgm:spPr/>
      <dgm:t>
        <a:bodyPr/>
        <a:lstStyle/>
        <a:p>
          <a:endParaRPr lang="en-IN"/>
        </a:p>
      </dgm:t>
    </dgm:pt>
    <dgm:pt modelId="{7DDED5E9-0A6D-4031-9084-3AA4CE7D36D0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Increased hydrostatic pressure </a:t>
          </a:r>
          <a:endParaRPr lang="en-IN" dirty="0"/>
        </a:p>
      </dgm:t>
    </dgm:pt>
    <dgm:pt modelId="{26174F6B-67DE-4CB7-8846-C5A65C44421B}" type="parTrans" cxnId="{1FD78D78-4A59-4FC9-AE27-76EFD07A43D2}">
      <dgm:prSet/>
      <dgm:spPr/>
      <dgm:t>
        <a:bodyPr/>
        <a:lstStyle/>
        <a:p>
          <a:endParaRPr lang="en-IN"/>
        </a:p>
      </dgm:t>
    </dgm:pt>
    <dgm:pt modelId="{D1701EB5-D5D1-4F95-84CA-07E33FA543FA}" type="sibTrans" cxnId="{1FD78D78-4A59-4FC9-AE27-76EFD07A43D2}">
      <dgm:prSet/>
      <dgm:spPr/>
      <dgm:t>
        <a:bodyPr/>
        <a:lstStyle/>
        <a:p>
          <a:endParaRPr lang="en-IN"/>
        </a:p>
      </dgm:t>
    </dgm:pt>
    <dgm:pt modelId="{3B7E358A-EDF9-47BE-B3DC-0CA996AF7EC5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Increased capillary permeability </a:t>
          </a:r>
          <a:endParaRPr lang="en-IN" dirty="0"/>
        </a:p>
      </dgm:t>
    </dgm:pt>
    <dgm:pt modelId="{302FDF30-9A9A-4BC1-9DF0-4214D356299A}" type="parTrans" cxnId="{DFA8768A-C62E-46C4-B6FE-E5B11824F7EF}">
      <dgm:prSet/>
      <dgm:spPr/>
      <dgm:t>
        <a:bodyPr/>
        <a:lstStyle/>
        <a:p>
          <a:endParaRPr lang="en-IN"/>
        </a:p>
      </dgm:t>
    </dgm:pt>
    <dgm:pt modelId="{0F6F7A2B-31A7-4CA3-9B3F-3139CA1F1987}" type="sibTrans" cxnId="{DFA8768A-C62E-46C4-B6FE-E5B11824F7EF}">
      <dgm:prSet/>
      <dgm:spPr/>
      <dgm:t>
        <a:bodyPr/>
        <a:lstStyle/>
        <a:p>
          <a:endParaRPr lang="en-IN"/>
        </a:p>
      </dgm:t>
    </dgm:pt>
    <dgm:pt modelId="{0EB2C7D7-0055-4DFB-9EB4-2BDBE26CAD38}">
      <dgm:prSet/>
      <dgm:spPr/>
      <dgm:t>
        <a:bodyPr/>
        <a:lstStyle/>
        <a:p>
          <a:r>
            <a:rPr lang="en-IN" b="1" dirty="0" smtClean="0">
              <a:latin typeface="Arial" pitchFamily="34" charset="0"/>
              <a:cs typeface="Arial" pitchFamily="34" charset="0"/>
            </a:rPr>
            <a:t>Obstruction to lymphatic flow</a:t>
          </a:r>
          <a:r>
            <a:rPr lang="en-IN" dirty="0" smtClean="0">
              <a:latin typeface="Arial" pitchFamily="34" charset="0"/>
              <a:cs typeface="Arial" pitchFamily="34" charset="0"/>
            </a:rPr>
            <a:t>.</a:t>
          </a:r>
          <a:endParaRPr lang="en-IN" dirty="0">
            <a:latin typeface="Arial" pitchFamily="34" charset="0"/>
            <a:cs typeface="Arial" pitchFamily="34" charset="0"/>
          </a:endParaRPr>
        </a:p>
      </dgm:t>
    </dgm:pt>
    <dgm:pt modelId="{477FD1BB-E2C3-42CD-B1F8-87C68EEABB65}" type="parTrans" cxnId="{59EB6D2C-D33F-4EE9-9224-BBD008F02CE7}">
      <dgm:prSet/>
      <dgm:spPr/>
      <dgm:t>
        <a:bodyPr/>
        <a:lstStyle/>
        <a:p>
          <a:endParaRPr lang="en-IN"/>
        </a:p>
      </dgm:t>
    </dgm:pt>
    <dgm:pt modelId="{AAC7122D-8A57-40F9-A30A-980A88BC8D09}" type="sibTrans" cxnId="{59EB6D2C-D33F-4EE9-9224-BBD008F02CE7}">
      <dgm:prSet/>
      <dgm:spPr/>
      <dgm:t>
        <a:bodyPr/>
        <a:lstStyle/>
        <a:p>
          <a:endParaRPr lang="en-IN"/>
        </a:p>
      </dgm:t>
    </dgm:pt>
    <dgm:pt modelId="{812B329A-0087-45D7-A006-2E4A43E306DF}" type="pres">
      <dgm:prSet presAssocID="{D1B04043-BFE6-4A4A-92CC-7B6F2D2F40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0A41D76-A529-4CFD-BA61-3B0DBEF8D077}" type="pres">
      <dgm:prSet presAssocID="{D1B04043-BFE6-4A4A-92CC-7B6F2D2F4008}" presName="Name1" presStyleCnt="0"/>
      <dgm:spPr/>
    </dgm:pt>
    <dgm:pt modelId="{814B6819-F124-4700-B854-79BFA1D6627E}" type="pres">
      <dgm:prSet presAssocID="{D1B04043-BFE6-4A4A-92CC-7B6F2D2F4008}" presName="cycle" presStyleCnt="0"/>
      <dgm:spPr/>
    </dgm:pt>
    <dgm:pt modelId="{ACE82C26-DAEC-4523-9087-0BBF7713F528}" type="pres">
      <dgm:prSet presAssocID="{D1B04043-BFE6-4A4A-92CC-7B6F2D2F4008}" presName="srcNode" presStyleLbl="node1" presStyleIdx="0" presStyleCnt="4"/>
      <dgm:spPr/>
    </dgm:pt>
    <dgm:pt modelId="{B342DE8C-1AAC-4771-B02E-ACB93EDB32C1}" type="pres">
      <dgm:prSet presAssocID="{D1B04043-BFE6-4A4A-92CC-7B6F2D2F4008}" presName="conn" presStyleLbl="parChTrans1D2" presStyleIdx="0" presStyleCnt="1"/>
      <dgm:spPr/>
      <dgm:t>
        <a:bodyPr/>
        <a:lstStyle/>
        <a:p>
          <a:endParaRPr lang="en-US"/>
        </a:p>
      </dgm:t>
    </dgm:pt>
    <dgm:pt modelId="{1BAA2657-C3B2-4764-9609-D0EDB107CD05}" type="pres">
      <dgm:prSet presAssocID="{D1B04043-BFE6-4A4A-92CC-7B6F2D2F4008}" presName="extraNode" presStyleLbl="node1" presStyleIdx="0" presStyleCnt="4"/>
      <dgm:spPr/>
    </dgm:pt>
    <dgm:pt modelId="{9E3DD6B0-7EAC-421E-9E77-59ECB4E2FD60}" type="pres">
      <dgm:prSet presAssocID="{D1B04043-BFE6-4A4A-92CC-7B6F2D2F4008}" presName="dstNode" presStyleLbl="node1" presStyleIdx="0" presStyleCnt="4"/>
      <dgm:spPr/>
    </dgm:pt>
    <dgm:pt modelId="{BCD9B938-481F-43D2-B4C7-5B5370DF388E}" type="pres">
      <dgm:prSet presAssocID="{DA0854B1-1CC3-4359-BEF9-25316AD901E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2ABB1BA-7498-4213-B2D9-067D041CEF59}" type="pres">
      <dgm:prSet presAssocID="{DA0854B1-1CC3-4359-BEF9-25316AD901E5}" presName="accent_1" presStyleCnt="0"/>
      <dgm:spPr/>
    </dgm:pt>
    <dgm:pt modelId="{EAFDD975-4DF1-473C-B751-C54FEDD4C7FF}" type="pres">
      <dgm:prSet presAssocID="{DA0854B1-1CC3-4359-BEF9-25316AD901E5}" presName="accentRepeatNode" presStyleLbl="solidFgAcc1" presStyleIdx="0" presStyleCnt="4"/>
      <dgm:spPr/>
    </dgm:pt>
    <dgm:pt modelId="{D0FA0BFF-E5D1-4D3C-ABF0-E9A32A930A90}" type="pres">
      <dgm:prSet presAssocID="{7DDED5E9-0A6D-4031-9084-3AA4CE7D36D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40A14D-C442-42BE-9E3F-9D3F5C3A9974}" type="pres">
      <dgm:prSet presAssocID="{7DDED5E9-0A6D-4031-9084-3AA4CE7D36D0}" presName="accent_2" presStyleCnt="0"/>
      <dgm:spPr/>
    </dgm:pt>
    <dgm:pt modelId="{0BB670B8-AD0D-443A-84AC-4DCCF8CCE8D0}" type="pres">
      <dgm:prSet presAssocID="{7DDED5E9-0A6D-4031-9084-3AA4CE7D36D0}" presName="accentRepeatNode" presStyleLbl="solidFgAcc1" presStyleIdx="1" presStyleCnt="4"/>
      <dgm:spPr/>
    </dgm:pt>
    <dgm:pt modelId="{322141E8-0030-4DE7-91AC-16FFDACC1AF9}" type="pres">
      <dgm:prSet presAssocID="{3B7E358A-EDF9-47BE-B3DC-0CA996AF7EC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9D8EC0-EDE7-47BF-9996-8D156B5DC6D0}" type="pres">
      <dgm:prSet presAssocID="{3B7E358A-EDF9-47BE-B3DC-0CA996AF7EC5}" presName="accent_3" presStyleCnt="0"/>
      <dgm:spPr/>
    </dgm:pt>
    <dgm:pt modelId="{81499C98-3F73-428B-B153-3372EF56D5EB}" type="pres">
      <dgm:prSet presAssocID="{3B7E358A-EDF9-47BE-B3DC-0CA996AF7EC5}" presName="accentRepeatNode" presStyleLbl="solidFgAcc1" presStyleIdx="2" presStyleCnt="4"/>
      <dgm:spPr/>
    </dgm:pt>
    <dgm:pt modelId="{68A9FFB8-A914-4F48-A357-CDE992ECDE64}" type="pres">
      <dgm:prSet presAssocID="{0EB2C7D7-0055-4DFB-9EB4-2BDBE26CAD3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418E76-7466-4ACF-8C32-07496C1B10A9}" type="pres">
      <dgm:prSet presAssocID="{0EB2C7D7-0055-4DFB-9EB4-2BDBE26CAD38}" presName="accent_4" presStyleCnt="0"/>
      <dgm:spPr/>
    </dgm:pt>
    <dgm:pt modelId="{44C0C7C4-A1B6-41EA-91A1-92B6632F4864}" type="pres">
      <dgm:prSet presAssocID="{0EB2C7D7-0055-4DFB-9EB4-2BDBE26CAD38}" presName="accentRepeatNode" presStyleLbl="solidFgAcc1" presStyleIdx="3" presStyleCnt="4"/>
      <dgm:spPr/>
    </dgm:pt>
  </dgm:ptLst>
  <dgm:cxnLst>
    <dgm:cxn modelId="{FFC532F3-DC37-4AEA-A320-6F6D4183BDA0}" type="presOf" srcId="{D1B04043-BFE6-4A4A-92CC-7B6F2D2F4008}" destId="{812B329A-0087-45D7-A006-2E4A43E306DF}" srcOrd="0" destOrd="0" presId="urn:microsoft.com/office/officeart/2008/layout/VerticalCurvedList"/>
    <dgm:cxn modelId="{59EB6D2C-D33F-4EE9-9224-BBD008F02CE7}" srcId="{D1B04043-BFE6-4A4A-92CC-7B6F2D2F4008}" destId="{0EB2C7D7-0055-4DFB-9EB4-2BDBE26CAD38}" srcOrd="3" destOrd="0" parTransId="{477FD1BB-E2C3-42CD-B1F8-87C68EEABB65}" sibTransId="{AAC7122D-8A57-40F9-A30A-980A88BC8D09}"/>
    <dgm:cxn modelId="{9F841F2F-6CA2-49D9-8F2E-B8DB97B0D7DA}" type="presOf" srcId="{7DDED5E9-0A6D-4031-9084-3AA4CE7D36D0}" destId="{D0FA0BFF-E5D1-4D3C-ABF0-E9A32A930A90}" srcOrd="0" destOrd="0" presId="urn:microsoft.com/office/officeart/2008/layout/VerticalCurvedList"/>
    <dgm:cxn modelId="{CA1DE680-0269-4E75-9E98-8B955F96EDFE}" srcId="{D1B04043-BFE6-4A4A-92CC-7B6F2D2F4008}" destId="{DA0854B1-1CC3-4359-BEF9-25316AD901E5}" srcOrd="0" destOrd="0" parTransId="{5C19B391-F556-4F24-9D50-2754A6A82915}" sibTransId="{4DAB384F-22AC-4149-8FAA-97828F159248}"/>
    <dgm:cxn modelId="{B1CB6587-B9DA-4664-A32E-6E28E3C01471}" type="presOf" srcId="{DA0854B1-1CC3-4359-BEF9-25316AD901E5}" destId="{BCD9B938-481F-43D2-B4C7-5B5370DF388E}" srcOrd="0" destOrd="0" presId="urn:microsoft.com/office/officeart/2008/layout/VerticalCurvedList"/>
    <dgm:cxn modelId="{ED4A4479-4AD6-4547-8EDE-9BFA685DCB95}" type="presOf" srcId="{3B7E358A-EDF9-47BE-B3DC-0CA996AF7EC5}" destId="{322141E8-0030-4DE7-91AC-16FFDACC1AF9}" srcOrd="0" destOrd="0" presId="urn:microsoft.com/office/officeart/2008/layout/VerticalCurvedList"/>
    <dgm:cxn modelId="{1FD78D78-4A59-4FC9-AE27-76EFD07A43D2}" srcId="{D1B04043-BFE6-4A4A-92CC-7B6F2D2F4008}" destId="{7DDED5E9-0A6D-4031-9084-3AA4CE7D36D0}" srcOrd="1" destOrd="0" parTransId="{26174F6B-67DE-4CB7-8846-C5A65C44421B}" sibTransId="{D1701EB5-D5D1-4F95-84CA-07E33FA543FA}"/>
    <dgm:cxn modelId="{9779DA1E-006D-42F6-BF80-ECB469731BE8}" type="presOf" srcId="{0EB2C7D7-0055-4DFB-9EB4-2BDBE26CAD38}" destId="{68A9FFB8-A914-4F48-A357-CDE992ECDE64}" srcOrd="0" destOrd="0" presId="urn:microsoft.com/office/officeart/2008/layout/VerticalCurvedList"/>
    <dgm:cxn modelId="{DFA8768A-C62E-46C4-B6FE-E5B11824F7EF}" srcId="{D1B04043-BFE6-4A4A-92CC-7B6F2D2F4008}" destId="{3B7E358A-EDF9-47BE-B3DC-0CA996AF7EC5}" srcOrd="2" destOrd="0" parTransId="{302FDF30-9A9A-4BC1-9DF0-4214D356299A}" sibTransId="{0F6F7A2B-31A7-4CA3-9B3F-3139CA1F1987}"/>
    <dgm:cxn modelId="{D6FDD227-3F76-4364-9D9B-5299CEBD4F49}" type="presOf" srcId="{4DAB384F-22AC-4149-8FAA-97828F159248}" destId="{B342DE8C-1AAC-4771-B02E-ACB93EDB32C1}" srcOrd="0" destOrd="0" presId="urn:microsoft.com/office/officeart/2008/layout/VerticalCurvedList"/>
    <dgm:cxn modelId="{DC440141-0291-4478-B504-434E799D8FA2}" type="presParOf" srcId="{812B329A-0087-45D7-A006-2E4A43E306DF}" destId="{C0A41D76-A529-4CFD-BA61-3B0DBEF8D077}" srcOrd="0" destOrd="0" presId="urn:microsoft.com/office/officeart/2008/layout/VerticalCurvedList"/>
    <dgm:cxn modelId="{33B59532-2514-4781-BD58-9FB0F718AF84}" type="presParOf" srcId="{C0A41D76-A529-4CFD-BA61-3B0DBEF8D077}" destId="{814B6819-F124-4700-B854-79BFA1D6627E}" srcOrd="0" destOrd="0" presId="urn:microsoft.com/office/officeart/2008/layout/VerticalCurvedList"/>
    <dgm:cxn modelId="{0FA480C5-7A37-4F9D-9A35-341CC81211BD}" type="presParOf" srcId="{814B6819-F124-4700-B854-79BFA1D6627E}" destId="{ACE82C26-DAEC-4523-9087-0BBF7713F528}" srcOrd="0" destOrd="0" presId="urn:microsoft.com/office/officeart/2008/layout/VerticalCurvedList"/>
    <dgm:cxn modelId="{4E285D9C-E25F-462D-B858-A0DA9C282D7E}" type="presParOf" srcId="{814B6819-F124-4700-B854-79BFA1D6627E}" destId="{B342DE8C-1AAC-4771-B02E-ACB93EDB32C1}" srcOrd="1" destOrd="0" presId="urn:microsoft.com/office/officeart/2008/layout/VerticalCurvedList"/>
    <dgm:cxn modelId="{C2882B47-6ECE-4C26-B4D7-AF389B05D949}" type="presParOf" srcId="{814B6819-F124-4700-B854-79BFA1D6627E}" destId="{1BAA2657-C3B2-4764-9609-D0EDB107CD05}" srcOrd="2" destOrd="0" presId="urn:microsoft.com/office/officeart/2008/layout/VerticalCurvedList"/>
    <dgm:cxn modelId="{4ACA9FBF-FC95-4198-8149-243096E710B9}" type="presParOf" srcId="{814B6819-F124-4700-B854-79BFA1D6627E}" destId="{9E3DD6B0-7EAC-421E-9E77-59ECB4E2FD60}" srcOrd="3" destOrd="0" presId="urn:microsoft.com/office/officeart/2008/layout/VerticalCurvedList"/>
    <dgm:cxn modelId="{525440F4-5E04-453E-B628-8CB8E5C07D33}" type="presParOf" srcId="{C0A41D76-A529-4CFD-BA61-3B0DBEF8D077}" destId="{BCD9B938-481F-43D2-B4C7-5B5370DF388E}" srcOrd="1" destOrd="0" presId="urn:microsoft.com/office/officeart/2008/layout/VerticalCurvedList"/>
    <dgm:cxn modelId="{D2EDDDDA-A4A2-41A1-9874-57A52DCF9704}" type="presParOf" srcId="{C0A41D76-A529-4CFD-BA61-3B0DBEF8D077}" destId="{E2ABB1BA-7498-4213-B2D9-067D041CEF59}" srcOrd="2" destOrd="0" presId="urn:microsoft.com/office/officeart/2008/layout/VerticalCurvedList"/>
    <dgm:cxn modelId="{33B940B8-FC6A-4642-AF03-02C2A6B2F9F3}" type="presParOf" srcId="{E2ABB1BA-7498-4213-B2D9-067D041CEF59}" destId="{EAFDD975-4DF1-473C-B751-C54FEDD4C7FF}" srcOrd="0" destOrd="0" presId="urn:microsoft.com/office/officeart/2008/layout/VerticalCurvedList"/>
    <dgm:cxn modelId="{55D6D68F-2FD6-44BB-92AD-DD995D3563D6}" type="presParOf" srcId="{C0A41D76-A529-4CFD-BA61-3B0DBEF8D077}" destId="{D0FA0BFF-E5D1-4D3C-ABF0-E9A32A930A90}" srcOrd="3" destOrd="0" presId="urn:microsoft.com/office/officeart/2008/layout/VerticalCurvedList"/>
    <dgm:cxn modelId="{8BCAD55B-C4FE-4039-A07B-083F7BE7A996}" type="presParOf" srcId="{C0A41D76-A529-4CFD-BA61-3B0DBEF8D077}" destId="{4940A14D-C442-42BE-9E3F-9D3F5C3A9974}" srcOrd="4" destOrd="0" presId="urn:microsoft.com/office/officeart/2008/layout/VerticalCurvedList"/>
    <dgm:cxn modelId="{E460FD2F-E748-41B4-ADD6-69F00D20ECC3}" type="presParOf" srcId="{4940A14D-C442-42BE-9E3F-9D3F5C3A9974}" destId="{0BB670B8-AD0D-443A-84AC-4DCCF8CCE8D0}" srcOrd="0" destOrd="0" presId="urn:microsoft.com/office/officeart/2008/layout/VerticalCurvedList"/>
    <dgm:cxn modelId="{D52BD0D1-B158-494B-B0B7-02868397E97D}" type="presParOf" srcId="{C0A41D76-A529-4CFD-BA61-3B0DBEF8D077}" destId="{322141E8-0030-4DE7-91AC-16FFDACC1AF9}" srcOrd="5" destOrd="0" presId="urn:microsoft.com/office/officeart/2008/layout/VerticalCurvedList"/>
    <dgm:cxn modelId="{0D23C442-A8DE-450F-8AF8-6A57A625FAED}" type="presParOf" srcId="{C0A41D76-A529-4CFD-BA61-3B0DBEF8D077}" destId="{119D8EC0-EDE7-47BF-9996-8D156B5DC6D0}" srcOrd="6" destOrd="0" presId="urn:microsoft.com/office/officeart/2008/layout/VerticalCurvedList"/>
    <dgm:cxn modelId="{1317F02E-CD79-47F1-A9AD-DD2F7C18F4CD}" type="presParOf" srcId="{119D8EC0-EDE7-47BF-9996-8D156B5DC6D0}" destId="{81499C98-3F73-428B-B153-3372EF56D5EB}" srcOrd="0" destOrd="0" presId="urn:microsoft.com/office/officeart/2008/layout/VerticalCurvedList"/>
    <dgm:cxn modelId="{F1657B8B-C29E-48BC-92BC-C1A4788B3885}" type="presParOf" srcId="{C0A41D76-A529-4CFD-BA61-3B0DBEF8D077}" destId="{68A9FFB8-A914-4F48-A357-CDE992ECDE64}" srcOrd="7" destOrd="0" presId="urn:microsoft.com/office/officeart/2008/layout/VerticalCurvedList"/>
    <dgm:cxn modelId="{00CA4018-5FA9-4FB0-AECC-D8D08E0A166C}" type="presParOf" srcId="{C0A41D76-A529-4CFD-BA61-3B0DBEF8D077}" destId="{C7418E76-7466-4ACF-8C32-07496C1B10A9}" srcOrd="8" destOrd="0" presId="urn:microsoft.com/office/officeart/2008/layout/VerticalCurvedList"/>
    <dgm:cxn modelId="{155338A5-FD96-4E58-A10D-A1D92E34B534}" type="presParOf" srcId="{C7418E76-7466-4ACF-8C32-07496C1B10A9}" destId="{44C0C7C4-A1B6-41EA-91A1-92B6632F48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2DE8C-1AAC-4771-B02E-ACB93EDB32C1}">
      <dsp:nvSpPr>
        <dsp:cNvPr id="0" name=""/>
        <dsp:cNvSpPr/>
      </dsp:nvSpPr>
      <dsp:spPr>
        <a:xfrm>
          <a:off x="-5673267" y="-868434"/>
          <a:ext cx="6754509" cy="6754509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9B938-481F-43D2-B4C7-5B5370DF388E}">
      <dsp:nvSpPr>
        <dsp:cNvPr id="0" name=""/>
        <dsp:cNvSpPr/>
      </dsp:nvSpPr>
      <dsp:spPr>
        <a:xfrm>
          <a:off x="565988" y="385756"/>
          <a:ext cx="7068619" cy="771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270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atin typeface="Arial" pitchFamily="34" charset="0"/>
              <a:cs typeface="Arial" pitchFamily="34" charset="0"/>
            </a:rPr>
            <a:t>Decreased plasma oncotic pressure </a:t>
          </a:r>
          <a:endParaRPr lang="en-IN" sz="2900" kern="1200" dirty="0"/>
        </a:p>
      </dsp:txBody>
      <dsp:txXfrm>
        <a:off x="565988" y="385756"/>
        <a:ext cx="7068619" cy="771913"/>
      </dsp:txXfrm>
    </dsp:sp>
    <dsp:sp modelId="{EAFDD975-4DF1-473C-B751-C54FEDD4C7FF}">
      <dsp:nvSpPr>
        <dsp:cNvPr id="0" name=""/>
        <dsp:cNvSpPr/>
      </dsp:nvSpPr>
      <dsp:spPr>
        <a:xfrm>
          <a:off x="83542" y="289267"/>
          <a:ext cx="964892" cy="964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FA0BFF-E5D1-4D3C-ABF0-E9A32A930A90}">
      <dsp:nvSpPr>
        <dsp:cNvPr id="0" name=""/>
        <dsp:cNvSpPr/>
      </dsp:nvSpPr>
      <dsp:spPr>
        <a:xfrm>
          <a:off x="1008544" y="1543827"/>
          <a:ext cx="6626063" cy="771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270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atin typeface="Arial" pitchFamily="34" charset="0"/>
              <a:cs typeface="Arial" pitchFamily="34" charset="0"/>
            </a:rPr>
            <a:t>Increased hydrostatic pressure </a:t>
          </a:r>
          <a:endParaRPr lang="en-IN" sz="2900" kern="1200" dirty="0"/>
        </a:p>
      </dsp:txBody>
      <dsp:txXfrm>
        <a:off x="1008544" y="1543827"/>
        <a:ext cx="6626063" cy="771913"/>
      </dsp:txXfrm>
    </dsp:sp>
    <dsp:sp modelId="{0BB670B8-AD0D-443A-84AC-4DCCF8CCE8D0}">
      <dsp:nvSpPr>
        <dsp:cNvPr id="0" name=""/>
        <dsp:cNvSpPr/>
      </dsp:nvSpPr>
      <dsp:spPr>
        <a:xfrm>
          <a:off x="526098" y="1447338"/>
          <a:ext cx="964892" cy="964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2141E8-0030-4DE7-91AC-16FFDACC1AF9}">
      <dsp:nvSpPr>
        <dsp:cNvPr id="0" name=""/>
        <dsp:cNvSpPr/>
      </dsp:nvSpPr>
      <dsp:spPr>
        <a:xfrm>
          <a:off x="1008544" y="2701899"/>
          <a:ext cx="6626063" cy="771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270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atin typeface="Arial" pitchFamily="34" charset="0"/>
              <a:cs typeface="Arial" pitchFamily="34" charset="0"/>
            </a:rPr>
            <a:t>Increased capillary permeability </a:t>
          </a:r>
          <a:endParaRPr lang="en-IN" sz="2900" kern="1200" dirty="0"/>
        </a:p>
      </dsp:txBody>
      <dsp:txXfrm>
        <a:off x="1008544" y="2701899"/>
        <a:ext cx="6626063" cy="771913"/>
      </dsp:txXfrm>
    </dsp:sp>
    <dsp:sp modelId="{81499C98-3F73-428B-B153-3372EF56D5EB}">
      <dsp:nvSpPr>
        <dsp:cNvPr id="0" name=""/>
        <dsp:cNvSpPr/>
      </dsp:nvSpPr>
      <dsp:spPr>
        <a:xfrm>
          <a:off x="526098" y="2605410"/>
          <a:ext cx="964892" cy="964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A9FFB8-A914-4F48-A357-CDE992ECDE64}">
      <dsp:nvSpPr>
        <dsp:cNvPr id="0" name=""/>
        <dsp:cNvSpPr/>
      </dsp:nvSpPr>
      <dsp:spPr>
        <a:xfrm>
          <a:off x="565988" y="3859970"/>
          <a:ext cx="7068619" cy="771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2707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b="1" kern="1200" dirty="0" smtClean="0">
              <a:latin typeface="Arial" pitchFamily="34" charset="0"/>
              <a:cs typeface="Arial" pitchFamily="34" charset="0"/>
            </a:rPr>
            <a:t>Obstruction to lymphatic flow</a:t>
          </a:r>
          <a:r>
            <a:rPr lang="en-IN" sz="2900" kern="1200" dirty="0" smtClean="0">
              <a:latin typeface="Arial" pitchFamily="34" charset="0"/>
              <a:cs typeface="Arial" pitchFamily="34" charset="0"/>
            </a:rPr>
            <a:t>.</a:t>
          </a:r>
          <a:endParaRPr lang="en-IN" sz="2900" kern="1200" dirty="0">
            <a:latin typeface="Arial" pitchFamily="34" charset="0"/>
            <a:cs typeface="Arial" pitchFamily="34" charset="0"/>
          </a:endParaRPr>
        </a:p>
      </dsp:txBody>
      <dsp:txXfrm>
        <a:off x="565988" y="3859970"/>
        <a:ext cx="7068619" cy="771913"/>
      </dsp:txXfrm>
    </dsp:sp>
    <dsp:sp modelId="{44C0C7C4-A1B6-41EA-91A1-92B6632F4864}">
      <dsp:nvSpPr>
        <dsp:cNvPr id="0" name=""/>
        <dsp:cNvSpPr/>
      </dsp:nvSpPr>
      <dsp:spPr>
        <a:xfrm>
          <a:off x="83542" y="3763481"/>
          <a:ext cx="964892" cy="9648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9BCF6-5EE8-4F80-882F-9983A4258F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701C4-BCD0-4F79-8F45-DC8F72BB61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28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Diuretics may relieve effects of pressure temporarily, but the primary cause needs to be addressed for a satisfactory outcome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01C4-BCD0-4F79-8F45-DC8F72BB612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56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600283-B859-445F-A3B8-0DEDF36C5D5B}" type="datetimeFigureOut">
              <a:rPr lang="en-IN" smtClean="0"/>
              <a:t>30-03-2020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E36453-C137-4C2D-8C28-5286B03C40C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6980312" cy="1470025"/>
          </a:xfrm>
          <a:ln w="571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IN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OEDEMA </a:t>
            </a:r>
            <a:endParaRPr lang="en-IN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216" y="3501008"/>
            <a:ext cx="2520280" cy="86409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IN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: Dr </a:t>
            </a:r>
            <a:r>
              <a:rPr lang="en-IN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Sonam</a:t>
            </a:r>
            <a:r>
              <a:rPr lang="en-IN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Bhatt </a:t>
            </a:r>
          </a:p>
          <a:p>
            <a:pPr algn="r"/>
            <a:r>
              <a:rPr lang="en-IN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IN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Asstt</a:t>
            </a:r>
            <a:r>
              <a:rPr lang="en-IN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Professor</a:t>
            </a:r>
          </a:p>
          <a:p>
            <a:pPr algn="r"/>
            <a:r>
              <a:rPr lang="en-IN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Veterinary Medicine </a:t>
            </a:r>
            <a:endParaRPr lang="en-IN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436510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UNIT-1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94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848872" cy="61206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Edematous swellings 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soft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painless,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cool to the touch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pit 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pressure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ascites </a:t>
            </a:r>
            <a:r>
              <a:rPr lang="en-US" dirty="0">
                <a:latin typeface="Arial" pitchFamily="34" charset="0"/>
                <a:cs typeface="Arial" pitchFamily="34" charset="0"/>
              </a:rPr>
              <a:t>there is distension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abdomen &amp; fluid </a:t>
            </a:r>
            <a:r>
              <a:rPr lang="en-US" dirty="0">
                <a:latin typeface="Arial" pitchFamily="34" charset="0"/>
                <a:cs typeface="Arial" pitchFamily="34" charset="0"/>
              </a:rPr>
              <a:t>can be detected by a fluid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thrill on </a:t>
            </a:r>
            <a:r>
              <a:rPr lang="en-US" dirty="0">
                <a:latin typeface="Arial" pitchFamily="34" charset="0"/>
                <a:cs typeface="Arial" pitchFamily="34" charset="0"/>
              </a:rPr>
              <a:t>tactile percussion, fluid sounds 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succussion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&amp;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paracentesis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pleural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cavities and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pericardial sac-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restriction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cardiac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movements</a:t>
            </a:r>
            <a:r>
              <a:rPr lang="en-IN" dirty="0">
                <a:latin typeface="Arial" pitchFamily="34" charset="0"/>
                <a:cs typeface="Arial" pitchFamily="34" charset="0"/>
              </a:rPr>
              <a:t>, embarrassment of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respiration,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collapse of the ventral parts of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lungs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IN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vetbook.org/wiki/dog/images/thumb/4/4e/Ascites01.jpg/300px-Ascit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68811"/>
            <a:ext cx="2288344" cy="158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992888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Muffled heart &amp; </a:t>
            </a:r>
            <a:r>
              <a:rPr lang="en-US" dirty="0">
                <a:latin typeface="Arial" pitchFamily="34" charset="0"/>
                <a:cs typeface="Arial" pitchFamily="34" charset="0"/>
              </a:rPr>
              <a:t>respiratory sounds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Presence </a:t>
            </a:r>
            <a:r>
              <a:rPr lang="en-US" dirty="0">
                <a:latin typeface="Arial" pitchFamily="34" charset="0"/>
                <a:cs typeface="Arial" pitchFamily="34" charset="0"/>
              </a:rPr>
              <a:t>of fluid may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 ascertained by percussion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thoracocentesis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pericardiocentesis</a:t>
            </a: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Pulmonary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edema </a:t>
            </a:r>
            <a:r>
              <a:rPr lang="en-US" dirty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accompanied by respiratory distress; outpouring </a:t>
            </a:r>
            <a:r>
              <a:rPr lang="en-US" dirty="0">
                <a:latin typeface="Arial" pitchFamily="34" charset="0"/>
                <a:cs typeface="Arial" pitchFamily="34" charset="0"/>
              </a:rPr>
              <a:t>of froth from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nose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erebral edema-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severe nervous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signs </a:t>
            </a:r>
            <a:r>
              <a:rPr lang="en-IN" dirty="0">
                <a:latin typeface="Arial" pitchFamily="34" charset="0"/>
                <a:cs typeface="Arial" pitchFamily="34" charset="0"/>
              </a:rPr>
              <a:t>of altered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mentation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5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4392488" cy="475252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Thrombophlebitis is a common cause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localized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edema,</a:t>
            </a:r>
            <a:r>
              <a:rPr lang="en-US" dirty="0">
                <a:latin typeface="Arial" pitchFamily="34" charset="0"/>
                <a:cs typeface="Arial" pitchFamily="34" charset="0"/>
              </a:rPr>
              <a:t> particularly of the head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horses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cattle with thrombophlebitis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both </a:t>
            </a:r>
            <a:r>
              <a:rPr lang="en-US" dirty="0">
                <a:latin typeface="Arial" pitchFamily="34" charset="0"/>
                <a:cs typeface="Arial" pitchFamily="34" charset="0"/>
              </a:rPr>
              <a:t>jugular veins.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i.ytimg.com/vi/YjnsNOQnguw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9649" r="23240" b="7151"/>
          <a:stretch/>
        </p:blipFill>
        <p:spPr bwMode="auto">
          <a:xfrm>
            <a:off x="4572000" y="317800"/>
            <a:ext cx="4211960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8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25216"/>
            <a:ext cx="5832648" cy="9772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PATHOLOGY </a:t>
            </a:r>
            <a:endParaRPr lang="en-IN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57912"/>
            <a:ext cx="7848872" cy="48737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Cytologic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examination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a sample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fluid -----presence &amp; </a:t>
            </a:r>
            <a:r>
              <a:rPr lang="en-US" dirty="0">
                <a:latin typeface="Arial" pitchFamily="34" charset="0"/>
                <a:cs typeface="Arial" pitchFamily="34" charset="0"/>
              </a:rPr>
              <a:t>absence of inflammatory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cells</a:t>
            </a:r>
          </a:p>
          <a:p>
            <a:pPr algn="just">
              <a:lnSpc>
                <a:spcPct val="150000"/>
              </a:lnSpc>
            </a:pPr>
            <a:r>
              <a:rPr lang="en-IN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Thoracocentesis</a:t>
            </a:r>
            <a:r>
              <a:rPr lang="en-IN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abdominocentesis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---------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differentiation of fluid accumulation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onjunction with </a:t>
            </a:r>
            <a:r>
              <a:rPr lang="en-US" dirty="0">
                <a:latin typeface="Arial" pitchFamily="34" charset="0"/>
                <a:cs typeface="Arial" pitchFamily="34" charset="0"/>
              </a:rPr>
              <a:t>measurement of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serum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albumin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concentration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&amp; mean central venous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pressure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i1.ytimg.com/vi/jrgHUb7iTG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19656"/>
            <a:ext cx="2415152" cy="18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0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91798\Downloads\IMG-20200326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954"/>
            <a:ext cx="4032448" cy="33483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91798\Downloads\IMG-20200326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4933" y="2728035"/>
            <a:ext cx="2909646" cy="387952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95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768" y="153208"/>
            <a:ext cx="6192688" cy="868958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 </a:t>
            </a:r>
            <a:endParaRPr lang="en-IN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6172" y="1340768"/>
            <a:ext cx="7730244" cy="48737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Correction of cause 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Hypoalbuminemia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…… administration of </a:t>
            </a:r>
            <a:r>
              <a:rPr lang="en-US" dirty="0">
                <a:latin typeface="Arial" pitchFamily="34" charset="0"/>
                <a:cs typeface="Arial" pitchFamily="34" charset="0"/>
              </a:rPr>
              <a:t>colloids such as plasma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Dextran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>
                <a:latin typeface="Arial" pitchFamily="34" charset="0"/>
                <a:cs typeface="Arial" pitchFamily="34" charset="0"/>
              </a:rPr>
              <a:t>Parasitic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gastroenteritis….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appropriate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anthelmintic</a:t>
            </a:r>
          </a:p>
          <a:p>
            <a:pPr algn="just">
              <a:lnSpc>
                <a:spcPct val="150000"/>
              </a:lnSpc>
            </a:pPr>
            <a:r>
              <a:rPr lang="en-IN" dirty="0">
                <a:latin typeface="Arial" pitchFamily="34" charset="0"/>
                <a:cs typeface="Arial" pitchFamily="34" charset="0"/>
              </a:rPr>
              <a:t>O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bstructive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edema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…..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removal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physical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cause &amp;  increased permeability </a:t>
            </a:r>
            <a:r>
              <a:rPr lang="en-US" dirty="0">
                <a:latin typeface="Arial" pitchFamily="34" charset="0"/>
                <a:cs typeface="Arial" pitchFamily="34" charset="0"/>
              </a:rPr>
              <a:t>edema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……. </a:t>
            </a:r>
            <a:r>
              <a:rPr lang="en-US" dirty="0">
                <a:latin typeface="Arial" pitchFamily="34" charset="0"/>
                <a:cs typeface="Arial" pitchFamily="34" charset="0"/>
              </a:rPr>
              <a:t>resolution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dirty="0">
                <a:latin typeface="Arial" pitchFamily="34" charset="0"/>
                <a:cs typeface="Arial" pitchFamily="34" charset="0"/>
              </a:rPr>
              <a:t>cause of endothelial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damage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19672" y="116632"/>
            <a:ext cx="5400600" cy="977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 </a:t>
            </a:r>
            <a:endParaRPr lang="en-IN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836712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>
                <a:latin typeface="Arial" pitchFamily="34" charset="0"/>
                <a:cs typeface="Arial" pitchFamily="34" charset="0"/>
              </a:rPr>
              <a:t>Ancillary nonspecific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measures -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restriction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amount of salt in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diet and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use of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diuretics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Aspiration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edema fluid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rarely successful and is not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routinely recommended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but usually provides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temporary relief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because the fluid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rapidly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accumulates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2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350000" cy="4235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00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704856" cy="4873752"/>
          </a:xfrm>
          <a:ln w="28575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latin typeface="Arial" pitchFamily="34" charset="0"/>
                <a:cs typeface="Arial" pitchFamily="34" charset="0"/>
              </a:rPr>
              <a:t>Abnormal or excessive accumulation of fluid in the interstitial tissue spaces and serous cavities.</a:t>
            </a:r>
          </a:p>
          <a:p>
            <a:pPr algn="just">
              <a:lnSpc>
                <a:spcPct val="150000"/>
              </a:lnSpc>
            </a:pPr>
            <a:endParaRPr lang="en-I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2961638"/>
              </p:ext>
            </p:extLst>
          </p:nvPr>
        </p:nvGraphicFramePr>
        <p:xfrm>
          <a:off x="683568" y="1196752"/>
          <a:ext cx="7704856" cy="501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35696" y="155536"/>
            <a:ext cx="5184576" cy="977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ETIOLOGY </a:t>
            </a:r>
            <a:endParaRPr lang="en-IN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229600" cy="5688632"/>
          </a:xfr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Decreased </a:t>
            </a:r>
            <a:r>
              <a:rPr lang="en-US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plasma oncotic </a:t>
            </a:r>
            <a:r>
              <a:rPr lang="en-US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pressure</a:t>
            </a:r>
            <a:endParaRPr lang="en-US" sz="2400" i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ypoalbuminemia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hypoproteinemia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common cause of generalized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symmetric edema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ncreased hydrostatic </a:t>
            </a:r>
            <a:r>
              <a:rPr lang="en-US" sz="2400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pressure in capillaries and </a:t>
            </a:r>
            <a:r>
              <a:rPr lang="en-US" sz="2400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veins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caused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chronic (congestive) heart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failure or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obstruction to venous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return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symmetric pulmonary edema in acute heart </a:t>
            </a:r>
            <a:r>
              <a:rPr lang="en-IN" dirty="0">
                <a:latin typeface="Arial" pitchFamily="34" charset="0"/>
                <a:cs typeface="Arial" pitchFamily="34" charset="0"/>
              </a:rPr>
              <a:t>failure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29600" cy="5688632"/>
          </a:xfr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3. Increased </a:t>
            </a:r>
            <a:r>
              <a:rPr lang="en-US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capillary </a:t>
            </a:r>
            <a:r>
              <a:rPr lang="en-US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permeability</a:t>
            </a:r>
            <a:endParaRPr lang="en-US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Endotoxemia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Part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allergic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response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Vasculitis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amage </a:t>
            </a:r>
            <a:r>
              <a:rPr lang="en-US" dirty="0">
                <a:latin typeface="Arial" pitchFamily="34" charset="0"/>
                <a:cs typeface="Arial" pitchFamily="34" charset="0"/>
              </a:rPr>
              <a:t>to the vascular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endothelium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IN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Obstruction </a:t>
            </a:r>
            <a:r>
              <a:rPr lang="en-IN" i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IN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lymphatic flow</a:t>
            </a:r>
          </a:p>
          <a:p>
            <a:pPr algn="just">
              <a:lnSpc>
                <a:spcPct val="150000"/>
              </a:lnSpc>
            </a:pPr>
            <a:r>
              <a:rPr lang="en-IN" dirty="0" err="1" smtClean="0">
                <a:latin typeface="Arial" pitchFamily="34" charset="0"/>
                <a:cs typeface="Arial" pitchFamily="34" charset="0"/>
              </a:rPr>
              <a:t>Tumors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or inflammatory swelling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Congenital in inherited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lynphatic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obstruction </a:t>
            </a:r>
            <a:r>
              <a:rPr lang="en-IN" dirty="0" err="1" smtClean="0">
                <a:latin typeface="Arial" pitchFamily="34" charset="0"/>
                <a:cs typeface="Arial" pitchFamily="34" charset="0"/>
              </a:rPr>
              <a:t>edema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 in Ayrshire and Hereford calves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fs.quoracdn.net/main-qimg-c476fb9361242aa8369b88b84c3077b2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776864" cy="541144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91680" y="13760"/>
            <a:ext cx="5400600" cy="977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Pathophysiology </a:t>
            </a:r>
            <a:endParaRPr lang="en-IN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lideplayer.com/10475115/35/images/7/Hydrostatic+and+Oncotic+Press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/>
          <a:stretch/>
        </p:blipFill>
        <p:spPr bwMode="auto">
          <a:xfrm>
            <a:off x="251520" y="476672"/>
            <a:ext cx="8352927" cy="566695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3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920880" cy="5184576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Accumulation of edematous transudate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subcutaneous </a:t>
            </a:r>
            <a:r>
              <a:rPr lang="en-US" dirty="0">
                <a:latin typeface="Arial" pitchFamily="34" charset="0"/>
                <a:cs typeface="Arial" pitchFamily="34" charset="0"/>
              </a:rPr>
              <a:t>tissues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anasarca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peritoneal </a:t>
            </a:r>
            <a:r>
              <a:rPr lang="en-US" dirty="0">
                <a:latin typeface="Arial" pitchFamily="34" charset="0"/>
                <a:cs typeface="Arial" pitchFamily="34" charset="0"/>
              </a:rPr>
              <a:t>cavity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ascites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pleural </a:t>
            </a:r>
            <a:r>
              <a:rPr lang="en-US" dirty="0">
                <a:latin typeface="Arial" pitchFamily="34" charset="0"/>
                <a:cs typeface="Arial" pitchFamily="34" charset="0"/>
              </a:rPr>
              <a:t>cavities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hydrothorax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pericardial </a:t>
            </a:r>
            <a:r>
              <a:rPr lang="en-IN" dirty="0">
                <a:latin typeface="Arial" pitchFamily="34" charset="0"/>
                <a:cs typeface="Arial" pitchFamily="34" charset="0"/>
              </a:rPr>
              <a:t>sac </a:t>
            </a:r>
            <a:r>
              <a:rPr lang="en-IN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IN" b="1" dirty="0" err="1" smtClean="0">
                <a:latin typeface="Arial" pitchFamily="34" charset="0"/>
                <a:cs typeface="Arial" pitchFamily="34" charset="0"/>
              </a:rPr>
              <a:t>hydropericardium</a:t>
            </a:r>
            <a:endParaRPr lang="en-IN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1680" y="116632"/>
            <a:ext cx="5400600" cy="977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CLINICAL SIGNS  </a:t>
            </a:r>
            <a:endParaRPr lang="en-IN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13690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Anasarca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large animals is usually confined to the </a:t>
            </a:r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ventral wall of the abdomen and thorax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brisket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err="1">
                <a:latin typeface="Arial" pitchFamily="34" charset="0"/>
                <a:cs typeface="Arial" pitchFamily="34" charset="0"/>
              </a:rPr>
              <a:t>Edema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limbs is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uncommon in cattle, sheep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&amp; pigs but is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quite common in horses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when the venous return is obstructed or there is a lack of muscular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movement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Arial" pitchFamily="34" charset="0"/>
                <a:cs typeface="Arial" pitchFamily="34" charset="0"/>
              </a:rPr>
              <a:t>Local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edema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of 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head in the horse is a common lesion in African horse sickness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purpura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hemorrhagica</a:t>
            </a:r>
            <a:endParaRPr lang="en-IN" sz="2400" dirty="0"/>
          </a:p>
          <a:p>
            <a:pPr algn="just">
              <a:lnSpc>
                <a:spcPct val="150000"/>
              </a:lnSpc>
            </a:pPr>
            <a:endParaRPr lang="en-IN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97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279</TotalTime>
  <Words>494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Schoolbook</vt:lpstr>
      <vt:lpstr>Wingdings</vt:lpstr>
      <vt:lpstr>Wingdings 2</vt:lpstr>
      <vt:lpstr>Oriel</vt:lpstr>
      <vt:lpstr>OEDEMA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PATHOLOGY </vt:lpstr>
      <vt:lpstr>PowerPoint Presentation</vt:lpstr>
      <vt:lpstr>TREATMENT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OEDEMA</dc:title>
  <dc:creator>917983237368</dc:creator>
  <cp:lastModifiedBy>Windows User</cp:lastModifiedBy>
  <cp:revision>34</cp:revision>
  <dcterms:created xsi:type="dcterms:W3CDTF">2020-02-16T15:42:13Z</dcterms:created>
  <dcterms:modified xsi:type="dcterms:W3CDTF">2020-03-30T13:40:38Z</dcterms:modified>
</cp:coreProperties>
</file>