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0" r:id="rId4"/>
    <p:sldId id="289" r:id="rId5"/>
    <p:sldId id="290" r:id="rId6"/>
    <p:sldId id="293" r:id="rId7"/>
    <p:sldId id="282" r:id="rId8"/>
    <p:sldId id="266" r:id="rId9"/>
    <p:sldId id="292" r:id="rId10"/>
    <p:sldId id="291" r:id="rId11"/>
    <p:sldId id="260" r:id="rId12"/>
    <p:sldId id="284" r:id="rId13"/>
    <p:sldId id="287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n/imgres?imgurl=http://ivri.nic.in/division/ah/pathology/photo/Path_Major_Achivment_6.jpg&amp;imgrefurl=http://ivri.nic.in/division/ah/pathology/MajorAchievements.aspx&amp;usg=__6r-U1IndNOecN58EDZT39XGtcyk=&amp;h=170&amp;w=254&amp;sz=22&amp;hl=en&amp;start=13&amp;zoom=1&amp;tbnid=GvMWsEmp-8K_KM:&amp;tbnh=74&amp;tbnw=111&amp;ei=QbJ9TtShNc6GrAfWhYjXCA&amp;prev=/search?q=paratuberculosis+in+goats&amp;hl=en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rtality_rat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mall_intestine" TargetMode="External"/><Relationship Id="rId2" Type="http://schemas.openxmlformats.org/officeDocument/2006/relationships/hyperlink" Target="http://en.wikipedia.org/wiki/Infec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ycobacterium_avium_subspecies_paratuberculosis" TargetMode="External"/><Relationship Id="rId4" Type="http://schemas.openxmlformats.org/officeDocument/2006/relationships/hyperlink" Target="http://en.wikipedia.org/wiki/Bacteriu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eyer's_patch" TargetMode="External"/><Relationship Id="rId2" Type="http://schemas.openxmlformats.org/officeDocument/2006/relationships/hyperlink" Target="http://en.wikipedia.org/wiki/Ileu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_cel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ytokin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1981200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PARATUBERCULOSIS</a:t>
            </a:r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JOHNE'S DISEASE)</a:t>
            </a:r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Lesions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Histologically, the lesions are characterized by diffuse granulomatous enteritis, with the accumulation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macrophages and giant cells in the intestinal mucosa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submucosa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Acid-fast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organisms may be found inside macrophages.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Similar lesions occur in sheep and goats. The mucosa is often only slightly thickened in these species, but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caseated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calcified nodules are sometimes found in the intestines and associated lymph 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t1.gstatic.com/images?q=tbn:ANd9GcSlLxlbTOKp2K3t_vX3OcCEEfJMEmch6Ha9tPJ80ucTtkjVtHcamP1YGn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724400"/>
            <a:ext cx="2691848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5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Morbidity and mortality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 tooltip="Mortality rate"/>
              </a:rPr>
              <a:t>mortality 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approximately 1%, but up to 50% of the animals in the herd can be asymptomatically infected, resulting in losses in production.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the symptoms appear,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paratuberculosis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progressive and affected animals eventually die.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Post Mortem Lesions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carcass may be thin or emaciated.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Dependent edema and fluid may be found in the body cavities.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 lesion is a thickened, often corrugated, wall in the distal small intestine.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more advanced cases, the lesions can extend from the duodenum to the rectum. The mucosa is not ulcerated.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Discrete plaques may be seen early in the disease.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mesenteric lymph nodes and other regional nodes are often enlarged and edematous.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Microscopy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Ziehl–Neelsen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stains can be used to detect 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subsp.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paratuberculosis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feces; clumps of small, strongly acid-fast bacilli are diagnostic. Organisms may also be found in smears from the intestinal mucosa or the cut surfaces of lymph nodes. 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Culture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 can be cultured from the feces, thickened areas of the intestinal wall,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mesenteric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ileocecal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lymph nodes.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Suitable media include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Herrold’s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egg yolk medium, modified Dubos’s medium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Middlebrook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7H9, 7H10 and 7H11 media;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mycobactin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necessary for bacterial growth. 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subsp.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paratuberculosis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grows slowly; colonies may take 5 to 14 weeks to appear.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Zoonotic Importance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humans, an ailment called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Crohn's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disease” that  resembles Johne's disease.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disease is a chronic inflammatory bowel disease (IBD) that has no known cause and no known cure. But being linked with MAP species.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 contagious, chronic and sometimes fatal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 tooltip="Infection"/>
              </a:rPr>
              <a:t>infection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that primarily affects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 tooltip="Small intestine"/>
              </a:rPr>
              <a:t>small intestine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ruminants and is  caused by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file" tooltip="Bacterium"/>
              </a:rPr>
              <a:t>bacterium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file" tooltip="Mycobacterium avium subspecies paratuberculosis"/>
              </a:rPr>
              <a:t>Mycobacterium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file" tooltip="Mycobacterium avium subspecies paratuberculosis"/>
              </a:rPr>
              <a:t>avium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file" tooltip="Mycobacterium avium subspecies paratuberculosis"/>
              </a:rPr>
              <a:t> subspecies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file" tooltip="Mycobacterium avium subspecies paratuberculosis"/>
              </a:rPr>
              <a:t>paratuberculosis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(MAP).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the fecal–oral route.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Infected animals can shed large numbers of organisms in the feces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also be excreted through by colostrum, milk, udder, and the male and female reproductive tracts.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Transmission can occur on fomites, and insects may act as mechanical vectors.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incubation period is usually months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years,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Calves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generally become infected soon after birth but rarely show clinical signs before they are two years old.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primary site targeted by Johne's disease 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 tooltip="Ileum"/>
              </a:rPr>
              <a:t>ileum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wall of the ileum contains, lymphoid tissue known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3" action="ppaction://hlinkfile" tooltip="Peyer's patch"/>
              </a:rPr>
              <a:t>Peyer's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action="ppaction://hlinkfile" tooltip="Peyer's patch"/>
              </a:rPr>
              <a:t> patches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Covering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Peyer's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patches are a layer of cells called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file" tooltip="M cell"/>
              </a:rPr>
              <a:t>M 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hese M cells pass antigens (bacteria) through to the underlying cells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Peyer's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patch to "show" these antigens to the macrophages and lymphocytes.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Inside a macrophage,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paratuberculosis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multiplies until it eventually kills the cell, spreads and infects other nearby cells.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5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51344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animal's immune system reacts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recruiting more macrophages and lymphocytes to the site of the infection.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lymphocytes release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 tooltip="Cytokine"/>
              </a:rPr>
              <a:t>cytokines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 an attempt to increase the bacterial killing power of the macrophages.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Macrophages fuse together, forming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multinucleated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giant cells,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called granulomatous inflammation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Infiltration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infected tissues with millions of lymphocytes and macrophages leads to visible thickening of the intestines.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among other factors,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leads to malabsorption.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lose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body condition, milk production drops off, and diarrhea may occur.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effect, an animal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Johne’s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disease is starving in spite of having a good appetite and eating well.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785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\Desktop\gut-granulomatou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46675"/>
            <a:ext cx="5334000" cy="391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641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CLINICAL SIGNS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CATTLE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cases are seen in 2 to 6 year old animals.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weight loss, decreased milk production or roughening of the hair coat.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diarrhea is usually thick, without blood and may be intermittent at first and consistent later.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Tenesmus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not seen. 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Intermandibular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(BOTTLE JAW) or ventral edema may occur.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temperature and appetite are usually normal and animals are alert.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Affected animals become increasingly emaciated and usually die as the result of dehydration and severe cachexia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GOATS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iarrhea is less common than in cattle.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infection occurs in kids in the first months of life, but signs of disease usually do not appear until the animals are adults. 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Despite continuing to eat well, adult goats become emaciated and weak.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clinical signs are similar in other ruminants. In sheep the wool is often damaged and easily shed, and diarrhea is less common than in cattle.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hp\Desktop\jd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09712"/>
            <a:ext cx="2971800" cy="3748088"/>
          </a:xfrm>
          <a:prstGeom prst="rect">
            <a:avLst/>
          </a:prstGeom>
          <a:noFill/>
        </p:spPr>
      </p:pic>
      <p:pic>
        <p:nvPicPr>
          <p:cNvPr id="5" name="Picture 2" descr="C:\Users\hp\Desktop\j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31242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854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825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INTRODUCTION</vt:lpstr>
      <vt:lpstr>Transmission</vt:lpstr>
      <vt:lpstr>PATHOGENESIS</vt:lpstr>
      <vt:lpstr>Slide 5</vt:lpstr>
      <vt:lpstr>Slide 6</vt:lpstr>
      <vt:lpstr>CLINICAL SIGNS  </vt:lpstr>
      <vt:lpstr>Slide 8</vt:lpstr>
      <vt:lpstr>Slide 9</vt:lpstr>
      <vt:lpstr>Lesions</vt:lpstr>
      <vt:lpstr>Morbidity and mortality </vt:lpstr>
      <vt:lpstr>Post Mortem Lesions  </vt:lpstr>
      <vt:lpstr>Diagnosis  </vt:lpstr>
      <vt:lpstr>Zoonotic Importance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34</cp:revision>
  <dcterms:created xsi:type="dcterms:W3CDTF">2006-08-16T00:00:00Z</dcterms:created>
  <dcterms:modified xsi:type="dcterms:W3CDTF">2020-03-30T08:57:36Z</dcterms:modified>
</cp:coreProperties>
</file>