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7" r:id="rId3"/>
    <p:sldId id="256" r:id="rId4"/>
    <p:sldId id="278" r:id="rId5"/>
    <p:sldId id="268" r:id="rId6"/>
    <p:sldId id="269" r:id="rId7"/>
    <p:sldId id="270" r:id="rId8"/>
    <p:sldId id="271" r:id="rId9"/>
    <p:sldId id="273" r:id="rId10"/>
    <p:sldId id="272" r:id="rId11"/>
    <p:sldId id="275"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DEE85E-C4C9-4E92-B1DC-6C0EE7A6DE92}"/>
              </a:ext>
            </a:extLst>
          </p:cNvPr>
          <p:cNvSpPr/>
          <p:nvPr/>
        </p:nvSpPr>
        <p:spPr>
          <a:xfrm>
            <a:off x="376767" y="228601"/>
            <a:ext cx="5647267"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Rectangle 4">
            <a:extLst>
              <a:ext uri="{FF2B5EF4-FFF2-40B4-BE49-F238E27FC236}">
                <a16:creationId xmlns:a16="http://schemas.microsoft.com/office/drawing/2014/main" id="{4A071028-A560-4C07-8866-3CD89440138F}"/>
              </a:ext>
            </a:extLst>
          </p:cNvPr>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Rectangle 5">
            <a:extLst>
              <a:ext uri="{FF2B5EF4-FFF2-40B4-BE49-F238E27FC236}">
                <a16:creationId xmlns:a16="http://schemas.microsoft.com/office/drawing/2014/main" id="{5A3581A2-4F3F-4E97-B7D9-6DCCFD6477CA}"/>
              </a:ext>
            </a:extLst>
          </p:cNvPr>
          <p:cNvSpPr/>
          <p:nvPr/>
        </p:nvSpPr>
        <p:spPr>
          <a:xfrm>
            <a:off x="6165851" y="2378075"/>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800"/>
          </a:p>
        </p:txBody>
      </p:sp>
      <p:sp>
        <p:nvSpPr>
          <p:cNvPr id="7" name="TextBox 6">
            <a:extLst>
              <a:ext uri="{FF2B5EF4-FFF2-40B4-BE49-F238E27FC236}">
                <a16:creationId xmlns:a16="http://schemas.microsoft.com/office/drawing/2014/main" id="{348F5D5F-BCAD-4356-B662-82D7E92277D3}"/>
              </a:ext>
            </a:extLst>
          </p:cNvPr>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5400" b="1">
                <a:solidFill>
                  <a:srgbClr val="B870B8"/>
                </a:solidFill>
              </a:rPr>
              <a:t>+</a:t>
            </a:r>
          </a:p>
        </p:txBody>
      </p:sp>
      <p:sp>
        <p:nvSpPr>
          <p:cNvPr id="8" name="Rectangle 7">
            <a:extLst>
              <a:ext uri="{FF2B5EF4-FFF2-40B4-BE49-F238E27FC236}">
                <a16:creationId xmlns:a16="http://schemas.microsoft.com/office/drawing/2014/main" id="{158A63FA-7DAB-4C98-A3F1-D4F199D9D3EB}"/>
              </a:ext>
            </a:extLst>
          </p:cNvPr>
          <p:cNvSpPr/>
          <p:nvPr/>
        </p:nvSpPr>
        <p:spPr>
          <a:xfrm>
            <a:off x="6165851" y="228600"/>
            <a:ext cx="27432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9" name="Rectangle 8">
            <a:extLst>
              <a:ext uri="{FF2B5EF4-FFF2-40B4-BE49-F238E27FC236}">
                <a16:creationId xmlns:a16="http://schemas.microsoft.com/office/drawing/2014/main" id="{08055AD9-9333-4205-A430-0C5628D16E85}"/>
              </a:ext>
            </a:extLst>
          </p:cNvPr>
          <p:cNvSpPr/>
          <p:nvPr/>
        </p:nvSpPr>
        <p:spPr>
          <a:xfrm>
            <a:off x="9069917" y="2378075"/>
            <a:ext cx="27432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a:extLst>
              <a:ext uri="{FF2B5EF4-FFF2-40B4-BE49-F238E27FC236}">
                <a16:creationId xmlns:a16="http://schemas.microsoft.com/office/drawing/2014/main" id="{8CC736BA-425D-4FD9-97FC-5D3BB660D5BB}"/>
              </a:ext>
            </a:extLst>
          </p:cNvPr>
          <p:cNvSpPr>
            <a:spLocks noGrp="1"/>
          </p:cNvSpPr>
          <p:nvPr>
            <p:ph type="dt" sz="half" idx="10"/>
          </p:nvPr>
        </p:nvSpPr>
        <p:spPr>
          <a:xfrm>
            <a:off x="6400800" y="6426201"/>
            <a:ext cx="1642533" cy="365125"/>
          </a:xfrm>
        </p:spPr>
        <p:txBody>
          <a:bodyPr/>
          <a:lstStyle>
            <a:lvl1pPr algn="l">
              <a:defRPr/>
            </a:lvl1pPr>
          </a:lstStyle>
          <a:p>
            <a:fld id="{4B3EE87B-8BC0-4268-AD86-5329BA4AF3DF}" type="datetimeFigureOut">
              <a:rPr lang="en-IN" smtClean="0"/>
              <a:t>08-04-2020</a:t>
            </a:fld>
            <a:endParaRPr lang="en-IN"/>
          </a:p>
        </p:txBody>
      </p:sp>
      <p:sp>
        <p:nvSpPr>
          <p:cNvPr id="11" name="Footer Placeholder 4">
            <a:extLst>
              <a:ext uri="{FF2B5EF4-FFF2-40B4-BE49-F238E27FC236}">
                <a16:creationId xmlns:a16="http://schemas.microsoft.com/office/drawing/2014/main" id="{4ABE1A07-9671-42FE-8AD2-E086F01921B2}"/>
              </a:ext>
            </a:extLst>
          </p:cNvPr>
          <p:cNvSpPr>
            <a:spLocks noGrp="1"/>
          </p:cNvSpPr>
          <p:nvPr>
            <p:ph type="ftr" sz="quarter" idx="11"/>
          </p:nvPr>
        </p:nvSpPr>
        <p:spPr>
          <a:xfrm>
            <a:off x="8415867" y="6426201"/>
            <a:ext cx="3488267" cy="365125"/>
          </a:xfrm>
        </p:spPr>
        <p:txBody>
          <a:bodyPr/>
          <a:lstStyle>
            <a:lvl1pPr algn="r">
              <a:defRPr/>
            </a:lvl1pPr>
          </a:lstStyle>
          <a:p>
            <a:endParaRPr lang="en-IN"/>
          </a:p>
        </p:txBody>
      </p:sp>
    </p:spTree>
    <p:extLst>
      <p:ext uri="{BB962C8B-B14F-4D97-AF65-F5344CB8AC3E}">
        <p14:creationId xmlns:p14="http://schemas.microsoft.com/office/powerpoint/2010/main" val="265661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445B5-708F-456B-BC3E-F45CC1D91AB2}"/>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7">
            <a:extLst>
              <a:ext uri="{FF2B5EF4-FFF2-40B4-BE49-F238E27FC236}">
                <a16:creationId xmlns:a16="http://schemas.microsoft.com/office/drawing/2014/main" id="{F93BA4CC-953B-47BA-97B6-CED0261DF602}"/>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4">
            <a:extLst>
              <a:ext uri="{FF2B5EF4-FFF2-40B4-BE49-F238E27FC236}">
                <a16:creationId xmlns:a16="http://schemas.microsoft.com/office/drawing/2014/main" id="{294AAC7C-6057-4C2D-A734-D014A3BF3EEF}"/>
              </a:ext>
            </a:extLst>
          </p:cNvPr>
          <p:cNvSpPr>
            <a:spLocks noGrp="1"/>
          </p:cNvSpPr>
          <p:nvPr>
            <p:ph type="dt" sz="half" idx="19"/>
          </p:nvPr>
        </p:nvSpPr>
        <p:spPr/>
        <p:txBody>
          <a:bodyPr/>
          <a:lstStyle>
            <a:lvl1pPr>
              <a:defRPr/>
            </a:lvl1pPr>
          </a:lstStyle>
          <a:p>
            <a:fld id="{4B3EE87B-8BC0-4268-AD86-5329BA4AF3DF}" type="datetimeFigureOut">
              <a:rPr lang="en-IN" smtClean="0"/>
              <a:t>08-04-2020</a:t>
            </a:fld>
            <a:endParaRPr lang="en-IN"/>
          </a:p>
        </p:txBody>
      </p:sp>
      <p:sp>
        <p:nvSpPr>
          <p:cNvPr id="10" name="Footer Placeholder 5">
            <a:extLst>
              <a:ext uri="{FF2B5EF4-FFF2-40B4-BE49-F238E27FC236}">
                <a16:creationId xmlns:a16="http://schemas.microsoft.com/office/drawing/2014/main" id="{919F3704-0120-4493-94C2-30266D016DC5}"/>
              </a:ext>
            </a:extLst>
          </p:cNvPr>
          <p:cNvSpPr>
            <a:spLocks noGrp="1"/>
          </p:cNvSpPr>
          <p:nvPr>
            <p:ph type="ftr" sz="quarter" idx="20"/>
          </p:nvPr>
        </p:nvSpPr>
        <p:spPr/>
        <p:txBody>
          <a:bodyPr/>
          <a:lstStyle>
            <a:lvl1pPr>
              <a:defRPr/>
            </a:lvl1pPr>
          </a:lstStyle>
          <a:p>
            <a:endParaRPr lang="en-IN"/>
          </a:p>
        </p:txBody>
      </p:sp>
      <p:sp>
        <p:nvSpPr>
          <p:cNvPr id="11" name="Slide Number Placeholder 6">
            <a:extLst>
              <a:ext uri="{FF2B5EF4-FFF2-40B4-BE49-F238E27FC236}">
                <a16:creationId xmlns:a16="http://schemas.microsoft.com/office/drawing/2014/main" id="{D3383470-94C0-4771-8945-74B77741F969}"/>
              </a:ext>
            </a:extLst>
          </p:cNvPr>
          <p:cNvSpPr>
            <a:spLocks noGrp="1"/>
          </p:cNvSpPr>
          <p:nvPr>
            <p:ph type="sldNum" sz="quarter" idx="21"/>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293221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4D2978-720F-45FC-9F38-E6C413DCCD1F}"/>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4" name="TextBox 3">
            <a:extLst>
              <a:ext uri="{FF2B5EF4-FFF2-40B4-BE49-F238E27FC236}">
                <a16:creationId xmlns:a16="http://schemas.microsoft.com/office/drawing/2014/main" id="{2DBE7F87-8C38-42FC-B2E8-2AC36DAA7A1A}"/>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a:extLst>
              <a:ext uri="{FF2B5EF4-FFF2-40B4-BE49-F238E27FC236}">
                <a16:creationId xmlns:a16="http://schemas.microsoft.com/office/drawing/2014/main" id="{1F8D5EC3-4EF0-4DE3-9AFE-B3023898A7B2}"/>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6" name="Footer Placeholder 3">
            <a:extLst>
              <a:ext uri="{FF2B5EF4-FFF2-40B4-BE49-F238E27FC236}">
                <a16:creationId xmlns:a16="http://schemas.microsoft.com/office/drawing/2014/main" id="{0FA5938B-B218-421F-BBD4-ABCBCD0E531E}"/>
              </a:ext>
            </a:extLst>
          </p:cNvPr>
          <p:cNvSpPr>
            <a:spLocks noGrp="1"/>
          </p:cNvSpPr>
          <p:nvPr>
            <p:ph type="ftr" sz="quarter" idx="11"/>
          </p:nvPr>
        </p:nvSpPr>
        <p:spPr/>
        <p:txBody>
          <a:bodyPr/>
          <a:lstStyle>
            <a:lvl1pPr>
              <a:defRPr/>
            </a:lvl1pPr>
          </a:lstStyle>
          <a:p>
            <a:endParaRPr lang="en-IN"/>
          </a:p>
        </p:txBody>
      </p:sp>
      <p:sp>
        <p:nvSpPr>
          <p:cNvPr id="7" name="Slide Number Placeholder 4">
            <a:extLst>
              <a:ext uri="{FF2B5EF4-FFF2-40B4-BE49-F238E27FC236}">
                <a16:creationId xmlns:a16="http://schemas.microsoft.com/office/drawing/2014/main" id="{57D8DBAD-FCD8-4235-9AE5-2848ADB67019}"/>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3667688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BEF83-6ABB-49A5-BE58-15DB692A8691}"/>
              </a:ext>
            </a:extLst>
          </p:cNvPr>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3" name="Date Placeholder 1">
            <a:extLst>
              <a:ext uri="{FF2B5EF4-FFF2-40B4-BE49-F238E27FC236}">
                <a16:creationId xmlns:a16="http://schemas.microsoft.com/office/drawing/2014/main" id="{7E79742C-45B1-4F25-A6EE-6B788D2970A0}"/>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4" name="Footer Placeholder 2">
            <a:extLst>
              <a:ext uri="{FF2B5EF4-FFF2-40B4-BE49-F238E27FC236}">
                <a16:creationId xmlns:a16="http://schemas.microsoft.com/office/drawing/2014/main" id="{2D1349C8-F637-4138-8868-3614F7631C3E}"/>
              </a:ext>
            </a:extLst>
          </p:cNvPr>
          <p:cNvSpPr>
            <a:spLocks noGrp="1"/>
          </p:cNvSpPr>
          <p:nvPr>
            <p:ph type="ftr" sz="quarter" idx="11"/>
          </p:nvPr>
        </p:nvSpPr>
        <p:spPr/>
        <p:txBody>
          <a:bodyPr/>
          <a:lstStyle>
            <a:lvl1pPr>
              <a:defRPr/>
            </a:lvl1pPr>
          </a:lstStyle>
          <a:p>
            <a:endParaRPr lang="en-IN"/>
          </a:p>
        </p:txBody>
      </p:sp>
      <p:sp>
        <p:nvSpPr>
          <p:cNvPr id="5" name="Slide Number Placeholder 3">
            <a:extLst>
              <a:ext uri="{FF2B5EF4-FFF2-40B4-BE49-F238E27FC236}">
                <a16:creationId xmlns:a16="http://schemas.microsoft.com/office/drawing/2014/main" id="{70828C59-B545-4EBA-A4DA-D037FDF8130A}"/>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333437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CEFFBE-6F9E-43DA-9EDF-83FD6E9AB8A9}"/>
              </a:ext>
            </a:extLst>
          </p:cNvPr>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TextBox 5">
            <a:extLst>
              <a:ext uri="{FF2B5EF4-FFF2-40B4-BE49-F238E27FC236}">
                <a16:creationId xmlns:a16="http://schemas.microsoft.com/office/drawing/2014/main" id="{9677754E-8A56-42D6-97A8-9405EF8871D8}"/>
              </a:ext>
            </a:extLst>
          </p:cNvPr>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5400" b="1">
                <a:solidFill>
                  <a:srgbClr val="B870B8"/>
                </a:solidFill>
              </a:rPr>
              <a:t>+</a:t>
            </a: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3F8E32D7-C2AD-43D5-A120-1421865D439F}"/>
              </a:ext>
            </a:extLst>
          </p:cNvPr>
          <p:cNvSpPr>
            <a:spLocks noGrp="1"/>
          </p:cNvSpPr>
          <p:nvPr>
            <p:ph type="dt" sz="half" idx="10"/>
          </p:nvPr>
        </p:nvSpPr>
        <p:spPr>
          <a:xfrm>
            <a:off x="9855200" y="6423026"/>
            <a:ext cx="2048933" cy="365125"/>
          </a:xfrm>
        </p:spPr>
        <p:txBody>
          <a:bodyPr/>
          <a:lstStyle>
            <a:lvl1pPr>
              <a:defRPr/>
            </a:lvl1pPr>
          </a:lstStyle>
          <a:p>
            <a:fld id="{4B3EE87B-8BC0-4268-AD86-5329BA4AF3DF}" type="datetimeFigureOut">
              <a:rPr lang="en-IN" smtClean="0"/>
              <a:t>08-04-2020</a:t>
            </a:fld>
            <a:endParaRPr lang="en-IN"/>
          </a:p>
        </p:txBody>
      </p:sp>
      <p:sp>
        <p:nvSpPr>
          <p:cNvPr id="8" name="Footer Placeholder 5">
            <a:extLst>
              <a:ext uri="{FF2B5EF4-FFF2-40B4-BE49-F238E27FC236}">
                <a16:creationId xmlns:a16="http://schemas.microsoft.com/office/drawing/2014/main" id="{97085CD7-97B5-4C0A-ABBB-140F8D173088}"/>
              </a:ext>
            </a:extLst>
          </p:cNvPr>
          <p:cNvSpPr>
            <a:spLocks noGrp="1"/>
          </p:cNvSpPr>
          <p:nvPr>
            <p:ph type="ftr" sz="quarter" idx="11"/>
          </p:nvPr>
        </p:nvSpPr>
        <p:spPr>
          <a:xfrm>
            <a:off x="5145618" y="6423026"/>
            <a:ext cx="4421716" cy="365125"/>
          </a:xfrm>
        </p:spPr>
        <p:txBody>
          <a:bodyPr/>
          <a:lstStyle>
            <a:lvl1pPr>
              <a:defRPr/>
            </a:lvl1pPr>
          </a:lstStyle>
          <a:p>
            <a:endParaRPr lang="en-IN"/>
          </a:p>
        </p:txBody>
      </p:sp>
    </p:spTree>
    <p:extLst>
      <p:ext uri="{BB962C8B-B14F-4D97-AF65-F5344CB8AC3E}">
        <p14:creationId xmlns:p14="http://schemas.microsoft.com/office/powerpoint/2010/main" val="3619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7E4B8C-FDDD-4C87-909E-9F389F58ADBA}"/>
              </a:ext>
            </a:extLst>
          </p:cNvPr>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TextBox 5">
            <a:extLst>
              <a:ext uri="{FF2B5EF4-FFF2-40B4-BE49-F238E27FC236}">
                <a16:creationId xmlns:a16="http://schemas.microsoft.com/office/drawing/2014/main" id="{BBDDD1FE-EC5C-45A3-8336-0AEA3A839D72}"/>
              </a:ext>
            </a:extLst>
          </p:cNvPr>
          <p:cNvSpPr txBox="1">
            <a:spLocks noChangeArrowheads="1"/>
          </p:cNvSpPr>
          <p:nvPr/>
        </p:nvSpPr>
        <p:spPr bwMode="auto">
          <a:xfrm>
            <a:off x="5319184" y="3370264"/>
            <a:ext cx="29421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400" b="1">
                <a:solidFill>
                  <a:srgbClr val="B870B8"/>
                </a:solidFill>
              </a:rPr>
              <a:t>+ </a:t>
            </a: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EE5737A5-97F5-495F-9AAA-27DB4994D4C4}"/>
              </a:ext>
            </a:extLst>
          </p:cNvPr>
          <p:cNvSpPr>
            <a:spLocks noGrp="1"/>
          </p:cNvSpPr>
          <p:nvPr>
            <p:ph type="dt" sz="half" idx="10"/>
          </p:nvPr>
        </p:nvSpPr>
        <p:spPr>
          <a:xfrm>
            <a:off x="9855200" y="6423026"/>
            <a:ext cx="2048933" cy="365125"/>
          </a:xfrm>
        </p:spPr>
        <p:txBody>
          <a:bodyPr/>
          <a:lstStyle>
            <a:lvl1pPr>
              <a:defRPr/>
            </a:lvl1pPr>
          </a:lstStyle>
          <a:p>
            <a:fld id="{4B3EE87B-8BC0-4268-AD86-5329BA4AF3DF}" type="datetimeFigureOut">
              <a:rPr lang="en-IN" smtClean="0"/>
              <a:t>08-04-2020</a:t>
            </a:fld>
            <a:endParaRPr lang="en-IN"/>
          </a:p>
        </p:txBody>
      </p:sp>
      <p:sp>
        <p:nvSpPr>
          <p:cNvPr id="8" name="Footer Placeholder 5">
            <a:extLst>
              <a:ext uri="{FF2B5EF4-FFF2-40B4-BE49-F238E27FC236}">
                <a16:creationId xmlns:a16="http://schemas.microsoft.com/office/drawing/2014/main" id="{32E079CD-54BA-4554-9AF6-F3AF038EE03E}"/>
              </a:ext>
            </a:extLst>
          </p:cNvPr>
          <p:cNvSpPr>
            <a:spLocks noGrp="1"/>
          </p:cNvSpPr>
          <p:nvPr>
            <p:ph type="ftr" sz="quarter" idx="11"/>
          </p:nvPr>
        </p:nvSpPr>
        <p:spPr>
          <a:xfrm>
            <a:off x="5588000" y="6423026"/>
            <a:ext cx="4006851" cy="365125"/>
          </a:xfrm>
        </p:spPr>
        <p:txBody>
          <a:bodyPr/>
          <a:lstStyle>
            <a:lvl1pPr>
              <a:defRPr/>
            </a:lvl1pPr>
          </a:lstStyle>
          <a:p>
            <a:endParaRPr lang="en-IN"/>
          </a:p>
        </p:txBody>
      </p:sp>
      <p:sp>
        <p:nvSpPr>
          <p:cNvPr id="9" name="Slide Number Placeholder 6">
            <a:extLst>
              <a:ext uri="{FF2B5EF4-FFF2-40B4-BE49-F238E27FC236}">
                <a16:creationId xmlns:a16="http://schemas.microsoft.com/office/drawing/2014/main" id="{C5A24E0C-3E9E-4EB3-80C0-00D1E39724C6}"/>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37062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754EE1-F1FE-4B54-89D8-784D1F515C2A}"/>
              </a:ext>
            </a:extLst>
          </p:cNvPr>
          <p:cNvSpPr/>
          <p:nvPr/>
        </p:nvSpPr>
        <p:spPr>
          <a:xfrm>
            <a:off x="9069917" y="228600"/>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Rectangle 5">
            <a:extLst>
              <a:ext uri="{FF2B5EF4-FFF2-40B4-BE49-F238E27FC236}">
                <a16:creationId xmlns:a16="http://schemas.microsoft.com/office/drawing/2014/main" id="{F8E233A6-698B-452B-872A-A198E0588E9A}"/>
              </a:ext>
            </a:extLst>
          </p:cNvPr>
          <p:cNvSpPr/>
          <p:nvPr/>
        </p:nvSpPr>
        <p:spPr>
          <a:xfrm>
            <a:off x="9069917" y="2378075"/>
            <a:ext cx="27432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6">
            <a:extLst>
              <a:ext uri="{FF2B5EF4-FFF2-40B4-BE49-F238E27FC236}">
                <a16:creationId xmlns:a16="http://schemas.microsoft.com/office/drawing/2014/main" id="{57F84D56-F4A5-4545-A205-C12575C9DCDE}"/>
              </a:ext>
            </a:extLst>
          </p:cNvPr>
          <p:cNvSpPr txBox="1">
            <a:spLocks noChangeArrowheads="1"/>
          </p:cNvSpPr>
          <p:nvPr/>
        </p:nvSpPr>
        <p:spPr bwMode="auto">
          <a:xfrm>
            <a:off x="436034" y="4632325"/>
            <a:ext cx="29421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400" b="1">
                <a:solidFill>
                  <a:srgbClr val="B870B8"/>
                </a:solidFill>
              </a:rPr>
              <a:t>+ </a:t>
            </a:r>
          </a:p>
        </p:txBody>
      </p:sp>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580267D6-CC29-426B-9A07-60CA78F28956}"/>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9" name="Footer Placeholder 5">
            <a:extLst>
              <a:ext uri="{FF2B5EF4-FFF2-40B4-BE49-F238E27FC236}">
                <a16:creationId xmlns:a16="http://schemas.microsoft.com/office/drawing/2014/main" id="{7BA39280-2C22-49A7-A4B0-81AEC20E374F}"/>
              </a:ext>
            </a:extLst>
          </p:cNvPr>
          <p:cNvSpPr>
            <a:spLocks noGrp="1"/>
          </p:cNvSpPr>
          <p:nvPr>
            <p:ph type="ftr" sz="quarter" idx="11"/>
          </p:nvPr>
        </p:nvSpPr>
        <p:spPr/>
        <p:txBody>
          <a:bodyPr/>
          <a:lstStyle>
            <a:lvl1pPr>
              <a:defRPr/>
            </a:lvl1pPr>
          </a:lstStyle>
          <a:p>
            <a:endParaRPr lang="en-IN"/>
          </a:p>
        </p:txBody>
      </p:sp>
      <p:sp>
        <p:nvSpPr>
          <p:cNvPr id="10" name="Slide Number Placeholder 6">
            <a:extLst>
              <a:ext uri="{FF2B5EF4-FFF2-40B4-BE49-F238E27FC236}">
                <a16:creationId xmlns:a16="http://schemas.microsoft.com/office/drawing/2014/main" id="{29C7E225-86D1-486B-9DB5-82387451DDE7}"/>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4176421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BC4D72-4D8E-4132-96C1-2AE013C9A275}"/>
              </a:ext>
            </a:extLst>
          </p:cNvPr>
          <p:cNvSpPr/>
          <p:nvPr/>
        </p:nvSpPr>
        <p:spPr>
          <a:xfrm>
            <a:off x="376767" y="228600"/>
            <a:ext cx="85153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6">
            <a:extLst>
              <a:ext uri="{FF2B5EF4-FFF2-40B4-BE49-F238E27FC236}">
                <a16:creationId xmlns:a16="http://schemas.microsoft.com/office/drawing/2014/main" id="{B43C7980-CF7E-4ADC-9757-90826BA43553}"/>
              </a:ext>
            </a:extLst>
          </p:cNvPr>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5400" b="1">
                <a:solidFill>
                  <a:srgbClr val="B870B8"/>
                </a:solidFill>
              </a:rPr>
              <a:t>+</a:t>
            </a:r>
          </a:p>
        </p:txBody>
      </p:sp>
      <p:sp>
        <p:nvSpPr>
          <p:cNvPr id="8" name="Rectangle 7">
            <a:extLst>
              <a:ext uri="{FF2B5EF4-FFF2-40B4-BE49-F238E27FC236}">
                <a16:creationId xmlns:a16="http://schemas.microsoft.com/office/drawing/2014/main" id="{162BB512-D46D-40AB-A434-93CF2F34B73F}"/>
              </a:ext>
            </a:extLst>
          </p:cNvPr>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9069917" y="4535424"/>
            <a:ext cx="2743200" cy="2039112"/>
          </a:xfrm>
        </p:spPr>
        <p:txBody>
          <a:bodyPr rtlCol="0">
            <a:normAutofit/>
          </a:bodyPr>
          <a:lstStyle>
            <a:lvl1pPr>
              <a:buNone/>
              <a:defRPr/>
            </a:lvl1pPr>
          </a:lstStyle>
          <a:p>
            <a:pPr lvl="0"/>
            <a:r>
              <a:rPr lang="en-US" noProof="0"/>
              <a:t>Click icon to add picture</a:t>
            </a:r>
            <a:endParaRPr noProof="0"/>
          </a:p>
        </p:txBody>
      </p:sp>
      <p:sp>
        <p:nvSpPr>
          <p:cNvPr id="9" name="Date Placeholder 4">
            <a:extLst>
              <a:ext uri="{FF2B5EF4-FFF2-40B4-BE49-F238E27FC236}">
                <a16:creationId xmlns:a16="http://schemas.microsoft.com/office/drawing/2014/main" id="{C46BC554-426C-4C85-82F7-7BC205EB4587}"/>
              </a:ext>
            </a:extLst>
          </p:cNvPr>
          <p:cNvSpPr>
            <a:spLocks noGrp="1"/>
          </p:cNvSpPr>
          <p:nvPr>
            <p:ph type="dt" sz="half" idx="15"/>
          </p:nvPr>
        </p:nvSpPr>
        <p:spPr>
          <a:xfrm>
            <a:off x="6949018" y="6235701"/>
            <a:ext cx="1799167" cy="365125"/>
          </a:xfrm>
        </p:spPr>
        <p:txBody>
          <a:bodyPr/>
          <a:lstStyle>
            <a:lvl1pPr>
              <a:defRPr>
                <a:solidFill>
                  <a:schemeClr val="bg1"/>
                </a:solidFill>
              </a:defRPr>
            </a:lvl1pPr>
          </a:lstStyle>
          <a:p>
            <a:fld id="{4B3EE87B-8BC0-4268-AD86-5329BA4AF3DF}" type="datetimeFigureOut">
              <a:rPr lang="en-IN" smtClean="0"/>
              <a:t>08-04-2020</a:t>
            </a:fld>
            <a:endParaRPr lang="en-IN"/>
          </a:p>
        </p:txBody>
      </p:sp>
      <p:sp>
        <p:nvSpPr>
          <p:cNvPr id="10" name="Footer Placeholder 5">
            <a:extLst>
              <a:ext uri="{FF2B5EF4-FFF2-40B4-BE49-F238E27FC236}">
                <a16:creationId xmlns:a16="http://schemas.microsoft.com/office/drawing/2014/main" id="{9321D3D3-0C78-47CF-87A7-9156CC46206C}"/>
              </a:ext>
            </a:extLst>
          </p:cNvPr>
          <p:cNvSpPr>
            <a:spLocks noGrp="1"/>
          </p:cNvSpPr>
          <p:nvPr>
            <p:ph type="ftr" sz="quarter" idx="16"/>
          </p:nvPr>
        </p:nvSpPr>
        <p:spPr>
          <a:xfrm>
            <a:off x="508000" y="6235701"/>
            <a:ext cx="6197600" cy="365125"/>
          </a:xfrm>
        </p:spPr>
        <p:txBody>
          <a:bodyPr/>
          <a:lstStyle>
            <a:lvl1pPr>
              <a:defRPr>
                <a:solidFill>
                  <a:schemeClr val="bg1"/>
                </a:solidFill>
              </a:defRPr>
            </a:lvl1pPr>
          </a:lstStyle>
          <a:p>
            <a:endParaRPr lang="en-IN"/>
          </a:p>
        </p:txBody>
      </p:sp>
      <p:sp>
        <p:nvSpPr>
          <p:cNvPr id="11" name="Slide Number Placeholder 6">
            <a:extLst>
              <a:ext uri="{FF2B5EF4-FFF2-40B4-BE49-F238E27FC236}">
                <a16:creationId xmlns:a16="http://schemas.microsoft.com/office/drawing/2014/main" id="{F24EDF6E-8261-4643-B610-FC0BF639132A}"/>
              </a:ext>
            </a:extLst>
          </p:cNvPr>
          <p:cNvSpPr>
            <a:spLocks noGrp="1"/>
          </p:cNvSpPr>
          <p:nvPr>
            <p:ph type="sldNum" sz="quarter" idx="17"/>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57291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58BF6-CEA8-478D-A2D9-AFC42AB6BDA8}"/>
              </a:ext>
            </a:extLst>
          </p:cNvPr>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7">
            <a:extLst>
              <a:ext uri="{FF2B5EF4-FFF2-40B4-BE49-F238E27FC236}">
                <a16:creationId xmlns:a16="http://schemas.microsoft.com/office/drawing/2014/main" id="{53AEB4F7-3958-46B6-A1B4-C388426A8865}"/>
              </a:ext>
            </a:extLst>
          </p:cNvPr>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5400" b="1">
                <a:solidFill>
                  <a:srgbClr val="B870B8"/>
                </a:solidFill>
              </a:rPr>
              <a:t>+</a:t>
            </a:r>
          </a:p>
        </p:txBody>
      </p:sp>
      <p:sp>
        <p:nvSpPr>
          <p:cNvPr id="9" name="Rectangle 8">
            <a:extLst>
              <a:ext uri="{FF2B5EF4-FFF2-40B4-BE49-F238E27FC236}">
                <a16:creationId xmlns:a16="http://schemas.microsoft.com/office/drawing/2014/main" id="{324B61E0-2E08-481F-9E9F-59BF1009FF99}"/>
              </a:ext>
            </a:extLst>
          </p:cNvPr>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10" name="Rectangle 9">
            <a:extLst>
              <a:ext uri="{FF2B5EF4-FFF2-40B4-BE49-F238E27FC236}">
                <a16:creationId xmlns:a16="http://schemas.microsoft.com/office/drawing/2014/main" id="{DC371F01-D7B9-4D24-8FCA-3F1F4DD60DCE}"/>
              </a:ext>
            </a:extLst>
          </p:cNvPr>
          <p:cNvSpPr/>
          <p:nvPr/>
        </p:nvSpPr>
        <p:spPr>
          <a:xfrm>
            <a:off x="6165851" y="4535488"/>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6165851" y="228600"/>
            <a:ext cx="27432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6165851" y="2381663"/>
            <a:ext cx="27432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5"/>
          </p:nvPr>
        </p:nvSpPr>
        <p:spPr>
          <a:xfrm>
            <a:off x="9070848" y="2381662"/>
            <a:ext cx="2743200" cy="4187952"/>
          </a:xfrm>
        </p:spPr>
        <p:txBody>
          <a:bodyPr rtlCol="0">
            <a:normAutofit/>
          </a:bodyPr>
          <a:lstStyle>
            <a:lvl1pPr>
              <a:buNone/>
              <a:defRPr/>
            </a:lvl1pPr>
          </a:lstStyle>
          <a:p>
            <a:pPr lvl="0"/>
            <a:r>
              <a:rPr lang="en-US" noProof="0"/>
              <a:t>Click icon to add picture</a:t>
            </a:r>
            <a:endParaRPr noProof="0"/>
          </a:p>
        </p:txBody>
      </p:sp>
      <p:sp>
        <p:nvSpPr>
          <p:cNvPr id="11" name="Date Placeholder 4">
            <a:extLst>
              <a:ext uri="{FF2B5EF4-FFF2-40B4-BE49-F238E27FC236}">
                <a16:creationId xmlns:a16="http://schemas.microsoft.com/office/drawing/2014/main" id="{4CDF1402-01FD-4E09-A5B7-BF7142981650}"/>
              </a:ext>
            </a:extLst>
          </p:cNvPr>
          <p:cNvSpPr>
            <a:spLocks noGrp="1"/>
          </p:cNvSpPr>
          <p:nvPr>
            <p:ph type="dt" sz="half" idx="16"/>
          </p:nvPr>
        </p:nvSpPr>
        <p:spPr>
          <a:xfrm>
            <a:off x="4064000" y="6235701"/>
            <a:ext cx="1797051" cy="365125"/>
          </a:xfrm>
        </p:spPr>
        <p:txBody>
          <a:bodyPr/>
          <a:lstStyle>
            <a:lvl1pPr>
              <a:defRPr>
                <a:solidFill>
                  <a:schemeClr val="bg1"/>
                </a:solidFill>
              </a:defRPr>
            </a:lvl1pPr>
          </a:lstStyle>
          <a:p>
            <a:fld id="{4B3EE87B-8BC0-4268-AD86-5329BA4AF3DF}" type="datetimeFigureOut">
              <a:rPr lang="en-IN" smtClean="0"/>
              <a:t>08-04-2020</a:t>
            </a:fld>
            <a:endParaRPr lang="en-IN"/>
          </a:p>
        </p:txBody>
      </p:sp>
      <p:sp>
        <p:nvSpPr>
          <p:cNvPr id="15" name="Footer Placeholder 5">
            <a:extLst>
              <a:ext uri="{FF2B5EF4-FFF2-40B4-BE49-F238E27FC236}">
                <a16:creationId xmlns:a16="http://schemas.microsoft.com/office/drawing/2014/main" id="{EB7E15DF-C870-4996-B4B1-E056E114C6A7}"/>
              </a:ext>
            </a:extLst>
          </p:cNvPr>
          <p:cNvSpPr>
            <a:spLocks noGrp="1"/>
          </p:cNvSpPr>
          <p:nvPr>
            <p:ph type="ftr" sz="quarter" idx="17"/>
          </p:nvPr>
        </p:nvSpPr>
        <p:spPr>
          <a:xfrm>
            <a:off x="508000" y="6235701"/>
            <a:ext cx="3454400" cy="365125"/>
          </a:xfrm>
        </p:spPr>
        <p:txBody>
          <a:bodyPr/>
          <a:lstStyle>
            <a:lvl1pPr>
              <a:defRPr>
                <a:solidFill>
                  <a:schemeClr val="bg1"/>
                </a:solidFill>
              </a:defRPr>
            </a:lvl1pPr>
          </a:lstStyle>
          <a:p>
            <a:endParaRPr lang="en-IN"/>
          </a:p>
        </p:txBody>
      </p:sp>
      <p:sp>
        <p:nvSpPr>
          <p:cNvPr id="16" name="Slide Number Placeholder 6">
            <a:extLst>
              <a:ext uri="{FF2B5EF4-FFF2-40B4-BE49-F238E27FC236}">
                <a16:creationId xmlns:a16="http://schemas.microsoft.com/office/drawing/2014/main" id="{4E192A47-8A8B-45A7-B866-7BEFAB46BBC3}"/>
              </a:ext>
            </a:extLst>
          </p:cNvPr>
          <p:cNvSpPr>
            <a:spLocks noGrp="1"/>
          </p:cNvSpPr>
          <p:nvPr>
            <p:ph type="sldNum" sz="quarter" idx="18"/>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15322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6B65CF-4218-4120-9D85-A6A2FD521FF9}"/>
              </a:ext>
            </a:extLst>
          </p:cNvPr>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7">
            <a:extLst>
              <a:ext uri="{FF2B5EF4-FFF2-40B4-BE49-F238E27FC236}">
                <a16:creationId xmlns:a16="http://schemas.microsoft.com/office/drawing/2014/main" id="{52687516-71F9-41B4-B415-F6EB1146E247}"/>
              </a:ext>
            </a:extLst>
          </p:cNvPr>
          <p:cNvSpPr txBox="1">
            <a:spLocks noChangeArrowheads="1"/>
          </p:cNvSpPr>
          <p:nvPr/>
        </p:nvSpPr>
        <p:spPr bwMode="auto">
          <a:xfrm>
            <a:off x="6333068" y="3370264"/>
            <a:ext cx="29421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400" b="1">
                <a:solidFill>
                  <a:srgbClr val="B870B8"/>
                </a:solidFill>
              </a:rPr>
              <a:t>+ </a:t>
            </a: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Picture Placeholder 12"/>
          <p:cNvSpPr>
            <a:spLocks noGrp="1"/>
          </p:cNvSpPr>
          <p:nvPr>
            <p:ph type="pic" sz="quarter" idx="13"/>
          </p:nvPr>
        </p:nvSpPr>
        <p:spPr>
          <a:xfrm>
            <a:off x="370540" y="228600"/>
            <a:ext cx="2743200" cy="2039112"/>
          </a:xfrm>
        </p:spPr>
        <p:txBody>
          <a:bodyPr rtlCol="0">
            <a:normAutofit/>
          </a:bodyPr>
          <a:lstStyle>
            <a:lvl1pPr>
              <a:buNone/>
              <a:defRPr/>
            </a:lvl1pPr>
          </a:lstStyle>
          <a:p>
            <a:pPr lvl="0"/>
            <a:r>
              <a:rPr lang="en-US" noProof="0"/>
              <a:t>Click icon to add picture</a:t>
            </a:r>
            <a:endParaRPr noProof="0"/>
          </a:p>
        </p:txBody>
      </p:sp>
      <p:sp>
        <p:nvSpPr>
          <p:cNvPr id="15" name="Picture Placeholder 12"/>
          <p:cNvSpPr>
            <a:spLocks noGrp="1"/>
          </p:cNvSpPr>
          <p:nvPr>
            <p:ph type="pic" sz="quarter" idx="14"/>
          </p:nvPr>
        </p:nvSpPr>
        <p:spPr>
          <a:xfrm>
            <a:off x="3280833" y="228600"/>
            <a:ext cx="2743200" cy="2039112"/>
          </a:xfrm>
        </p:spPr>
        <p:txBody>
          <a:bodyPr rtlCol="0">
            <a:normAutofit/>
          </a:bodyPr>
          <a:lstStyle>
            <a:lvl1pPr>
              <a:buNone/>
              <a:defRPr/>
            </a:lvl1pPr>
          </a:lstStyle>
          <a:p>
            <a:pPr lvl="0"/>
            <a:r>
              <a:rPr lang="en-US" noProof="0"/>
              <a:t>Click icon to add picture</a:t>
            </a:r>
            <a:endParaRPr noProof="0"/>
          </a:p>
        </p:txBody>
      </p:sp>
      <p:sp>
        <p:nvSpPr>
          <p:cNvPr id="9" name="Date Placeholder 4">
            <a:extLst>
              <a:ext uri="{FF2B5EF4-FFF2-40B4-BE49-F238E27FC236}">
                <a16:creationId xmlns:a16="http://schemas.microsoft.com/office/drawing/2014/main" id="{A4C8F874-1A8A-452E-8AEF-C751801CF0C6}"/>
              </a:ext>
            </a:extLst>
          </p:cNvPr>
          <p:cNvSpPr>
            <a:spLocks noGrp="1"/>
          </p:cNvSpPr>
          <p:nvPr>
            <p:ph type="dt" sz="half" idx="15"/>
          </p:nvPr>
        </p:nvSpPr>
        <p:spPr>
          <a:xfrm>
            <a:off x="9855200" y="6423026"/>
            <a:ext cx="2048933" cy="365125"/>
          </a:xfrm>
        </p:spPr>
        <p:txBody>
          <a:bodyPr/>
          <a:lstStyle>
            <a:lvl1pPr>
              <a:defRPr/>
            </a:lvl1pPr>
          </a:lstStyle>
          <a:p>
            <a:fld id="{4B3EE87B-8BC0-4268-AD86-5329BA4AF3DF}" type="datetimeFigureOut">
              <a:rPr lang="en-IN" smtClean="0"/>
              <a:t>08-04-2020</a:t>
            </a:fld>
            <a:endParaRPr lang="en-IN"/>
          </a:p>
        </p:txBody>
      </p:sp>
      <p:sp>
        <p:nvSpPr>
          <p:cNvPr id="10" name="Footer Placeholder 5">
            <a:extLst>
              <a:ext uri="{FF2B5EF4-FFF2-40B4-BE49-F238E27FC236}">
                <a16:creationId xmlns:a16="http://schemas.microsoft.com/office/drawing/2014/main" id="{17032100-2D12-4CB0-B440-10240FBAA28C}"/>
              </a:ext>
            </a:extLst>
          </p:cNvPr>
          <p:cNvSpPr>
            <a:spLocks noGrp="1"/>
          </p:cNvSpPr>
          <p:nvPr>
            <p:ph type="ftr" sz="quarter" idx="16"/>
          </p:nvPr>
        </p:nvSpPr>
        <p:spPr>
          <a:xfrm>
            <a:off x="5588000" y="6423026"/>
            <a:ext cx="4006851" cy="365125"/>
          </a:xfrm>
        </p:spPr>
        <p:txBody>
          <a:bodyPr/>
          <a:lstStyle>
            <a:lvl1pPr>
              <a:defRPr/>
            </a:lvl1pPr>
          </a:lstStyle>
          <a:p>
            <a:endParaRPr lang="en-IN"/>
          </a:p>
        </p:txBody>
      </p:sp>
      <p:sp>
        <p:nvSpPr>
          <p:cNvPr id="11" name="Slide Number Placeholder 6">
            <a:extLst>
              <a:ext uri="{FF2B5EF4-FFF2-40B4-BE49-F238E27FC236}">
                <a16:creationId xmlns:a16="http://schemas.microsoft.com/office/drawing/2014/main" id="{91AA9641-6683-4779-B4A9-746BE981E91D}"/>
              </a:ext>
            </a:extLst>
          </p:cNvPr>
          <p:cNvSpPr>
            <a:spLocks noGrp="1"/>
          </p:cNvSpPr>
          <p:nvPr>
            <p:ph type="sldNum" sz="quarter" idx="17"/>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174085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6A3B3-3EF8-42EC-B51B-8B7E1E8DD25E}"/>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4">
            <a:extLst>
              <a:ext uri="{FF2B5EF4-FFF2-40B4-BE49-F238E27FC236}">
                <a16:creationId xmlns:a16="http://schemas.microsoft.com/office/drawing/2014/main" id="{4249E845-CCC1-47F1-8ED3-743F118AC072}"/>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a:extLst>
              <a:ext uri="{FF2B5EF4-FFF2-40B4-BE49-F238E27FC236}">
                <a16:creationId xmlns:a16="http://schemas.microsoft.com/office/drawing/2014/main" id="{4F438624-6623-4BDD-BD4B-36E67AA2D5FB}"/>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7" name="Footer Placeholder 4">
            <a:extLst>
              <a:ext uri="{FF2B5EF4-FFF2-40B4-BE49-F238E27FC236}">
                <a16:creationId xmlns:a16="http://schemas.microsoft.com/office/drawing/2014/main" id="{B34CAD83-B830-4BE5-A350-CDE236FD560E}"/>
              </a:ext>
            </a:extLst>
          </p:cNvPr>
          <p:cNvSpPr>
            <a:spLocks noGrp="1"/>
          </p:cNvSpPr>
          <p:nvPr>
            <p:ph type="ftr" sz="quarter" idx="11"/>
          </p:nvPr>
        </p:nvSpPr>
        <p:spPr/>
        <p:txBody>
          <a:bodyPr/>
          <a:lstStyle>
            <a:lvl1pPr>
              <a:defRPr/>
            </a:lvl1pPr>
          </a:lstStyle>
          <a:p>
            <a:endParaRPr lang="en-IN"/>
          </a:p>
        </p:txBody>
      </p:sp>
      <p:sp>
        <p:nvSpPr>
          <p:cNvPr id="8" name="Slide Number Placeholder 5">
            <a:extLst>
              <a:ext uri="{FF2B5EF4-FFF2-40B4-BE49-F238E27FC236}">
                <a16:creationId xmlns:a16="http://schemas.microsoft.com/office/drawing/2014/main" id="{381FAA92-E0C2-49C6-B3F4-3F911F81D493}"/>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248076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A6C60B-4E13-4B2E-B0CA-BD6DF1E79C3C}"/>
              </a:ext>
            </a:extLst>
          </p:cNvPr>
          <p:cNvSpPr/>
          <p:nvPr/>
        </p:nvSpPr>
        <p:spPr>
          <a:xfrm>
            <a:off x="10947400" y="282575"/>
            <a:ext cx="85513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4">
            <a:extLst>
              <a:ext uri="{FF2B5EF4-FFF2-40B4-BE49-F238E27FC236}">
                <a16:creationId xmlns:a16="http://schemas.microsoft.com/office/drawing/2014/main" id="{FBC4D33D-9AE9-4BAF-A5DF-2E2F58C7574C}"/>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6" name="Rectangle 5">
            <a:extLst>
              <a:ext uri="{FF2B5EF4-FFF2-40B4-BE49-F238E27FC236}">
                <a16:creationId xmlns:a16="http://schemas.microsoft.com/office/drawing/2014/main" id="{66F49107-0CA8-46C6-9E11-41F4F2ECBE3C}"/>
              </a:ext>
            </a:extLst>
          </p:cNvPr>
          <p:cNvSpPr/>
          <p:nvPr/>
        </p:nvSpPr>
        <p:spPr>
          <a:xfrm>
            <a:off x="10756901" y="282575"/>
            <a:ext cx="122767"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a:extLst>
              <a:ext uri="{FF2B5EF4-FFF2-40B4-BE49-F238E27FC236}">
                <a16:creationId xmlns:a16="http://schemas.microsoft.com/office/drawing/2014/main" id="{FC091F2B-E873-4EAA-A908-7D4A38548A42}"/>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8" name="Footer Placeholder 4">
            <a:extLst>
              <a:ext uri="{FF2B5EF4-FFF2-40B4-BE49-F238E27FC236}">
                <a16:creationId xmlns:a16="http://schemas.microsoft.com/office/drawing/2014/main" id="{A32104EC-02AB-4A59-893F-0440E5A2C66F}"/>
              </a:ext>
            </a:extLst>
          </p:cNvPr>
          <p:cNvSpPr>
            <a:spLocks noGrp="1"/>
          </p:cNvSpPr>
          <p:nvPr>
            <p:ph type="ftr" sz="quarter" idx="11"/>
          </p:nvPr>
        </p:nvSpPr>
        <p:spPr/>
        <p:txBody>
          <a:bodyPr/>
          <a:lstStyle>
            <a:lvl1pPr>
              <a:defRPr/>
            </a:lvl1pPr>
          </a:lstStyle>
          <a:p>
            <a:endParaRPr lang="en-IN"/>
          </a:p>
        </p:txBody>
      </p:sp>
      <p:sp>
        <p:nvSpPr>
          <p:cNvPr id="9" name="Slide Number Placeholder 5">
            <a:extLst>
              <a:ext uri="{FF2B5EF4-FFF2-40B4-BE49-F238E27FC236}">
                <a16:creationId xmlns:a16="http://schemas.microsoft.com/office/drawing/2014/main" id="{F6AADCB9-4D46-40A2-83CA-C2507BB27586}"/>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386876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D60E4-577A-41C6-8498-F0239B60829E}"/>
              </a:ext>
            </a:extLst>
          </p:cNvPr>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4">
            <a:extLst>
              <a:ext uri="{FF2B5EF4-FFF2-40B4-BE49-F238E27FC236}">
                <a16:creationId xmlns:a16="http://schemas.microsoft.com/office/drawing/2014/main" id="{9D8129EC-9586-4678-A904-80032E031475}"/>
              </a:ext>
            </a:extLst>
          </p:cNvPr>
          <p:cNvSpPr txBox="1">
            <a:spLocks noChangeArrowheads="1"/>
          </p:cNvSpPr>
          <p:nvPr/>
        </p:nvSpPr>
        <p:spPr bwMode="auto">
          <a:xfrm rot="16200000">
            <a:off x="11501968" y="561201"/>
            <a:ext cx="26035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Vertical Title 1"/>
          <p:cNvSpPr>
            <a:spLocks noGrp="1"/>
          </p:cNvSpPr>
          <p:nvPr>
            <p:ph type="title" orient="vert"/>
          </p:nvPr>
        </p:nvSpPr>
        <p:spPr>
          <a:xfrm>
            <a:off x="10661029" y="954742"/>
            <a:ext cx="908424" cy="517142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a:extLst>
              <a:ext uri="{FF2B5EF4-FFF2-40B4-BE49-F238E27FC236}">
                <a16:creationId xmlns:a16="http://schemas.microsoft.com/office/drawing/2014/main" id="{D7E27E63-9083-4D37-9845-51FDCA38C0F0}"/>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7" name="Footer Placeholder 4">
            <a:extLst>
              <a:ext uri="{FF2B5EF4-FFF2-40B4-BE49-F238E27FC236}">
                <a16:creationId xmlns:a16="http://schemas.microsoft.com/office/drawing/2014/main" id="{6FB5178F-5AA4-47B9-AF23-35322FCFDCA6}"/>
              </a:ext>
            </a:extLst>
          </p:cNvPr>
          <p:cNvSpPr>
            <a:spLocks noGrp="1"/>
          </p:cNvSpPr>
          <p:nvPr>
            <p:ph type="ftr" sz="quarter" idx="11"/>
          </p:nvPr>
        </p:nvSpPr>
        <p:spPr/>
        <p:txBody>
          <a:bodyPr/>
          <a:lstStyle>
            <a:lvl1pPr>
              <a:defRPr/>
            </a:lvl1pPr>
          </a:lstStyle>
          <a:p>
            <a:endParaRPr lang="en-IN"/>
          </a:p>
        </p:txBody>
      </p:sp>
      <p:sp>
        <p:nvSpPr>
          <p:cNvPr id="8" name="Slide Number Placeholder 5">
            <a:extLst>
              <a:ext uri="{FF2B5EF4-FFF2-40B4-BE49-F238E27FC236}">
                <a16:creationId xmlns:a16="http://schemas.microsoft.com/office/drawing/2014/main" id="{32DB653A-1F5F-4017-9C17-2D29A718E3AE}"/>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303029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F02ABF-A986-4E3F-87C4-F999349C4B8B}"/>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TextBox 5">
            <a:extLst>
              <a:ext uri="{FF2B5EF4-FFF2-40B4-BE49-F238E27FC236}">
                <a16:creationId xmlns:a16="http://schemas.microsoft.com/office/drawing/2014/main" id="{B18C663B-0C3D-447E-B6EB-3D56B3A17353}"/>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a:xfrm>
            <a:off x="664633" y="134471"/>
            <a:ext cx="10075084"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664691" y="1129553"/>
            <a:ext cx="10078613"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B2895BD1-448A-46C8-AD7F-2EFC586E05C8}"/>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8" name="Footer Placeholder 4">
            <a:extLst>
              <a:ext uri="{FF2B5EF4-FFF2-40B4-BE49-F238E27FC236}">
                <a16:creationId xmlns:a16="http://schemas.microsoft.com/office/drawing/2014/main" id="{A78DDF31-C4A9-496D-B66A-D5035771675C}"/>
              </a:ext>
            </a:extLst>
          </p:cNvPr>
          <p:cNvSpPr>
            <a:spLocks noGrp="1"/>
          </p:cNvSpPr>
          <p:nvPr>
            <p:ph type="ftr" sz="quarter" idx="11"/>
          </p:nvPr>
        </p:nvSpPr>
        <p:spPr/>
        <p:txBody>
          <a:bodyPr/>
          <a:lstStyle>
            <a:lvl1pPr>
              <a:defRPr/>
            </a:lvl1pPr>
          </a:lstStyle>
          <a:p>
            <a:endParaRPr lang="en-IN"/>
          </a:p>
        </p:txBody>
      </p:sp>
      <p:sp>
        <p:nvSpPr>
          <p:cNvPr id="9" name="Slide Number Placeholder 5">
            <a:extLst>
              <a:ext uri="{FF2B5EF4-FFF2-40B4-BE49-F238E27FC236}">
                <a16:creationId xmlns:a16="http://schemas.microsoft.com/office/drawing/2014/main" id="{D0EC9DA9-900D-497B-8A48-7872C5C78B88}"/>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141374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F5254-913D-4A0D-A1FF-6879074F9B78}"/>
              </a:ext>
            </a:extLst>
          </p:cNvPr>
          <p:cNvSpPr/>
          <p:nvPr/>
        </p:nvSpPr>
        <p:spPr>
          <a:xfrm>
            <a:off x="376767" y="228601"/>
            <a:ext cx="5647267"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Rectangle 7">
            <a:extLst>
              <a:ext uri="{FF2B5EF4-FFF2-40B4-BE49-F238E27FC236}">
                <a16:creationId xmlns:a16="http://schemas.microsoft.com/office/drawing/2014/main" id="{3E08C171-40D4-4D25-8000-36E170C9EBBF}"/>
              </a:ext>
            </a:extLst>
          </p:cNvPr>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9" name="Rectangle 8">
            <a:extLst>
              <a:ext uri="{FF2B5EF4-FFF2-40B4-BE49-F238E27FC236}">
                <a16:creationId xmlns:a16="http://schemas.microsoft.com/office/drawing/2014/main" id="{5982C141-ECAC-4554-95D2-621BFC455409}"/>
              </a:ext>
            </a:extLst>
          </p:cNvPr>
          <p:cNvSpPr/>
          <p:nvPr/>
        </p:nvSpPr>
        <p:spPr>
          <a:xfrm>
            <a:off x="6165851" y="2378075"/>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10" name="TextBox 9">
            <a:extLst>
              <a:ext uri="{FF2B5EF4-FFF2-40B4-BE49-F238E27FC236}">
                <a16:creationId xmlns:a16="http://schemas.microsoft.com/office/drawing/2014/main" id="{416CAB3C-512E-4C64-B647-CEC40CC9DDA7}"/>
              </a:ext>
            </a:extLst>
          </p:cNvPr>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5400" b="1">
                <a:solidFill>
                  <a:srgbClr val="B870B8"/>
                </a:solidFill>
              </a:rPr>
              <a:t>+</a:t>
            </a:r>
          </a:p>
        </p:txBody>
      </p:sp>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Picture Placeholder 12"/>
          <p:cNvSpPr>
            <a:spLocks noGrp="1"/>
          </p:cNvSpPr>
          <p:nvPr>
            <p:ph type="pic" sz="quarter" idx="12"/>
          </p:nvPr>
        </p:nvSpPr>
        <p:spPr>
          <a:xfrm>
            <a:off x="6165851" y="228600"/>
            <a:ext cx="27432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3"/>
          </p:nvPr>
        </p:nvSpPr>
        <p:spPr>
          <a:xfrm>
            <a:off x="9069917" y="2377440"/>
            <a:ext cx="2743200" cy="2039112"/>
          </a:xfrm>
        </p:spPr>
        <p:txBody>
          <a:bodyPr rtlCol="0">
            <a:normAutofit/>
          </a:bodyPr>
          <a:lstStyle>
            <a:lvl1pPr>
              <a:buNone/>
              <a:defRPr/>
            </a:lvl1pPr>
          </a:lstStyle>
          <a:p>
            <a:pPr lvl="0"/>
            <a:r>
              <a:rPr lang="en-US" noProof="0"/>
              <a:t>Click icon to add picture</a:t>
            </a:r>
            <a:endParaRPr noProof="0"/>
          </a:p>
        </p:txBody>
      </p:sp>
      <p:sp>
        <p:nvSpPr>
          <p:cNvPr id="16" name="Text Placeholder 3"/>
          <p:cNvSpPr>
            <a:spLocks noGrp="1"/>
          </p:cNvSpPr>
          <p:nvPr>
            <p:ph type="body" sz="half" idx="2"/>
          </p:nvPr>
        </p:nvSpPr>
        <p:spPr>
          <a:xfrm>
            <a:off x="1143000" y="1779495"/>
            <a:ext cx="41148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a:t>Click to edit Master text styles</a:t>
            </a:r>
          </a:p>
        </p:txBody>
      </p:sp>
      <p:sp>
        <p:nvSpPr>
          <p:cNvPr id="11" name="Date Placeholder 3">
            <a:extLst>
              <a:ext uri="{FF2B5EF4-FFF2-40B4-BE49-F238E27FC236}">
                <a16:creationId xmlns:a16="http://schemas.microsoft.com/office/drawing/2014/main" id="{2F06F4D4-8AAB-434C-9981-AFF5AFE31AC1}"/>
              </a:ext>
            </a:extLst>
          </p:cNvPr>
          <p:cNvSpPr>
            <a:spLocks noGrp="1"/>
          </p:cNvSpPr>
          <p:nvPr>
            <p:ph type="dt" sz="half" idx="14"/>
          </p:nvPr>
        </p:nvSpPr>
        <p:spPr>
          <a:xfrm>
            <a:off x="6400800" y="6426201"/>
            <a:ext cx="1642533" cy="365125"/>
          </a:xfrm>
        </p:spPr>
        <p:txBody>
          <a:bodyPr/>
          <a:lstStyle>
            <a:lvl1pPr algn="l">
              <a:defRPr/>
            </a:lvl1pPr>
          </a:lstStyle>
          <a:p>
            <a:fld id="{4B3EE87B-8BC0-4268-AD86-5329BA4AF3DF}" type="datetimeFigureOut">
              <a:rPr lang="en-IN" smtClean="0"/>
              <a:t>08-04-2020</a:t>
            </a:fld>
            <a:endParaRPr lang="en-IN"/>
          </a:p>
        </p:txBody>
      </p:sp>
      <p:sp>
        <p:nvSpPr>
          <p:cNvPr id="12" name="Footer Placeholder 4">
            <a:extLst>
              <a:ext uri="{FF2B5EF4-FFF2-40B4-BE49-F238E27FC236}">
                <a16:creationId xmlns:a16="http://schemas.microsoft.com/office/drawing/2014/main" id="{5915F9DF-359D-4E46-9892-45F99BF28B87}"/>
              </a:ext>
            </a:extLst>
          </p:cNvPr>
          <p:cNvSpPr>
            <a:spLocks noGrp="1"/>
          </p:cNvSpPr>
          <p:nvPr>
            <p:ph type="ftr" sz="quarter" idx="15"/>
          </p:nvPr>
        </p:nvSpPr>
        <p:spPr>
          <a:xfrm>
            <a:off x="8415867" y="6426201"/>
            <a:ext cx="3488267" cy="365125"/>
          </a:xfrm>
        </p:spPr>
        <p:txBody>
          <a:bodyPr/>
          <a:lstStyle>
            <a:lvl1pPr algn="r">
              <a:defRPr/>
            </a:lvl1pPr>
          </a:lstStyle>
          <a:p>
            <a:endParaRPr lang="en-IN"/>
          </a:p>
        </p:txBody>
      </p:sp>
    </p:spTree>
    <p:extLst>
      <p:ext uri="{BB962C8B-B14F-4D97-AF65-F5344CB8AC3E}">
        <p14:creationId xmlns:p14="http://schemas.microsoft.com/office/powerpoint/2010/main" val="50947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5E9C3C-5D47-42CB-A841-98398C5EB5FE}"/>
              </a:ext>
            </a:extLst>
          </p:cNvPr>
          <p:cNvSpPr/>
          <p:nvPr/>
        </p:nvSpPr>
        <p:spPr>
          <a:xfrm>
            <a:off x="878418" y="228600"/>
            <a:ext cx="1093470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4">
            <a:extLst>
              <a:ext uri="{FF2B5EF4-FFF2-40B4-BE49-F238E27FC236}">
                <a16:creationId xmlns:a16="http://schemas.microsoft.com/office/drawing/2014/main" id="{EF52E0F9-9A35-444E-BB04-C994D823BDAE}"/>
              </a:ext>
            </a:extLst>
          </p:cNvPr>
          <p:cNvSpPr txBox="1">
            <a:spLocks noChangeArrowheads="1"/>
          </p:cNvSpPr>
          <p:nvPr/>
        </p:nvSpPr>
        <p:spPr bwMode="auto">
          <a:xfrm>
            <a:off x="2671234" y="3111501"/>
            <a:ext cx="347133"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4000" b="1">
                <a:solidFill>
                  <a:srgbClr val="B870B8"/>
                </a:solidFill>
              </a:rPr>
              <a:t>+</a:t>
            </a:r>
          </a:p>
        </p:txBody>
      </p:sp>
      <p:sp>
        <p:nvSpPr>
          <p:cNvPr id="6" name="Rectangle 5">
            <a:extLst>
              <a:ext uri="{FF2B5EF4-FFF2-40B4-BE49-F238E27FC236}">
                <a16:creationId xmlns:a16="http://schemas.microsoft.com/office/drawing/2014/main" id="{D36654BB-D548-45E1-9DDD-8E0A228E8669}"/>
              </a:ext>
            </a:extLst>
          </p:cNvPr>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3048000" y="3124201"/>
            <a:ext cx="75184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A7FBFAB-25CF-47AF-B87F-CAC36A0B1F8B}"/>
              </a:ext>
            </a:extLst>
          </p:cNvPr>
          <p:cNvSpPr>
            <a:spLocks noGrp="1"/>
          </p:cNvSpPr>
          <p:nvPr>
            <p:ph type="dt" sz="half" idx="10"/>
          </p:nvPr>
        </p:nvSpPr>
        <p:spPr>
          <a:xfrm>
            <a:off x="878418" y="6248401"/>
            <a:ext cx="1966383" cy="365125"/>
          </a:xfrm>
        </p:spPr>
        <p:txBody>
          <a:bodyPr/>
          <a:lstStyle>
            <a:lvl1pPr algn="l">
              <a:defRPr>
                <a:solidFill>
                  <a:schemeClr val="bg1"/>
                </a:solidFill>
              </a:defRPr>
            </a:lvl1pPr>
          </a:lstStyle>
          <a:p>
            <a:fld id="{4B3EE87B-8BC0-4268-AD86-5329BA4AF3DF}" type="datetimeFigureOut">
              <a:rPr lang="en-IN" smtClean="0"/>
              <a:t>08-04-2020</a:t>
            </a:fld>
            <a:endParaRPr lang="en-IN"/>
          </a:p>
        </p:txBody>
      </p:sp>
      <p:sp>
        <p:nvSpPr>
          <p:cNvPr id="8" name="Footer Placeholder 4">
            <a:extLst>
              <a:ext uri="{FF2B5EF4-FFF2-40B4-BE49-F238E27FC236}">
                <a16:creationId xmlns:a16="http://schemas.microsoft.com/office/drawing/2014/main" id="{872A3770-6AC9-4090-BA3E-B41DB6AE5DA2}"/>
              </a:ext>
            </a:extLst>
          </p:cNvPr>
          <p:cNvSpPr>
            <a:spLocks noGrp="1"/>
          </p:cNvSpPr>
          <p:nvPr>
            <p:ph type="ftr" sz="quarter" idx="11"/>
          </p:nvPr>
        </p:nvSpPr>
        <p:spPr>
          <a:xfrm>
            <a:off x="3048000" y="6248401"/>
            <a:ext cx="7518400" cy="365125"/>
          </a:xfrm>
        </p:spPr>
        <p:txBody>
          <a:bodyPr/>
          <a:lstStyle>
            <a:lvl1pPr>
              <a:defRPr>
                <a:solidFill>
                  <a:schemeClr val="bg1"/>
                </a:solidFill>
              </a:defRPr>
            </a:lvl1pPr>
          </a:lstStyle>
          <a:p>
            <a:endParaRPr lang="en-IN"/>
          </a:p>
        </p:txBody>
      </p:sp>
      <p:sp>
        <p:nvSpPr>
          <p:cNvPr id="9" name="Slide Number Placeholder 5">
            <a:extLst>
              <a:ext uri="{FF2B5EF4-FFF2-40B4-BE49-F238E27FC236}">
                <a16:creationId xmlns:a16="http://schemas.microsoft.com/office/drawing/2014/main" id="{149C52FE-7ADC-40E1-9914-AAD607736CF1}"/>
              </a:ext>
            </a:extLst>
          </p:cNvPr>
          <p:cNvSpPr>
            <a:spLocks noGrp="1"/>
          </p:cNvSpPr>
          <p:nvPr>
            <p:ph type="sldNum" sz="quarter" idx="12"/>
          </p:nvPr>
        </p:nvSpPr>
        <p:spPr>
          <a:xfrm>
            <a:off x="11074400" y="6248401"/>
            <a:ext cx="738717" cy="365125"/>
          </a:xfrm>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297876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392781-30FE-4D0F-A30A-22398A716901}"/>
              </a:ext>
            </a:extLst>
          </p:cNvPr>
          <p:cNvSpPr/>
          <p:nvPr/>
        </p:nvSpPr>
        <p:spPr>
          <a:xfrm>
            <a:off x="10947400" y="282575"/>
            <a:ext cx="85513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Rectangle 5">
            <a:extLst>
              <a:ext uri="{FF2B5EF4-FFF2-40B4-BE49-F238E27FC236}">
                <a16:creationId xmlns:a16="http://schemas.microsoft.com/office/drawing/2014/main" id="{66771C54-F1CD-44D0-BB35-21AEFAFC5B4E}"/>
              </a:ext>
            </a:extLst>
          </p:cNvPr>
          <p:cNvSpPr/>
          <p:nvPr/>
        </p:nvSpPr>
        <p:spPr>
          <a:xfrm>
            <a:off x="10756901" y="282575"/>
            <a:ext cx="122767"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6">
            <a:extLst>
              <a:ext uri="{FF2B5EF4-FFF2-40B4-BE49-F238E27FC236}">
                <a16:creationId xmlns:a16="http://schemas.microsoft.com/office/drawing/2014/main" id="{B92F970F-C6BB-4F41-B50D-5463839F1937}"/>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a:extLst>
              <a:ext uri="{FF2B5EF4-FFF2-40B4-BE49-F238E27FC236}">
                <a16:creationId xmlns:a16="http://schemas.microsoft.com/office/drawing/2014/main" id="{BB792376-E12B-4D19-82A1-4FD42467DCFC}"/>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9" name="Footer Placeholder 5">
            <a:extLst>
              <a:ext uri="{FF2B5EF4-FFF2-40B4-BE49-F238E27FC236}">
                <a16:creationId xmlns:a16="http://schemas.microsoft.com/office/drawing/2014/main" id="{88AA08B6-1B7F-476D-B607-195649E0A8B7}"/>
              </a:ext>
            </a:extLst>
          </p:cNvPr>
          <p:cNvSpPr>
            <a:spLocks noGrp="1"/>
          </p:cNvSpPr>
          <p:nvPr>
            <p:ph type="ftr" sz="quarter" idx="11"/>
          </p:nvPr>
        </p:nvSpPr>
        <p:spPr/>
        <p:txBody>
          <a:bodyPr/>
          <a:lstStyle>
            <a:lvl1pPr>
              <a:defRPr/>
            </a:lvl1pPr>
          </a:lstStyle>
          <a:p>
            <a:endParaRPr lang="en-IN"/>
          </a:p>
        </p:txBody>
      </p:sp>
      <p:sp>
        <p:nvSpPr>
          <p:cNvPr id="10" name="Slide Number Placeholder 6">
            <a:extLst>
              <a:ext uri="{FF2B5EF4-FFF2-40B4-BE49-F238E27FC236}">
                <a16:creationId xmlns:a16="http://schemas.microsoft.com/office/drawing/2014/main" id="{C2098590-FB2D-4E80-91F7-EBA35866D045}"/>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41934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C571AA-2B21-417A-880D-E05E4482ED82}"/>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7">
            <a:extLst>
              <a:ext uri="{FF2B5EF4-FFF2-40B4-BE49-F238E27FC236}">
                <a16:creationId xmlns:a16="http://schemas.microsoft.com/office/drawing/2014/main" id="{F322F577-277D-46E9-924B-A7FF58C753A2}"/>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Date Placeholder 6">
            <a:extLst>
              <a:ext uri="{FF2B5EF4-FFF2-40B4-BE49-F238E27FC236}">
                <a16:creationId xmlns:a16="http://schemas.microsoft.com/office/drawing/2014/main" id="{C93EBD70-3705-443B-8FBE-0DC6749F82DB}"/>
              </a:ext>
            </a:extLst>
          </p:cNvPr>
          <p:cNvSpPr>
            <a:spLocks noGrp="1"/>
          </p:cNvSpPr>
          <p:nvPr>
            <p:ph type="dt" sz="half" idx="10"/>
          </p:nvPr>
        </p:nvSpPr>
        <p:spPr/>
        <p:txBody>
          <a:bodyPr/>
          <a:lstStyle>
            <a:lvl1pPr>
              <a:defRPr/>
            </a:lvl1pPr>
          </a:lstStyle>
          <a:p>
            <a:fld id="{4B3EE87B-8BC0-4268-AD86-5329BA4AF3DF}" type="datetimeFigureOut">
              <a:rPr lang="en-IN" smtClean="0"/>
              <a:t>08-04-2020</a:t>
            </a:fld>
            <a:endParaRPr lang="en-IN"/>
          </a:p>
        </p:txBody>
      </p:sp>
      <p:sp>
        <p:nvSpPr>
          <p:cNvPr id="10" name="Footer Placeholder 7">
            <a:extLst>
              <a:ext uri="{FF2B5EF4-FFF2-40B4-BE49-F238E27FC236}">
                <a16:creationId xmlns:a16="http://schemas.microsoft.com/office/drawing/2014/main" id="{24BC1246-7CA9-4448-9B8B-3DFB786F5618}"/>
              </a:ext>
            </a:extLst>
          </p:cNvPr>
          <p:cNvSpPr>
            <a:spLocks noGrp="1"/>
          </p:cNvSpPr>
          <p:nvPr>
            <p:ph type="ftr" sz="quarter" idx="11"/>
          </p:nvPr>
        </p:nvSpPr>
        <p:spPr/>
        <p:txBody>
          <a:bodyPr/>
          <a:lstStyle>
            <a:lvl1pPr>
              <a:defRPr/>
            </a:lvl1pPr>
          </a:lstStyle>
          <a:p>
            <a:endParaRPr lang="en-IN"/>
          </a:p>
        </p:txBody>
      </p:sp>
      <p:sp>
        <p:nvSpPr>
          <p:cNvPr id="11" name="Slide Number Placeholder 8">
            <a:extLst>
              <a:ext uri="{FF2B5EF4-FFF2-40B4-BE49-F238E27FC236}">
                <a16:creationId xmlns:a16="http://schemas.microsoft.com/office/drawing/2014/main" id="{48FB369E-1DC7-4A94-8F43-F3ED3FE3BD42}"/>
              </a:ext>
            </a:extLst>
          </p:cNvPr>
          <p:cNvSpPr>
            <a:spLocks noGrp="1"/>
          </p:cNvSpPr>
          <p:nvPr>
            <p:ph type="sldNum" sz="quarter" idx="12"/>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96180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640BF0-AE77-4956-8D6D-115FA068352D}"/>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6" name="Rectangle 5">
            <a:extLst>
              <a:ext uri="{FF2B5EF4-FFF2-40B4-BE49-F238E27FC236}">
                <a16:creationId xmlns:a16="http://schemas.microsoft.com/office/drawing/2014/main" id="{DD14EC81-C98D-43C3-B2FC-75CE1F3FD7C0}"/>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a:extLst>
              <a:ext uri="{FF2B5EF4-FFF2-40B4-BE49-F238E27FC236}">
                <a16:creationId xmlns:a16="http://schemas.microsoft.com/office/drawing/2014/main" id="{B8106F67-AC25-4231-ACAB-67BA87B7828C}"/>
              </a:ext>
            </a:extLst>
          </p:cNvPr>
          <p:cNvSpPr>
            <a:spLocks noGrp="1"/>
          </p:cNvSpPr>
          <p:nvPr>
            <p:ph type="dt" sz="half" idx="15"/>
          </p:nvPr>
        </p:nvSpPr>
        <p:spPr/>
        <p:txBody>
          <a:bodyPr/>
          <a:lstStyle>
            <a:lvl1pPr>
              <a:defRPr/>
            </a:lvl1pPr>
          </a:lstStyle>
          <a:p>
            <a:fld id="{4B3EE87B-8BC0-4268-AD86-5329BA4AF3DF}" type="datetimeFigureOut">
              <a:rPr lang="en-IN" smtClean="0"/>
              <a:t>08-04-2020</a:t>
            </a:fld>
            <a:endParaRPr lang="en-IN"/>
          </a:p>
        </p:txBody>
      </p:sp>
      <p:sp>
        <p:nvSpPr>
          <p:cNvPr id="8" name="Footer Placeholder 5">
            <a:extLst>
              <a:ext uri="{FF2B5EF4-FFF2-40B4-BE49-F238E27FC236}">
                <a16:creationId xmlns:a16="http://schemas.microsoft.com/office/drawing/2014/main" id="{5B2A112E-7D88-4F49-9446-F1EFDADDE495}"/>
              </a:ext>
            </a:extLst>
          </p:cNvPr>
          <p:cNvSpPr>
            <a:spLocks noGrp="1"/>
          </p:cNvSpPr>
          <p:nvPr>
            <p:ph type="ftr" sz="quarter" idx="16"/>
          </p:nvPr>
        </p:nvSpPr>
        <p:spPr/>
        <p:txBody>
          <a:bodyPr/>
          <a:lstStyle>
            <a:lvl1pPr>
              <a:defRPr/>
            </a:lvl1pPr>
          </a:lstStyle>
          <a:p>
            <a:endParaRPr lang="en-IN"/>
          </a:p>
        </p:txBody>
      </p:sp>
      <p:sp>
        <p:nvSpPr>
          <p:cNvPr id="9" name="Slide Number Placeholder 6">
            <a:extLst>
              <a:ext uri="{FF2B5EF4-FFF2-40B4-BE49-F238E27FC236}">
                <a16:creationId xmlns:a16="http://schemas.microsoft.com/office/drawing/2014/main" id="{0A70EA5A-48C5-4260-A372-BB8F6DEB6889}"/>
              </a:ext>
            </a:extLst>
          </p:cNvPr>
          <p:cNvSpPr>
            <a:spLocks noGrp="1"/>
          </p:cNvSpPr>
          <p:nvPr>
            <p:ph type="sldNum" sz="quarter" idx="17"/>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55429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359D7-B5B6-4F20-A626-088B6D17C6ED}"/>
              </a:ext>
            </a:extLst>
          </p:cNvPr>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6">
            <a:extLst>
              <a:ext uri="{FF2B5EF4-FFF2-40B4-BE49-F238E27FC236}">
                <a16:creationId xmlns:a16="http://schemas.microsoft.com/office/drawing/2014/main" id="{7577B221-B6FC-4685-A124-57EA08085112}"/>
              </a:ext>
            </a:extLst>
          </p:cNvPr>
          <p:cNvSpPr txBox="1">
            <a:spLocks noChangeArrowheads="1"/>
          </p:cNvSpPr>
          <p:nvPr/>
        </p:nvSpPr>
        <p:spPr bwMode="auto">
          <a:xfrm>
            <a:off x="298451" y="228600"/>
            <a:ext cx="34713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6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a:extLst>
              <a:ext uri="{FF2B5EF4-FFF2-40B4-BE49-F238E27FC236}">
                <a16:creationId xmlns:a16="http://schemas.microsoft.com/office/drawing/2014/main" id="{3A68EF02-3A35-461D-86C7-09FD6BBC5D01}"/>
              </a:ext>
            </a:extLst>
          </p:cNvPr>
          <p:cNvSpPr>
            <a:spLocks noGrp="1"/>
          </p:cNvSpPr>
          <p:nvPr>
            <p:ph type="dt" sz="half" idx="17"/>
          </p:nvPr>
        </p:nvSpPr>
        <p:spPr/>
        <p:txBody>
          <a:bodyPr/>
          <a:lstStyle>
            <a:lvl1pPr>
              <a:defRPr/>
            </a:lvl1pPr>
          </a:lstStyle>
          <a:p>
            <a:fld id="{4B3EE87B-8BC0-4268-AD86-5329BA4AF3DF}" type="datetimeFigureOut">
              <a:rPr lang="en-IN" smtClean="0"/>
              <a:t>08-04-2020</a:t>
            </a:fld>
            <a:endParaRPr lang="en-IN"/>
          </a:p>
        </p:txBody>
      </p:sp>
      <p:sp>
        <p:nvSpPr>
          <p:cNvPr id="9" name="Footer Placeholder 5">
            <a:extLst>
              <a:ext uri="{FF2B5EF4-FFF2-40B4-BE49-F238E27FC236}">
                <a16:creationId xmlns:a16="http://schemas.microsoft.com/office/drawing/2014/main" id="{C25C8989-6CF2-41CC-A1F0-688A5DC23786}"/>
              </a:ext>
            </a:extLst>
          </p:cNvPr>
          <p:cNvSpPr>
            <a:spLocks noGrp="1"/>
          </p:cNvSpPr>
          <p:nvPr>
            <p:ph type="ftr" sz="quarter" idx="18"/>
          </p:nvPr>
        </p:nvSpPr>
        <p:spPr/>
        <p:txBody>
          <a:bodyPr/>
          <a:lstStyle>
            <a:lvl1pPr>
              <a:defRPr/>
            </a:lvl1pPr>
          </a:lstStyle>
          <a:p>
            <a:endParaRPr lang="en-IN"/>
          </a:p>
        </p:txBody>
      </p:sp>
      <p:sp>
        <p:nvSpPr>
          <p:cNvPr id="10" name="Slide Number Placeholder 6">
            <a:extLst>
              <a:ext uri="{FF2B5EF4-FFF2-40B4-BE49-F238E27FC236}">
                <a16:creationId xmlns:a16="http://schemas.microsoft.com/office/drawing/2014/main" id="{8D6BB739-4959-450B-9863-78DB134BB111}"/>
              </a:ext>
            </a:extLst>
          </p:cNvPr>
          <p:cNvSpPr>
            <a:spLocks noGrp="1"/>
          </p:cNvSpPr>
          <p:nvPr>
            <p:ph type="sldNum" sz="quarter" idx="19"/>
          </p:nvPr>
        </p:nvSpPr>
        <p:spPr/>
        <p:txBody>
          <a:bodyPr/>
          <a:lstStyle>
            <a:lvl1pPr>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316365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781A4C3-8507-4607-B5FB-05B7B4EB8E6C}"/>
              </a:ext>
            </a:extLst>
          </p:cNvPr>
          <p:cNvSpPr>
            <a:spLocks noGrp="1"/>
          </p:cNvSpPr>
          <p:nvPr>
            <p:ph type="title"/>
          </p:nvPr>
        </p:nvSpPr>
        <p:spPr bwMode="auto">
          <a:xfrm>
            <a:off x="664634" y="484188"/>
            <a:ext cx="1007533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2789AAD-0213-49BC-9A24-E22379CF8E7D}"/>
              </a:ext>
            </a:extLst>
          </p:cNvPr>
          <p:cNvSpPr>
            <a:spLocks noGrp="1"/>
          </p:cNvSpPr>
          <p:nvPr>
            <p:ph type="body" idx="1"/>
          </p:nvPr>
        </p:nvSpPr>
        <p:spPr bwMode="auto">
          <a:xfrm>
            <a:off x="664634" y="1981201"/>
            <a:ext cx="10075333"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2D6BD4-8577-4BA8-97A7-0997B6B55C24}"/>
              </a:ext>
            </a:extLst>
          </p:cNvPr>
          <p:cNvSpPr>
            <a:spLocks noGrp="1"/>
          </p:cNvSpPr>
          <p:nvPr>
            <p:ph type="dt" sz="half" idx="2"/>
          </p:nvPr>
        </p:nvSpPr>
        <p:spPr>
          <a:xfrm>
            <a:off x="9059333" y="642302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latin typeface="Times New Roman" charset="0"/>
                <a:ea typeface="ＭＳ Ｐゴシック" charset="0"/>
                <a:cs typeface="+mn-cs"/>
              </a:defRPr>
            </a:lvl1pPr>
          </a:lstStyle>
          <a:p>
            <a:fld id="{4B3EE87B-8BC0-4268-AD86-5329BA4AF3DF}" type="datetimeFigureOut">
              <a:rPr lang="en-IN" smtClean="0"/>
              <a:t>08-04-2020</a:t>
            </a:fld>
            <a:endParaRPr lang="en-IN"/>
          </a:p>
        </p:txBody>
      </p:sp>
      <p:sp>
        <p:nvSpPr>
          <p:cNvPr id="5" name="Footer Placeholder 4">
            <a:extLst>
              <a:ext uri="{FF2B5EF4-FFF2-40B4-BE49-F238E27FC236}">
                <a16:creationId xmlns:a16="http://schemas.microsoft.com/office/drawing/2014/main" id="{DCD03111-73EC-416C-B8FA-C9B0B9A79E2D}"/>
              </a:ext>
            </a:extLst>
          </p:cNvPr>
          <p:cNvSpPr>
            <a:spLocks noGrp="1"/>
          </p:cNvSpPr>
          <p:nvPr>
            <p:ph type="ftr" sz="quarter" idx="3"/>
          </p:nvPr>
        </p:nvSpPr>
        <p:spPr>
          <a:xfrm>
            <a:off x="268818" y="6423026"/>
            <a:ext cx="8163983"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Times New Roman" charset="0"/>
                <a:ea typeface="ＭＳ Ｐゴシック" charset="0"/>
                <a:cs typeface="+mn-cs"/>
              </a:defRPr>
            </a:lvl1pPr>
          </a:lstStyle>
          <a:p>
            <a:endParaRPr lang="en-IN"/>
          </a:p>
        </p:txBody>
      </p:sp>
      <p:sp>
        <p:nvSpPr>
          <p:cNvPr id="6" name="Slide Number Placeholder 5">
            <a:extLst>
              <a:ext uri="{FF2B5EF4-FFF2-40B4-BE49-F238E27FC236}">
                <a16:creationId xmlns:a16="http://schemas.microsoft.com/office/drawing/2014/main" id="{0F7843FB-86FA-4C80-8C2E-6FE9F1515A9B}"/>
              </a:ext>
            </a:extLst>
          </p:cNvPr>
          <p:cNvSpPr>
            <a:spLocks noGrp="1"/>
          </p:cNvSpPr>
          <p:nvPr>
            <p:ph type="sldNum" sz="quarter" idx="4"/>
          </p:nvPr>
        </p:nvSpPr>
        <p:spPr>
          <a:xfrm>
            <a:off x="11074400" y="242889"/>
            <a:ext cx="738717"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fld id="{E99D54C9-FAC9-4AE0-9506-9778A964BAF7}" type="slidenum">
              <a:rPr lang="en-IN" smtClean="0"/>
              <a:t>‹#›</a:t>
            </a:fld>
            <a:endParaRPr lang="en-IN"/>
          </a:p>
        </p:txBody>
      </p:sp>
    </p:spTree>
    <p:extLst>
      <p:ext uri="{BB962C8B-B14F-4D97-AF65-F5344CB8AC3E}">
        <p14:creationId xmlns:p14="http://schemas.microsoft.com/office/powerpoint/2010/main" val="678339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ＭＳ Ｐゴシック" charset="0"/>
        </a:defRPr>
      </a:lvl1pPr>
      <a:lvl2pPr marL="457200" indent="-228600" algn="l" rtl="0" eaLnBrk="1" fontAlgn="base" hangingPunct="1">
        <a:spcBef>
          <a:spcPts val="600"/>
        </a:spcBef>
        <a:spcAft>
          <a:spcPct val="0"/>
        </a:spcAft>
        <a:buClr>
          <a:srgbClr val="B870B8"/>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3pPr>
      <a:lvl4pPr marL="914400" indent="-228600" algn="l" rtl="0" eaLnBrk="1" fontAlgn="base" hangingPunct="1">
        <a:spcBef>
          <a:spcPts val="600"/>
        </a:spcBef>
        <a:spcAft>
          <a:spcPct val="0"/>
        </a:spcAft>
        <a:buClr>
          <a:srgbClr val="B870B8"/>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70A6-C04A-474C-B8F3-387365DC276B}"/>
              </a:ext>
            </a:extLst>
          </p:cNvPr>
          <p:cNvSpPr>
            <a:spLocks noGrp="1"/>
          </p:cNvSpPr>
          <p:nvPr>
            <p:ph type="title"/>
          </p:nvPr>
        </p:nvSpPr>
        <p:spPr>
          <a:xfrm>
            <a:off x="5043211" y="846808"/>
            <a:ext cx="5668616" cy="1538130"/>
          </a:xfrm>
        </p:spPr>
        <p:txBody>
          <a:bodyPr>
            <a:normAutofit/>
          </a:bodyPr>
          <a:lstStyle/>
          <a:p>
            <a:pPr algn="ctr"/>
            <a:r>
              <a:rPr lang="en-IN" dirty="0"/>
              <a:t>Bovine Herpesvirus 1</a:t>
            </a:r>
            <a:br>
              <a:rPr lang="en-IN" dirty="0"/>
            </a:br>
            <a:r>
              <a:rPr lang="en-IN" dirty="0"/>
              <a:t>(</a:t>
            </a:r>
            <a:r>
              <a:rPr lang="en-IN" dirty="0" err="1"/>
              <a:t>BoHV</a:t>
            </a:r>
            <a:r>
              <a:rPr lang="en-IN" dirty="0"/>
              <a:t> 1)</a:t>
            </a:r>
          </a:p>
        </p:txBody>
      </p:sp>
      <p:sp>
        <p:nvSpPr>
          <p:cNvPr id="36"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9" name="Graphic 9">
            <a:extLst>
              <a:ext uri="{FF2B5EF4-FFF2-40B4-BE49-F238E27FC236}">
                <a16:creationId xmlns:a16="http://schemas.microsoft.com/office/drawing/2014/main" id="{1B006607-342E-4673-BC6B-9D8F9AF6DA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0173" y="1790732"/>
            <a:ext cx="3267942" cy="3267942"/>
          </a:xfrm>
          <a:prstGeom prst="rect">
            <a:avLst/>
          </a:prstGeom>
        </p:spPr>
      </p:pic>
      <p:sp>
        <p:nvSpPr>
          <p:cNvPr id="31" name="Content Placeholder 5">
            <a:extLst>
              <a:ext uri="{FF2B5EF4-FFF2-40B4-BE49-F238E27FC236}">
                <a16:creationId xmlns:a16="http://schemas.microsoft.com/office/drawing/2014/main" id="{4EA5E8BA-53D2-4058-84BC-B7AB7405B4AD}"/>
              </a:ext>
            </a:extLst>
          </p:cNvPr>
          <p:cNvSpPr>
            <a:spLocks noGrp="1"/>
          </p:cNvSpPr>
          <p:nvPr>
            <p:ph idx="1"/>
          </p:nvPr>
        </p:nvSpPr>
        <p:spPr>
          <a:xfrm>
            <a:off x="5911158" y="2706865"/>
            <a:ext cx="5383652" cy="3470097"/>
          </a:xfrm>
        </p:spPr>
        <p:txBody>
          <a:bodyPr>
            <a:normAutofit/>
          </a:bodyPr>
          <a:lstStyle/>
          <a:p>
            <a:r>
              <a:rPr lang="en-IN" sz="2400" dirty="0"/>
              <a:t>INFECTIOUS BOVINE RHINOTRACHEITIS</a:t>
            </a:r>
          </a:p>
        </p:txBody>
      </p:sp>
      <p:pic>
        <p:nvPicPr>
          <p:cNvPr id="3" name="Picture 2">
            <a:extLst>
              <a:ext uri="{FF2B5EF4-FFF2-40B4-BE49-F238E27FC236}">
                <a16:creationId xmlns:a16="http://schemas.microsoft.com/office/drawing/2014/main" id="{0869B650-DC6B-4FD1-A57A-F28BC275B276}"/>
              </a:ext>
            </a:extLst>
          </p:cNvPr>
          <p:cNvPicPr>
            <a:picLocks noChangeAspect="1"/>
          </p:cNvPicPr>
          <p:nvPr/>
        </p:nvPicPr>
        <p:blipFill>
          <a:blip r:embed="rId4"/>
          <a:stretch>
            <a:fillRect/>
          </a:stretch>
        </p:blipFill>
        <p:spPr>
          <a:xfrm>
            <a:off x="8144768" y="3807025"/>
            <a:ext cx="3586603" cy="2691864"/>
          </a:xfrm>
          <a:prstGeom prst="rect">
            <a:avLst/>
          </a:prstGeom>
        </p:spPr>
      </p:pic>
      <p:sp>
        <p:nvSpPr>
          <p:cNvPr id="4" name="Rectangle 3">
            <a:extLst>
              <a:ext uri="{FF2B5EF4-FFF2-40B4-BE49-F238E27FC236}">
                <a16:creationId xmlns:a16="http://schemas.microsoft.com/office/drawing/2014/main" id="{552913D5-EA5F-43E1-A2AD-59AF990A75E2}"/>
              </a:ext>
            </a:extLst>
          </p:cNvPr>
          <p:cNvSpPr/>
          <p:nvPr/>
        </p:nvSpPr>
        <p:spPr>
          <a:xfrm>
            <a:off x="8451839" y="5867332"/>
            <a:ext cx="1275257" cy="646331"/>
          </a:xfrm>
          <a:prstGeom prst="rect">
            <a:avLst/>
          </a:prstGeom>
        </p:spPr>
        <p:txBody>
          <a:bodyPr wrap="square">
            <a:spAutoFit/>
          </a:bodyPr>
          <a:lstStyle/>
          <a:p>
            <a:endParaRPr lang="en-IN" dirty="0"/>
          </a:p>
          <a:p>
            <a:r>
              <a:rPr lang="en-IN" dirty="0" err="1"/>
              <a:t>Vetstream</a:t>
            </a:r>
            <a:endParaRPr lang="en-IN" dirty="0"/>
          </a:p>
        </p:txBody>
      </p:sp>
    </p:spTree>
    <p:extLst>
      <p:ext uri="{BB962C8B-B14F-4D97-AF65-F5344CB8AC3E}">
        <p14:creationId xmlns:p14="http://schemas.microsoft.com/office/powerpoint/2010/main" val="122096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BF8338-CE87-481A-B393-928EAE902F6E}"/>
              </a:ext>
            </a:extLst>
          </p:cNvPr>
          <p:cNvSpPr>
            <a:spLocks noGrp="1"/>
          </p:cNvSpPr>
          <p:nvPr>
            <p:ph idx="1"/>
          </p:nvPr>
        </p:nvSpPr>
        <p:spPr>
          <a:xfrm>
            <a:off x="838200" y="450574"/>
            <a:ext cx="10515600" cy="5726389"/>
          </a:xfrm>
        </p:spPr>
        <p:txBody>
          <a:bodyPr>
            <a:normAutofit fontScale="32500" lnSpcReduction="20000"/>
          </a:bodyPr>
          <a:lstStyle/>
          <a:p>
            <a:pPr marL="342900" lvl="0" indent="-342900">
              <a:lnSpc>
                <a:spcPct val="170000"/>
              </a:lnSpc>
              <a:spcAft>
                <a:spcPts val="0"/>
              </a:spcAft>
              <a:buFont typeface="+mj-lt"/>
              <a:buAutoNum type="alphaUcPeriod"/>
            </a:pPr>
            <a:r>
              <a:rPr lang="en-US" sz="4400" b="1" dirty="0">
                <a:latin typeface="OttawaBold"/>
                <a:ea typeface="Calibri" panose="020F0502020204030204" pitchFamily="34" charset="0"/>
                <a:cs typeface="OttawaBold"/>
              </a:rPr>
              <a:t>Diagnosis</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70000"/>
              </a:lnSpc>
              <a:spcAft>
                <a:spcPts val="0"/>
              </a:spcAft>
              <a:buFont typeface="+mj-lt"/>
              <a:buAutoNum type="arabicPeriod"/>
            </a:pPr>
            <a:r>
              <a:rPr lang="en-US" sz="4400" b="1" dirty="0">
                <a:latin typeface="OttawaBold"/>
                <a:ea typeface="Calibri" panose="020F0502020204030204" pitchFamily="34" charset="0"/>
                <a:cs typeface="OttawaBold"/>
              </a:rPr>
              <a:t>Identification of the agent</a:t>
            </a:r>
            <a:r>
              <a:rPr lang="en-US" sz="3300" b="1" dirty="0">
                <a:latin typeface="OttawaBold"/>
                <a:ea typeface="Calibri" panose="020F0502020204030204" pitchFamily="34" charset="0"/>
                <a:cs typeface="OttawaBold"/>
              </a:rPr>
              <a:t>         </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0" indent="0">
              <a:lnSpc>
                <a:spcPct val="170000"/>
              </a:lnSpc>
              <a:spcAft>
                <a:spcPts val="0"/>
              </a:spcAft>
              <a:buNone/>
            </a:pPr>
            <a:r>
              <a:rPr lang="en-US" sz="4400" b="1" dirty="0">
                <a:latin typeface="Arial" panose="020B0604020202020204" pitchFamily="34" charset="0"/>
                <a:ea typeface="Calibri" panose="020F0502020204030204" pitchFamily="34" charset="0"/>
                <a:cs typeface="Mangal" panose="02040503050203030202" pitchFamily="18" charset="0"/>
              </a:rPr>
              <a:t>                    a) Collection and processing of samples</a:t>
            </a:r>
            <a:r>
              <a:rPr lang="en-US" sz="4400" dirty="0">
                <a:latin typeface="Arial" panose="020B0604020202020204" pitchFamily="34" charset="0"/>
                <a:ea typeface="Calibri" panose="020F0502020204030204" pitchFamily="34" charset="0"/>
                <a:cs typeface="Mangal" panose="02040503050203030202" pitchFamily="18" charset="0"/>
              </a:rPr>
              <a:t>	</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70000"/>
              </a:lnSpc>
              <a:spcAft>
                <a:spcPts val="0"/>
              </a:spcAft>
              <a:buFont typeface="Symbol" panose="05050102010706020507" pitchFamily="18" charset="2"/>
              <a:buChar char=""/>
            </a:pPr>
            <a:r>
              <a:rPr lang="en-US" sz="4400" dirty="0">
                <a:latin typeface="Arial" panose="020B0604020202020204" pitchFamily="34" charset="0"/>
                <a:ea typeface="Calibri" panose="020F0502020204030204" pitchFamily="34" charset="0"/>
                <a:cs typeface="Mangal" panose="02040503050203030202" pitchFamily="18" charset="0"/>
              </a:rPr>
              <a:t>Nasal swabs -mucopurulent nasal discharge are collected from several (from five to ten) affected cattle in the early phase of the   infection.</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70000"/>
              </a:lnSpc>
              <a:spcAft>
                <a:spcPts val="0"/>
              </a:spcAft>
              <a:buFont typeface="Symbol" panose="05050102010706020507" pitchFamily="18" charset="2"/>
              <a:buChar char=""/>
            </a:pPr>
            <a:r>
              <a:rPr lang="en-US" sz="4400" dirty="0">
                <a:latin typeface="Arial" panose="020B0604020202020204" pitchFamily="34" charset="0"/>
                <a:ea typeface="Calibri" panose="020F0502020204030204" pitchFamily="34" charset="0"/>
                <a:cs typeface="Mangal" panose="02040503050203030202" pitchFamily="18" charset="0"/>
              </a:rPr>
              <a:t>In cases of vulvovaginitis or    </a:t>
            </a:r>
            <a:r>
              <a:rPr lang="en-US" sz="4400" dirty="0" err="1">
                <a:latin typeface="Arial" panose="020B0604020202020204" pitchFamily="34" charset="0"/>
                <a:ea typeface="Calibri" panose="020F0502020204030204" pitchFamily="34" charset="0"/>
                <a:cs typeface="Mangal" panose="02040503050203030202" pitchFamily="18" charset="0"/>
              </a:rPr>
              <a:t>balanoposthitis</a:t>
            </a:r>
            <a:r>
              <a:rPr lang="en-US" sz="4400" dirty="0">
                <a:latin typeface="Arial" panose="020B0604020202020204" pitchFamily="34" charset="0"/>
                <a:ea typeface="Calibri" panose="020F0502020204030204" pitchFamily="34" charset="0"/>
                <a:cs typeface="Mangal" panose="02040503050203030202" pitchFamily="18" charset="0"/>
              </a:rPr>
              <a:t>,    swabs are taken from the genitals. </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70000"/>
              </a:lnSpc>
              <a:spcAft>
                <a:spcPts val="0"/>
              </a:spcAft>
              <a:buFont typeface="Symbol" panose="05050102010706020507" pitchFamily="18" charset="2"/>
              <a:buChar char=""/>
            </a:pPr>
            <a:r>
              <a:rPr lang="en-US" sz="4400" dirty="0">
                <a:latin typeface="Arial" panose="020B0604020202020204" pitchFamily="34" charset="0"/>
                <a:ea typeface="Calibri" panose="020F0502020204030204" pitchFamily="34" charset="0"/>
                <a:cs typeface="Mangal" panose="02040503050203030202" pitchFamily="18" charset="0"/>
              </a:rPr>
              <a:t>The prepuce can also be washed with saline; the washing fluid is then collected. </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70000"/>
              </a:lnSpc>
              <a:spcAft>
                <a:spcPts val="0"/>
              </a:spcAft>
              <a:buFont typeface="Symbol" panose="05050102010706020507" pitchFamily="18" charset="2"/>
              <a:buChar char=""/>
            </a:pPr>
            <a:r>
              <a:rPr lang="en-US" sz="4400" dirty="0">
                <a:latin typeface="Arial" panose="020B0604020202020204" pitchFamily="34" charset="0"/>
                <a:ea typeface="Calibri" panose="020F0502020204030204" pitchFamily="34" charset="0"/>
                <a:cs typeface="Mangal" panose="02040503050203030202" pitchFamily="18" charset="0"/>
              </a:rPr>
              <a:t>The specimens are suspended in transport medium (cell culture medium containing antibiotics and 2–10% BoHV-1-free fetal bovine serum to protect the virus from inactivation), cooled at 4°C, and rapidly submitted to the laboratory.</a:t>
            </a:r>
            <a:endParaRPr lang="en-IN" sz="4400" dirty="0">
              <a:latin typeface="Calibri" panose="020F0502020204030204" pitchFamily="34" charset="0"/>
              <a:ea typeface="Calibri" panose="020F0502020204030204" pitchFamily="34" charset="0"/>
              <a:cs typeface="Mangal" panose="02040503050203030202" pitchFamily="18" charset="0"/>
            </a:endParaRPr>
          </a:p>
          <a:p>
            <a:pPr marL="0" indent="0">
              <a:lnSpc>
                <a:spcPct val="170000"/>
              </a:lnSpc>
              <a:spcAft>
                <a:spcPts val="0"/>
              </a:spcAft>
              <a:buNone/>
            </a:pPr>
            <a:r>
              <a:rPr lang="en-US" sz="4400" b="1" dirty="0">
                <a:latin typeface="Arial" panose="020B0604020202020204" pitchFamily="34" charset="0"/>
                <a:ea typeface="Calibri" panose="020F0502020204030204" pitchFamily="34" charset="0"/>
                <a:cs typeface="Mangal" panose="02040503050203030202" pitchFamily="18" charset="0"/>
              </a:rPr>
              <a:t>                         </a:t>
            </a:r>
            <a:endParaRPr lang="en-IN" sz="4400" dirty="0">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31685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AF12C-8DAA-44BE-A34C-852597739805}"/>
              </a:ext>
            </a:extLst>
          </p:cNvPr>
          <p:cNvSpPr>
            <a:spLocks noGrp="1"/>
          </p:cNvSpPr>
          <p:nvPr>
            <p:ph idx="1"/>
          </p:nvPr>
        </p:nvSpPr>
        <p:spPr>
          <a:xfrm>
            <a:off x="838200" y="410817"/>
            <a:ext cx="5257800" cy="5766146"/>
          </a:xfrm>
        </p:spPr>
        <p:txBody>
          <a:bodyPr>
            <a:normAutofit fontScale="92500"/>
          </a:bodyPr>
          <a:lstStyle/>
          <a:p>
            <a:pPr marL="0" lvl="0" indent="0" algn="just">
              <a:lnSpc>
                <a:spcPct val="115000"/>
              </a:lnSpc>
              <a:buNone/>
            </a:pPr>
            <a:r>
              <a:rPr lang="en-US" sz="2400" b="1" dirty="0">
                <a:solidFill>
                  <a:prstClr val="black"/>
                </a:solidFill>
                <a:latin typeface="Arial" panose="020B0604020202020204" pitchFamily="34" charset="0"/>
                <a:ea typeface="Calibri" panose="020F0502020204030204" pitchFamily="34" charset="0"/>
                <a:cs typeface="Mangal" panose="02040503050203030202" pitchFamily="18" charset="0"/>
              </a:rPr>
              <a:t>b) Virus isolation and identification </a:t>
            </a:r>
            <a:endParaRPr lang="en-IN" sz="24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100" dirty="0">
                <a:solidFill>
                  <a:prstClr val="black"/>
                </a:solidFill>
                <a:latin typeface="Arial" panose="020B0604020202020204" pitchFamily="34" charset="0"/>
                <a:ea typeface="Calibri" panose="020F0502020204030204" pitchFamily="34" charset="0"/>
                <a:cs typeface="Mangal" panose="02040503050203030202" pitchFamily="18" charset="0"/>
              </a:rPr>
              <a:t>For virus isolation, bovine cells of various origins can be used.</a:t>
            </a:r>
            <a:endParaRPr lang="en-IN" sz="21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100" dirty="0">
                <a:solidFill>
                  <a:prstClr val="black"/>
                </a:solidFill>
                <a:latin typeface="Arial" panose="020B0604020202020204" pitchFamily="34" charset="0"/>
                <a:ea typeface="Calibri" panose="020F0502020204030204" pitchFamily="34" charset="0"/>
                <a:cs typeface="Mangal" panose="02040503050203030202" pitchFamily="18" charset="0"/>
              </a:rPr>
              <a:t> Primary or secondary bovine kidney, lung or testis cells, </a:t>
            </a:r>
            <a:endParaRPr lang="en-IN" sz="21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100" dirty="0">
                <a:solidFill>
                  <a:prstClr val="black"/>
                </a:solidFill>
                <a:latin typeface="Arial" panose="020B0604020202020204" pitchFamily="34" charset="0"/>
                <a:ea typeface="Calibri" panose="020F0502020204030204" pitchFamily="34" charset="0"/>
                <a:cs typeface="Mangal" panose="02040503050203030202" pitchFamily="18" charset="0"/>
              </a:rPr>
              <a:t>Cell strains derived from bovine fetal lung, turbinate or trachea, and established cell lines, such as the </a:t>
            </a:r>
            <a:r>
              <a:rPr lang="en-US" sz="2100" dirty="0" err="1">
                <a:solidFill>
                  <a:prstClr val="black"/>
                </a:solidFill>
                <a:latin typeface="Arial" panose="020B0604020202020204" pitchFamily="34" charset="0"/>
                <a:ea typeface="Calibri" panose="020F0502020204030204" pitchFamily="34" charset="0"/>
                <a:cs typeface="Mangal" panose="02040503050203030202" pitchFamily="18" charset="0"/>
              </a:rPr>
              <a:t>Madin</a:t>
            </a:r>
            <a:r>
              <a:rPr lang="en-US" sz="2100" dirty="0">
                <a:solidFill>
                  <a:prstClr val="black"/>
                </a:solidFill>
                <a:latin typeface="Arial" panose="020B0604020202020204" pitchFamily="34" charset="0"/>
                <a:ea typeface="Calibri" panose="020F0502020204030204" pitchFamily="34" charset="0"/>
                <a:cs typeface="Mangal" panose="02040503050203030202" pitchFamily="18" charset="0"/>
              </a:rPr>
              <a:t>–Darby bovine kidney cell line (MDBK), BHK-21 are suitable for BoHV-1 propagation</a:t>
            </a:r>
            <a:r>
              <a:rPr lang="en-US" sz="1400" dirty="0">
                <a:solidFill>
                  <a:prstClr val="black"/>
                </a:solidFill>
                <a:latin typeface="Arial" panose="020B0604020202020204" pitchFamily="34" charset="0"/>
                <a:ea typeface="Calibri" panose="020F0502020204030204" pitchFamily="34" charset="0"/>
                <a:cs typeface="Mangal" panose="02040503050203030202" pitchFamily="18" charset="0"/>
              </a:rPr>
              <a:t>.</a:t>
            </a:r>
            <a:endParaRPr lang="en-IN" sz="21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100" dirty="0">
                <a:solidFill>
                  <a:prstClr val="black"/>
                </a:solidFill>
                <a:latin typeface="Arial" panose="020B0604020202020204" pitchFamily="34" charset="0"/>
                <a:ea typeface="Calibri" panose="020F0502020204030204" pitchFamily="34" charset="0"/>
                <a:cs typeface="Mangal" panose="02040503050203030202" pitchFamily="18" charset="0"/>
              </a:rPr>
              <a:t>CPE- rounding of cells, syncytia formation, Large intranuclear inclusion bodies </a:t>
            </a:r>
            <a:endParaRPr lang="en-IN" sz="21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100" dirty="0">
                <a:solidFill>
                  <a:prstClr val="black"/>
                </a:solidFill>
                <a:latin typeface="Arial" panose="020B0604020202020204" pitchFamily="34" charset="0"/>
                <a:ea typeface="Calibri" panose="020F0502020204030204" pitchFamily="34" charset="0"/>
                <a:cs typeface="Mangal" panose="02040503050203030202" pitchFamily="18" charset="0"/>
              </a:rPr>
              <a:t>BoHV-1 does not grow in embryonated egg.</a:t>
            </a:r>
            <a:endParaRPr lang="en-IN" sz="6400" dirty="0"/>
          </a:p>
        </p:txBody>
      </p:sp>
      <p:pic>
        <p:nvPicPr>
          <p:cNvPr id="2" name="Picture 1">
            <a:extLst>
              <a:ext uri="{FF2B5EF4-FFF2-40B4-BE49-F238E27FC236}">
                <a16:creationId xmlns:a16="http://schemas.microsoft.com/office/drawing/2014/main" id="{0A138B61-5726-4D20-A7D5-296C0870E0D6}"/>
              </a:ext>
            </a:extLst>
          </p:cNvPr>
          <p:cNvPicPr>
            <a:picLocks noChangeAspect="1"/>
          </p:cNvPicPr>
          <p:nvPr/>
        </p:nvPicPr>
        <p:blipFill>
          <a:blip r:embed="rId2"/>
          <a:stretch>
            <a:fillRect/>
          </a:stretch>
        </p:blipFill>
        <p:spPr>
          <a:xfrm>
            <a:off x="6679095" y="217745"/>
            <a:ext cx="4015410" cy="4714563"/>
          </a:xfrm>
          <a:prstGeom prst="rect">
            <a:avLst/>
          </a:prstGeom>
        </p:spPr>
      </p:pic>
      <p:sp>
        <p:nvSpPr>
          <p:cNvPr id="4" name="Rectangle 3">
            <a:extLst>
              <a:ext uri="{FF2B5EF4-FFF2-40B4-BE49-F238E27FC236}">
                <a16:creationId xmlns:a16="http://schemas.microsoft.com/office/drawing/2014/main" id="{AACA3B42-0EB4-4F55-8092-82CB8919AA1F}"/>
              </a:ext>
            </a:extLst>
          </p:cNvPr>
          <p:cNvSpPr/>
          <p:nvPr/>
        </p:nvSpPr>
        <p:spPr>
          <a:xfrm>
            <a:off x="6649276" y="4791968"/>
            <a:ext cx="4045229" cy="1754326"/>
          </a:xfrm>
          <a:prstGeom prst="rect">
            <a:avLst/>
          </a:prstGeom>
        </p:spPr>
        <p:txBody>
          <a:bodyPr wrap="square">
            <a:spAutoFit/>
          </a:bodyPr>
          <a:lstStyle/>
          <a:p>
            <a:r>
              <a:rPr lang="en-IN" sz="1200" dirty="0">
                <a:solidFill>
                  <a:srgbClr val="111111"/>
                </a:solidFill>
                <a:latin typeface="Roboto"/>
              </a:rPr>
              <a:t>Cytopathic effect caused by BH V-6 (E/CH) and BHV-1 (IBR 'LA'). (a) Uninfected bovine foetal lung cells; (b) 12 h after infection with E/CH; (c) 24 h after infection with IBR "LA'; (d) 36 h after infection with E/CH; (e) 48 h after infection with IBR 'LA'. (Magnifications : a, b, d x 560; c, e x 224.) BHV-6-infected cells (b, d) show swelling and vacuolization, followed by detachment in clumps, whereas </a:t>
            </a:r>
            <a:r>
              <a:rPr lang="en-IN" sz="1200" dirty="0" err="1">
                <a:solidFill>
                  <a:srgbClr val="111111"/>
                </a:solidFill>
                <a:latin typeface="Roboto"/>
              </a:rPr>
              <a:t>BH'q</a:t>
            </a:r>
            <a:r>
              <a:rPr lang="en-IN" sz="1200" dirty="0">
                <a:solidFill>
                  <a:srgbClr val="111111"/>
                </a:solidFill>
                <a:latin typeface="Roboto"/>
              </a:rPr>
              <a:t>-l-infected cells (c, e) round off and detach. </a:t>
            </a:r>
            <a:endParaRPr lang="en-IN" sz="1200" b="0" i="0" dirty="0">
              <a:solidFill>
                <a:srgbClr val="111111"/>
              </a:solidFill>
              <a:effectLst/>
              <a:latin typeface="Roboto"/>
            </a:endParaRPr>
          </a:p>
        </p:txBody>
      </p:sp>
      <p:sp>
        <p:nvSpPr>
          <p:cNvPr id="5" name="Rectangle 4">
            <a:extLst>
              <a:ext uri="{FF2B5EF4-FFF2-40B4-BE49-F238E27FC236}">
                <a16:creationId xmlns:a16="http://schemas.microsoft.com/office/drawing/2014/main" id="{A449017A-BEEA-4DCB-8D1C-AF8F62668F63}"/>
              </a:ext>
            </a:extLst>
          </p:cNvPr>
          <p:cNvSpPr/>
          <p:nvPr/>
        </p:nvSpPr>
        <p:spPr>
          <a:xfrm>
            <a:off x="8855629" y="6315462"/>
            <a:ext cx="1494320" cy="230832"/>
          </a:xfrm>
          <a:prstGeom prst="rect">
            <a:avLst/>
          </a:prstGeom>
        </p:spPr>
        <p:txBody>
          <a:bodyPr wrap="none">
            <a:spAutoFit/>
          </a:bodyPr>
          <a:lstStyle/>
          <a:p>
            <a:r>
              <a:rPr lang="en-US" sz="900" dirty="0"/>
              <a:t>Source: Hans R. </a:t>
            </a:r>
            <a:r>
              <a:rPr lang="en-US" sz="900" dirty="0" err="1"/>
              <a:t>Gelderblom</a:t>
            </a:r>
            <a:endParaRPr lang="en-IN" sz="900" dirty="0"/>
          </a:p>
        </p:txBody>
      </p:sp>
    </p:spTree>
    <p:extLst>
      <p:ext uri="{BB962C8B-B14F-4D97-AF65-F5344CB8AC3E}">
        <p14:creationId xmlns:p14="http://schemas.microsoft.com/office/powerpoint/2010/main" val="185103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9A93-F1BD-45FC-B010-E4207AA64FE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40699CE-66F2-44A7-B44B-84541A0308F2}"/>
              </a:ext>
            </a:extLst>
          </p:cNvPr>
          <p:cNvSpPr>
            <a:spLocks noGrp="1"/>
          </p:cNvSpPr>
          <p:nvPr>
            <p:ph idx="1"/>
          </p:nvPr>
        </p:nvSpPr>
        <p:spPr/>
        <p:txBody>
          <a:bodyPr>
            <a:normAutofit fontScale="92500" lnSpcReduction="20000"/>
          </a:bodyPr>
          <a:lstStyle/>
          <a:p>
            <a:pPr marL="0" lvl="0" indent="0">
              <a:lnSpc>
                <a:spcPct val="115000"/>
              </a:lnSpc>
              <a:buNone/>
            </a:pPr>
            <a:r>
              <a:rPr lang="en-US" sz="1600" b="1" dirty="0">
                <a:solidFill>
                  <a:prstClr val="black"/>
                </a:solidFill>
                <a:latin typeface="Arial" panose="020B0604020202020204" pitchFamily="34" charset="0"/>
                <a:ea typeface="Calibri" panose="020F0502020204030204" pitchFamily="34" charset="0"/>
                <a:cs typeface="Mangal" panose="02040503050203030202" pitchFamily="18" charset="0"/>
              </a:rPr>
              <a:t> C)   </a:t>
            </a:r>
            <a:r>
              <a:rPr lang="en-US" sz="2000" b="1" dirty="0">
                <a:solidFill>
                  <a:prstClr val="black"/>
                </a:solidFill>
                <a:latin typeface="Arial" panose="020B0604020202020204" pitchFamily="34" charset="0"/>
                <a:ea typeface="Calibri" panose="020F0502020204030204" pitchFamily="34" charset="0"/>
                <a:cs typeface="Mangal" panose="02040503050203030202" pitchFamily="18" charset="0"/>
              </a:rPr>
              <a:t>Immunological test :                          </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Immunohistochemistry or electron microscopy.</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 </a:t>
            </a:r>
            <a:r>
              <a:rPr lang="en-US" sz="2000" dirty="0" err="1">
                <a:solidFill>
                  <a:prstClr val="black"/>
                </a:solidFill>
                <a:latin typeface="Arial" panose="020B0604020202020204" pitchFamily="34" charset="0"/>
                <a:ea typeface="Calibri" panose="020F0502020204030204" pitchFamily="34" charset="0"/>
                <a:cs typeface="Mangal" panose="02040503050203030202" pitchFamily="18" charset="0"/>
              </a:rPr>
              <a:t>gB</a:t>
            </a: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 - based serological assays to identify the presence of BoHV1 infections, especially as antibody </a:t>
            </a:r>
            <a:r>
              <a:rPr lang="en-US" sz="2000" dirty="0" err="1">
                <a:solidFill>
                  <a:prstClr val="black"/>
                </a:solidFill>
                <a:latin typeface="Arial" panose="020B0604020202020204" pitchFamily="34" charset="0"/>
                <a:ea typeface="Calibri" panose="020F0502020204030204" pitchFamily="34" charset="0"/>
                <a:cs typeface="Mangal" panose="02040503050203030202" pitchFamily="18" charset="0"/>
              </a:rPr>
              <a:t>titres</a:t>
            </a: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 raised against </a:t>
            </a:r>
            <a:r>
              <a:rPr lang="en-US" sz="2000" dirty="0" err="1">
                <a:solidFill>
                  <a:prstClr val="black"/>
                </a:solidFill>
                <a:latin typeface="Arial" panose="020B0604020202020204" pitchFamily="34" charset="0"/>
                <a:ea typeface="Calibri" panose="020F0502020204030204" pitchFamily="34" charset="0"/>
                <a:cs typeface="Mangal" panose="02040503050203030202" pitchFamily="18" charset="0"/>
              </a:rPr>
              <a:t>gB</a:t>
            </a: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 tend to persist for long periods after infection, </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US" sz="2000" dirty="0" err="1">
                <a:solidFill>
                  <a:prstClr val="black"/>
                </a:solidFill>
                <a:latin typeface="Arial" panose="020B0604020202020204" pitchFamily="34" charset="0"/>
                <a:ea typeface="Calibri" panose="020F0502020204030204" pitchFamily="34" charset="0"/>
                <a:cs typeface="Mangal" panose="02040503050203030202" pitchFamily="18" charset="0"/>
              </a:rPr>
              <a:t>Seroneutralization</a:t>
            </a: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 Test (SNT)</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 ELISA </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0" lvl="0" indent="0">
              <a:lnSpc>
                <a:spcPct val="115000"/>
              </a:lnSpc>
              <a:buNone/>
            </a:pPr>
            <a:r>
              <a:rPr lang="en-US" sz="2000" b="1" dirty="0">
                <a:solidFill>
                  <a:prstClr val="black"/>
                </a:solidFill>
                <a:latin typeface="Arial" panose="020B0604020202020204" pitchFamily="34" charset="0"/>
                <a:ea typeface="Calibri" panose="020F0502020204030204" pitchFamily="34" charset="0"/>
                <a:cs typeface="Mangal" panose="02040503050203030202" pitchFamily="18" charset="0"/>
              </a:rPr>
              <a:t>   d) PCR based diagnosis</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US" sz="2000" dirty="0">
                <a:solidFill>
                  <a:prstClr val="black"/>
                </a:solidFill>
                <a:latin typeface="Arial" panose="020B0604020202020204" pitchFamily="34" charset="0"/>
                <a:ea typeface="Calibri" panose="020F0502020204030204" pitchFamily="34" charset="0"/>
                <a:cs typeface="Mangal" panose="02040503050203030202" pitchFamily="18" charset="0"/>
              </a:rPr>
              <a:t>Definitive diagnosis is achieved by viral isolation, detection of viral DNA by specific PCR or restriction endonucleases analysis. </a:t>
            </a:r>
            <a:endParaRPr lang="en-IN" sz="2000" dirty="0">
              <a:solidFill>
                <a:prstClr val="black"/>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9025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70A6-C04A-474C-B8F3-387365DC276B}"/>
              </a:ext>
            </a:extLst>
          </p:cNvPr>
          <p:cNvSpPr>
            <a:spLocks noGrp="1"/>
          </p:cNvSpPr>
          <p:nvPr>
            <p:ph type="title"/>
          </p:nvPr>
        </p:nvSpPr>
        <p:spPr>
          <a:xfrm>
            <a:off x="796009" y="2286000"/>
            <a:ext cx="3060374" cy="2908852"/>
          </a:xfrm>
          <a:prstGeom prst="ellipse">
            <a:avLst/>
          </a:prstGeom>
          <a:solidFill>
            <a:schemeClr val="tx1">
              <a:lumMod val="85000"/>
              <a:lumOff val="15000"/>
            </a:schemeClr>
          </a:solidFill>
          <a:ln>
            <a:noFill/>
          </a:ln>
        </p:spPr>
        <p:txBody>
          <a:bodyPr vert="horz" lIns="91440" tIns="45720" rIns="91440" bIns="45720" rtlCol="0" anchor="ctr">
            <a:normAutofit/>
          </a:bodyPr>
          <a:lstStyle/>
          <a:p>
            <a:pPr algn="ctr"/>
            <a:r>
              <a:rPr lang="en-US" sz="2000" dirty="0">
                <a:solidFill>
                  <a:srgbClr val="FFFFFF"/>
                </a:solidFill>
                <a:ea typeface="+mj-ea"/>
                <a:cs typeface="+mj-cs"/>
              </a:rPr>
              <a:t>BOVINE HERPESVIRUS 1</a:t>
            </a:r>
            <a:endParaRPr lang="en-US" sz="2000" kern="1200" dirty="0">
              <a:solidFill>
                <a:srgbClr val="FFFFFF"/>
              </a:solidFill>
              <a:latin typeface="+mj-lt"/>
              <a:ea typeface="+mj-ea"/>
              <a:cs typeface="+mj-cs"/>
            </a:endParaRPr>
          </a:p>
        </p:txBody>
      </p:sp>
      <p:pic>
        <p:nvPicPr>
          <p:cNvPr id="22" name="Content Placeholder 9">
            <a:extLst>
              <a:ext uri="{FF2B5EF4-FFF2-40B4-BE49-F238E27FC236}">
                <a16:creationId xmlns:a16="http://schemas.microsoft.com/office/drawing/2014/main" id="{1B006607-342E-4673-BC6B-9D8F9AF6DA5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6383" y="579468"/>
            <a:ext cx="4297680" cy="4297680"/>
          </a:xfrm>
          <a:prstGeom prst="rect">
            <a:avLst/>
          </a:prstGeom>
        </p:spPr>
      </p:pic>
    </p:spTree>
    <p:extLst>
      <p:ext uri="{BB962C8B-B14F-4D97-AF65-F5344CB8AC3E}">
        <p14:creationId xmlns:p14="http://schemas.microsoft.com/office/powerpoint/2010/main" val="369328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56CD-6E79-4486-BE2A-093DAE3A3DEE}"/>
              </a:ext>
            </a:extLst>
          </p:cNvPr>
          <p:cNvSpPr>
            <a:spLocks noGrp="1"/>
          </p:cNvSpPr>
          <p:nvPr>
            <p:ph type="ctrTitle"/>
          </p:nvPr>
        </p:nvSpPr>
        <p:spPr/>
        <p:txBody>
          <a:bodyPr/>
          <a:lstStyle/>
          <a:p>
            <a:r>
              <a:rPr lang="en-US" b="1" i="1" dirty="0">
                <a:latin typeface="Frutiger-BoldItalic"/>
                <a:ea typeface="Calibri" panose="020F0502020204030204" pitchFamily="34" charset="0"/>
                <a:cs typeface="Frutiger-BoldItalic"/>
              </a:rPr>
              <a:t>BOVINE HERPESVIRUS 1</a:t>
            </a:r>
            <a:endParaRPr lang="en-IN" dirty="0"/>
          </a:p>
        </p:txBody>
      </p:sp>
      <p:sp>
        <p:nvSpPr>
          <p:cNvPr id="3" name="Subtitle 2">
            <a:extLst>
              <a:ext uri="{FF2B5EF4-FFF2-40B4-BE49-F238E27FC236}">
                <a16:creationId xmlns:a16="http://schemas.microsoft.com/office/drawing/2014/main" id="{2F3FB415-1934-4778-B5DD-DFE5126457D1}"/>
              </a:ext>
            </a:extLst>
          </p:cNvPr>
          <p:cNvSpPr>
            <a:spLocks noGrp="1"/>
          </p:cNvSpPr>
          <p:nvPr>
            <p:ph type="subTitle" idx="1"/>
          </p:nvPr>
        </p:nvSpPr>
        <p:spPr/>
        <p:txBody>
          <a:bodyPr/>
          <a:lstStyle/>
          <a:p>
            <a:r>
              <a:rPr lang="en-IN" dirty="0"/>
              <a:t>VMC 605</a:t>
            </a:r>
          </a:p>
        </p:txBody>
      </p:sp>
    </p:spTree>
    <p:extLst>
      <p:ext uri="{BB962C8B-B14F-4D97-AF65-F5344CB8AC3E}">
        <p14:creationId xmlns:p14="http://schemas.microsoft.com/office/powerpoint/2010/main" val="203728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B1B6-E5CC-41A3-AB3B-DD29E4DD1293}"/>
              </a:ext>
            </a:extLst>
          </p:cNvPr>
          <p:cNvSpPr>
            <a:spLocks noGrp="1"/>
          </p:cNvSpPr>
          <p:nvPr>
            <p:ph type="title"/>
          </p:nvPr>
        </p:nvSpPr>
        <p:spPr/>
        <p:txBody>
          <a:bodyPr/>
          <a:lstStyle/>
          <a:p>
            <a:r>
              <a:rPr lang="en-IN" dirty="0"/>
              <a:t>Classification (ICTV)</a:t>
            </a:r>
          </a:p>
        </p:txBody>
      </p:sp>
      <p:sp>
        <p:nvSpPr>
          <p:cNvPr id="3" name="Content Placeholder 2">
            <a:extLst>
              <a:ext uri="{FF2B5EF4-FFF2-40B4-BE49-F238E27FC236}">
                <a16:creationId xmlns:a16="http://schemas.microsoft.com/office/drawing/2014/main" id="{D66A92D7-5030-4456-B4A6-B41EAB36552E}"/>
              </a:ext>
            </a:extLst>
          </p:cNvPr>
          <p:cNvSpPr>
            <a:spLocks noGrp="1"/>
          </p:cNvSpPr>
          <p:nvPr>
            <p:ph idx="1"/>
          </p:nvPr>
        </p:nvSpPr>
        <p:spPr>
          <a:xfrm>
            <a:off x="2875722" y="1378227"/>
            <a:ext cx="7864245" cy="4747938"/>
          </a:xfrm>
        </p:spPr>
        <p:txBody>
          <a:bodyPr/>
          <a:lstStyle/>
          <a:p>
            <a:pPr>
              <a:lnSpc>
                <a:spcPct val="200000"/>
              </a:lnSpc>
            </a:pPr>
            <a:r>
              <a:rPr lang="en-IN" sz="2800" dirty="0"/>
              <a:t>Order: </a:t>
            </a:r>
            <a:r>
              <a:rPr lang="en-IN" sz="2800" i="1" dirty="0" err="1"/>
              <a:t>Herpesvirales</a:t>
            </a:r>
            <a:endParaRPr lang="en-IN" sz="2800" i="1" dirty="0"/>
          </a:p>
          <a:p>
            <a:pPr lvl="2">
              <a:lnSpc>
                <a:spcPct val="200000"/>
              </a:lnSpc>
            </a:pPr>
            <a:r>
              <a:rPr lang="en-IN" sz="2400" dirty="0"/>
              <a:t>Family: </a:t>
            </a:r>
            <a:r>
              <a:rPr lang="en-IN" sz="2400" i="1" dirty="0"/>
              <a:t>Herpesviridae</a:t>
            </a:r>
          </a:p>
          <a:p>
            <a:pPr lvl="3">
              <a:lnSpc>
                <a:spcPct val="200000"/>
              </a:lnSpc>
            </a:pPr>
            <a:r>
              <a:rPr lang="en-IN" sz="2400" dirty="0"/>
              <a:t>Subfamily: </a:t>
            </a:r>
            <a:r>
              <a:rPr lang="en-US" sz="2400" i="1" dirty="0" err="1"/>
              <a:t>Alphaherpesvirinae</a:t>
            </a:r>
            <a:endParaRPr lang="en-US" sz="2400" i="1" dirty="0"/>
          </a:p>
          <a:p>
            <a:pPr lvl="4">
              <a:lnSpc>
                <a:spcPct val="200000"/>
              </a:lnSpc>
            </a:pPr>
            <a:r>
              <a:rPr lang="en-US" sz="2400" dirty="0"/>
              <a:t>Genus: </a:t>
            </a:r>
            <a:r>
              <a:rPr lang="en-US" sz="2400" i="1" dirty="0" err="1"/>
              <a:t>Varicellovirus</a:t>
            </a:r>
            <a:endParaRPr lang="en-US" sz="2400" i="1" dirty="0"/>
          </a:p>
          <a:p>
            <a:pPr lvl="5">
              <a:lnSpc>
                <a:spcPct val="200000"/>
              </a:lnSpc>
            </a:pPr>
            <a:r>
              <a:rPr lang="en-US" sz="2400" dirty="0"/>
              <a:t>Species: BOVINE HERPESVIRUS 1</a:t>
            </a:r>
            <a:endParaRPr lang="en-IN" sz="2400" dirty="0"/>
          </a:p>
        </p:txBody>
      </p:sp>
    </p:spTree>
    <p:extLst>
      <p:ext uri="{BB962C8B-B14F-4D97-AF65-F5344CB8AC3E}">
        <p14:creationId xmlns:p14="http://schemas.microsoft.com/office/powerpoint/2010/main" val="102601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93D4E-81EF-4F58-A4D0-F93B978586EA}"/>
              </a:ext>
            </a:extLst>
          </p:cNvPr>
          <p:cNvSpPr>
            <a:spLocks noGrp="1"/>
          </p:cNvSpPr>
          <p:nvPr>
            <p:ph type="title"/>
          </p:nvPr>
        </p:nvSpPr>
        <p:spPr/>
        <p:txBody>
          <a:bodyPr/>
          <a:lstStyle/>
          <a:p>
            <a:r>
              <a:rPr lang="en-US" b="1" i="1" dirty="0">
                <a:latin typeface="Frutiger-BoldItalic"/>
                <a:ea typeface="Calibri" panose="020F0502020204030204" pitchFamily="34" charset="0"/>
                <a:cs typeface="Frutiger-BoldItalic"/>
              </a:rPr>
              <a:t>BOVINE HERPESVIRUS 1</a:t>
            </a:r>
            <a:endParaRPr lang="en-IN" dirty="0"/>
          </a:p>
        </p:txBody>
      </p:sp>
      <p:sp>
        <p:nvSpPr>
          <p:cNvPr id="4" name="Content Placeholder 3">
            <a:extLst>
              <a:ext uri="{FF2B5EF4-FFF2-40B4-BE49-F238E27FC236}">
                <a16:creationId xmlns:a16="http://schemas.microsoft.com/office/drawing/2014/main" id="{2937F68B-8D12-41AA-9548-05C89219EA6C}"/>
              </a:ext>
            </a:extLst>
          </p:cNvPr>
          <p:cNvSpPr>
            <a:spLocks noGrp="1"/>
          </p:cNvSpPr>
          <p:nvPr>
            <p:ph idx="1"/>
          </p:nvPr>
        </p:nvSpPr>
        <p:spPr>
          <a:xfrm>
            <a:off x="664634" y="1042194"/>
            <a:ext cx="10075333" cy="5075099"/>
          </a:xfrm>
        </p:spPr>
        <p:txBody>
          <a:bodyPr>
            <a:normAutofit fontScale="25000" lnSpcReduction="20000"/>
          </a:bodyPr>
          <a:lstStyle/>
          <a:p>
            <a:pPr>
              <a:lnSpc>
                <a:spcPct val="115000"/>
              </a:lnSpc>
              <a:spcAft>
                <a:spcPts val="0"/>
              </a:spcAft>
            </a:pPr>
            <a:endParaRPr lang="en-IN"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arabicPeriod"/>
            </a:pPr>
            <a:r>
              <a:rPr lang="en-US" sz="7200" dirty="0">
                <a:latin typeface="Arial" panose="020B0604020202020204" pitchFamily="34" charset="0"/>
                <a:ea typeface="Calibri" panose="020F0502020204030204" pitchFamily="34" charset="0"/>
                <a:cs typeface="Mangal" panose="02040503050203030202" pitchFamily="18" charset="0"/>
              </a:rPr>
              <a:t>Genome –</a:t>
            </a:r>
          </a:p>
          <a:p>
            <a:pPr lvl="2">
              <a:lnSpc>
                <a:spcPct val="150000"/>
              </a:lnSpc>
              <a:spcAft>
                <a:spcPts val="0"/>
              </a:spcAft>
              <a:buFont typeface="Arial" panose="020B0604020202020204" pitchFamily="34" charset="0"/>
              <a:buChar char="•"/>
            </a:pPr>
            <a:r>
              <a:rPr lang="en-US" sz="7200" dirty="0">
                <a:latin typeface="Arial" panose="020B0604020202020204" pitchFamily="34" charset="0"/>
                <a:ea typeface="Calibri" panose="020F0502020204030204" pitchFamily="34" charset="0"/>
                <a:cs typeface="Mangal" panose="02040503050203030202" pitchFamily="18" charset="0"/>
              </a:rPr>
              <a:t>double-stranded DNA </a:t>
            </a:r>
          </a:p>
          <a:p>
            <a:pPr lvl="2">
              <a:lnSpc>
                <a:spcPct val="150000"/>
              </a:lnSpc>
              <a:spcAft>
                <a:spcPts val="0"/>
              </a:spcAft>
              <a:buFont typeface="Arial" panose="020B0604020202020204" pitchFamily="34" charset="0"/>
              <a:buChar char="•"/>
            </a:pPr>
            <a:r>
              <a:rPr lang="en-US" sz="7200" dirty="0">
                <a:latin typeface="Arial" panose="020B0604020202020204" pitchFamily="34" charset="0"/>
                <a:ea typeface="Calibri" panose="020F0502020204030204" pitchFamily="34" charset="0"/>
                <a:cs typeface="Mangal" panose="02040503050203030202" pitchFamily="18" charset="0"/>
              </a:rPr>
              <a:t>encodes for about 70 proteins (33 structural and more than 15 nonstructural proteins). </a:t>
            </a:r>
            <a:endParaRPr lang="en-IN" sz="7200" dirty="0">
              <a:latin typeface="Calibri" panose="020F0502020204030204" pitchFamily="34" charset="0"/>
              <a:ea typeface="Calibri" panose="020F0502020204030204" pitchFamily="34" charset="0"/>
              <a:cs typeface="Mangal" panose="02040503050203030202" pitchFamily="18" charset="0"/>
            </a:endParaRPr>
          </a:p>
          <a:p>
            <a:pPr lvl="2">
              <a:lnSpc>
                <a:spcPct val="150000"/>
              </a:lnSpc>
              <a:spcAft>
                <a:spcPts val="0"/>
              </a:spcAft>
              <a:buFont typeface="Arial" panose="020B0604020202020204" pitchFamily="34" charset="0"/>
              <a:buChar char="•"/>
            </a:pPr>
            <a:r>
              <a:rPr lang="en-US" sz="7200" dirty="0">
                <a:latin typeface="Arial" panose="020B0604020202020204" pitchFamily="34" charset="0"/>
                <a:ea typeface="Calibri" panose="020F0502020204030204" pitchFamily="34" charset="0"/>
                <a:cs typeface="Mangal" panose="02040503050203030202" pitchFamily="18" charset="0"/>
              </a:rPr>
              <a:t>The viral glycoproteins, which are located in the envelope on the surface of the virion, play an important role in pathogenesis and immunity. </a:t>
            </a:r>
          </a:p>
          <a:p>
            <a:pPr marL="342900" lvl="0" indent="-342900">
              <a:lnSpc>
                <a:spcPct val="150000"/>
              </a:lnSpc>
              <a:spcAft>
                <a:spcPts val="0"/>
              </a:spcAft>
              <a:buFont typeface="+mj-lt"/>
              <a:buAutoNum type="arabicPeriod"/>
            </a:pPr>
            <a:r>
              <a:rPr lang="en-US" sz="7200" dirty="0">
                <a:latin typeface="Arial" panose="020B0604020202020204" pitchFamily="34" charset="0"/>
                <a:ea typeface="Calibri" panose="020F0502020204030204" pitchFamily="34" charset="0"/>
                <a:cs typeface="Arial" panose="020B0604020202020204" pitchFamily="34" charset="0"/>
              </a:rPr>
              <a:t>BHV-1 has two subtypes, subtype 1 and 2 (characterized by the restriction endonuclease profiles of viral DNA)</a:t>
            </a:r>
            <a:endParaRPr lang="en-IN" sz="7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sz="7200" dirty="0">
                <a:latin typeface="Arial" panose="020B0604020202020204" pitchFamily="34" charset="0"/>
                <a:ea typeface="Calibri" panose="020F0502020204030204" pitchFamily="34" charset="0"/>
                <a:cs typeface="Mangal" panose="02040503050203030202" pitchFamily="18" charset="0"/>
              </a:rPr>
              <a:t>BoHV-1 can be differentiated into subtypes 1.1, 1.2a and 1.2b. </a:t>
            </a:r>
            <a:endParaRPr lang="en-IN" sz="72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arabicPeriod"/>
            </a:pPr>
            <a:r>
              <a:rPr lang="en-US" sz="7200" dirty="0">
                <a:latin typeface="Arial" panose="020B0604020202020204" pitchFamily="34" charset="0"/>
                <a:ea typeface="Calibri" panose="020F0502020204030204" pitchFamily="34" charset="0"/>
                <a:cs typeface="Mangal" panose="02040503050203030202" pitchFamily="18" charset="0"/>
              </a:rPr>
              <a:t>The BoHV-1.2 subtypes may be less virulent than subtype 1.1</a:t>
            </a:r>
            <a:endParaRPr lang="en-IN" sz="7200" dirty="0">
              <a:latin typeface="Calibri" panose="020F0502020204030204" pitchFamily="34" charset="0"/>
              <a:ea typeface="Calibri" panose="020F0502020204030204" pitchFamily="34" charset="0"/>
              <a:cs typeface="Mangal" panose="02040503050203030202" pitchFamily="18" charset="0"/>
            </a:endParaRPr>
          </a:p>
          <a:p>
            <a:r>
              <a:rPr lang="en-US" sz="7200" dirty="0">
                <a:latin typeface="Arial" panose="020B0604020202020204" pitchFamily="34" charset="0"/>
                <a:ea typeface="Calibri" panose="020F0502020204030204" pitchFamily="34" charset="0"/>
              </a:rPr>
              <a:t>BoHV-1 shares antigenic and genetic close relationships with other ruminant </a:t>
            </a:r>
            <a:r>
              <a:rPr lang="en-US" sz="7200" dirty="0" err="1">
                <a:latin typeface="Arial" panose="020B0604020202020204" pitchFamily="34" charset="0"/>
                <a:ea typeface="Calibri" panose="020F0502020204030204" pitchFamily="34" charset="0"/>
              </a:rPr>
              <a:t>alphaherpesviruses</a:t>
            </a:r>
            <a:endParaRPr lang="en-IN" sz="7200" dirty="0"/>
          </a:p>
        </p:txBody>
      </p:sp>
    </p:spTree>
    <p:extLst>
      <p:ext uri="{BB962C8B-B14F-4D97-AF65-F5344CB8AC3E}">
        <p14:creationId xmlns:p14="http://schemas.microsoft.com/office/powerpoint/2010/main" val="111165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8A7E-A48A-456B-8F9E-3C4070103B3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2FD568F-1A2B-45C1-94E5-28935FCE823F}"/>
              </a:ext>
            </a:extLst>
          </p:cNvPr>
          <p:cNvSpPr>
            <a:spLocks noGrp="1"/>
          </p:cNvSpPr>
          <p:nvPr>
            <p:ph idx="1"/>
          </p:nvPr>
        </p:nvSpPr>
        <p:spPr/>
        <p:txBody>
          <a:bodyPr>
            <a:normAutofit fontScale="77500" lnSpcReduction="20000"/>
          </a:bodyPr>
          <a:lstStyle/>
          <a:p>
            <a:pPr>
              <a:lnSpc>
                <a:spcPct val="115000"/>
              </a:lnSpc>
              <a:spcAft>
                <a:spcPts val="1000"/>
              </a:spcAft>
              <a:tabLst>
                <a:tab pos="1095375" algn="l"/>
                <a:tab pos="2971800" algn="ctr"/>
              </a:tabLst>
            </a:pPr>
            <a:r>
              <a:rPr lang="en-US" sz="3200" b="1" u="sng" dirty="0">
                <a:latin typeface="Arial" panose="020B0604020202020204" pitchFamily="34" charset="0"/>
                <a:ea typeface="Calibri" panose="020F0502020204030204" pitchFamily="34" charset="0"/>
                <a:cs typeface="Mangal" panose="02040503050203030202" pitchFamily="18" charset="0"/>
              </a:rPr>
              <a:t>Infectious bovine </a:t>
            </a:r>
            <a:r>
              <a:rPr lang="en-US" sz="3200" b="1" u="sng" dirty="0" err="1">
                <a:latin typeface="Arial" panose="020B0604020202020204" pitchFamily="34" charset="0"/>
                <a:ea typeface="Calibri" panose="020F0502020204030204" pitchFamily="34" charset="0"/>
                <a:cs typeface="Mangal" panose="02040503050203030202" pitchFamily="18" charset="0"/>
              </a:rPr>
              <a:t>rhinotracheitis</a:t>
            </a:r>
            <a:endParaRPr lang="en-IN"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alphaUcPeriod"/>
            </a:pPr>
            <a:r>
              <a:rPr lang="en-US" b="1" dirty="0">
                <a:latin typeface="Arial" panose="020B0604020202020204" pitchFamily="34" charset="0"/>
                <a:ea typeface="Calibri" panose="020F0502020204030204" pitchFamily="34" charset="0"/>
                <a:cs typeface="Mangal" panose="02040503050203030202" pitchFamily="18" charset="0"/>
              </a:rPr>
              <a:t>Etiology: -</a:t>
            </a:r>
            <a:r>
              <a:rPr lang="en-US" dirty="0">
                <a:latin typeface="Arial" panose="020B0604020202020204" pitchFamily="34" charset="0"/>
                <a:ea typeface="Calibri" panose="020F0502020204030204" pitchFamily="34" charset="0"/>
                <a:cs typeface="Mangal" panose="02040503050203030202" pitchFamily="18" charset="0"/>
              </a:rPr>
              <a:t> BoHV1 is the </a:t>
            </a:r>
            <a:r>
              <a:rPr lang="en-US" dirty="0" err="1">
                <a:latin typeface="Arial" panose="020B0604020202020204" pitchFamily="34" charset="0"/>
                <a:ea typeface="Calibri" panose="020F0502020204030204" pitchFamily="34" charset="0"/>
                <a:cs typeface="Mangal" panose="02040503050203030202" pitchFamily="18" charset="0"/>
              </a:rPr>
              <a:t>aetiological</a:t>
            </a:r>
            <a:r>
              <a:rPr lang="en-US" dirty="0">
                <a:latin typeface="Arial" panose="020B0604020202020204" pitchFamily="34" charset="0"/>
                <a:ea typeface="Calibri" panose="020F0502020204030204" pitchFamily="34" charset="0"/>
                <a:cs typeface="Mangal" panose="02040503050203030202" pitchFamily="18" charset="0"/>
              </a:rPr>
              <a:t> agent of infectious bovine </a:t>
            </a:r>
            <a:r>
              <a:rPr lang="en-US" dirty="0" err="1">
                <a:latin typeface="Arial" panose="020B0604020202020204" pitchFamily="34" charset="0"/>
                <a:ea typeface="Calibri" panose="020F0502020204030204" pitchFamily="34" charset="0"/>
                <a:cs typeface="Mangal" panose="02040503050203030202" pitchFamily="18" charset="0"/>
              </a:rPr>
              <a:t>rhinotracheitis</a:t>
            </a:r>
            <a:r>
              <a:rPr lang="en-US" dirty="0">
                <a:latin typeface="Arial" panose="020B0604020202020204" pitchFamily="34" charset="0"/>
                <a:ea typeface="Calibri" panose="020F0502020204030204" pitchFamily="34" charset="0"/>
                <a:cs typeface="Mangal" panose="02040503050203030202" pitchFamily="18" charset="0"/>
              </a:rPr>
              <a:t> (IBR), and infectious pustular vulvovaginitis (IPV) or infectious pustular </a:t>
            </a:r>
            <a:r>
              <a:rPr lang="en-US" dirty="0" err="1">
                <a:latin typeface="Arial" panose="020B0604020202020204" pitchFamily="34" charset="0"/>
                <a:ea typeface="Calibri" panose="020F0502020204030204" pitchFamily="34" charset="0"/>
                <a:cs typeface="Mangal" panose="02040503050203030202" pitchFamily="18" charset="0"/>
              </a:rPr>
              <a:t>balanoposthitis</a:t>
            </a:r>
            <a:r>
              <a:rPr lang="en-US" dirty="0">
                <a:latin typeface="Arial" panose="020B0604020202020204" pitchFamily="34" charset="0"/>
                <a:ea typeface="Calibri" panose="020F0502020204030204" pitchFamily="34" charset="0"/>
                <a:cs typeface="Mangal" panose="02040503050203030202" pitchFamily="18" charset="0"/>
              </a:rPr>
              <a:t> (IPB), is a disease of domestic and wild cattle. </a:t>
            </a:r>
            <a:endParaRPr lang="en-IN"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alphaUcPeriod"/>
            </a:pPr>
            <a:r>
              <a:rPr lang="en-US" b="1" dirty="0">
                <a:latin typeface="Arial" panose="020B0604020202020204" pitchFamily="34" charset="0"/>
                <a:ea typeface="Calibri" panose="020F0502020204030204" pitchFamily="34" charset="0"/>
                <a:cs typeface="Mangal" panose="02040503050203030202" pitchFamily="18" charset="0"/>
              </a:rPr>
              <a:t>Transmission :</a:t>
            </a:r>
            <a:endParaRPr lang="en-IN"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romanLcPeriod"/>
            </a:pPr>
            <a:r>
              <a:rPr lang="en-US" dirty="0">
                <a:latin typeface="Arial" panose="020B0604020202020204" pitchFamily="34" charset="0"/>
                <a:ea typeface="Calibri" panose="020F0502020204030204" pitchFamily="34" charset="0"/>
                <a:cs typeface="Mangal" panose="02040503050203030202" pitchFamily="18" charset="0"/>
              </a:rPr>
              <a:t>Through infected feed , water, ocular, nasal, secretion and excretion of infected cattle</a:t>
            </a:r>
            <a:endParaRPr lang="en-IN"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romanLcPeriod"/>
            </a:pPr>
            <a:r>
              <a:rPr lang="en-US" dirty="0">
                <a:latin typeface="Arial" panose="020B0604020202020204" pitchFamily="34" charset="0"/>
                <a:ea typeface="Calibri" panose="020F0502020204030204" pitchFamily="34" charset="0"/>
                <a:cs typeface="Mangal" panose="02040503050203030202" pitchFamily="18" charset="0"/>
              </a:rPr>
              <a:t>Droplet infection </a:t>
            </a:r>
            <a:endParaRPr lang="en-IN"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0"/>
              </a:spcAft>
              <a:buFont typeface="+mj-lt"/>
              <a:buAutoNum type="romanLcPeriod"/>
            </a:pPr>
            <a:r>
              <a:rPr lang="en-US" dirty="0" err="1">
                <a:latin typeface="Arial" panose="020B0604020202020204" pitchFamily="34" charset="0"/>
                <a:ea typeface="Calibri" panose="020F0502020204030204" pitchFamily="34" charset="0"/>
                <a:cs typeface="Mangal" panose="02040503050203030202" pitchFamily="18" charset="0"/>
              </a:rPr>
              <a:t>Veneral</a:t>
            </a:r>
            <a:r>
              <a:rPr lang="en-US" dirty="0">
                <a:latin typeface="Arial" panose="020B0604020202020204" pitchFamily="34" charset="0"/>
                <a:ea typeface="Calibri" panose="020F0502020204030204" pitchFamily="34" charset="0"/>
                <a:cs typeface="Mangal" panose="02040503050203030202" pitchFamily="18" charset="0"/>
              </a:rPr>
              <a:t> transmission</a:t>
            </a:r>
            <a:endParaRPr lang="en-IN" dirty="0">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417171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6365-5E8C-4725-AF68-FEE995C307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E3AAEB9-C8F0-4E4D-B889-42782D81766A}"/>
              </a:ext>
            </a:extLst>
          </p:cNvPr>
          <p:cNvSpPr>
            <a:spLocks noGrp="1"/>
          </p:cNvSpPr>
          <p:nvPr>
            <p:ph idx="1"/>
          </p:nvPr>
        </p:nvSpPr>
        <p:spPr>
          <a:xfrm>
            <a:off x="664634" y="1981201"/>
            <a:ext cx="10075333" cy="4552121"/>
          </a:xfrm>
        </p:spPr>
        <p:txBody>
          <a:bodyPr>
            <a:normAutofit fontScale="25000" lnSpcReduction="20000"/>
          </a:bodyPr>
          <a:lstStyle/>
          <a:p>
            <a:pPr marL="0" lvl="0" indent="0">
              <a:lnSpc>
                <a:spcPct val="150000"/>
              </a:lnSpc>
              <a:spcAft>
                <a:spcPts val="0"/>
              </a:spcAft>
              <a:buNone/>
              <a:tabLst>
                <a:tab pos="514350" algn="l"/>
              </a:tabLst>
            </a:pPr>
            <a:r>
              <a:rPr lang="en-US" sz="4200" b="1" dirty="0">
                <a:latin typeface="Arial" panose="020B0604020202020204" pitchFamily="34" charset="0"/>
                <a:ea typeface="Calibri" panose="020F0502020204030204" pitchFamily="34" charset="0"/>
                <a:cs typeface="Mangal" panose="02040503050203030202" pitchFamily="18" charset="0"/>
              </a:rPr>
              <a:t>Pathogenesis:</a:t>
            </a:r>
            <a:endParaRPr lang="en-IN" sz="42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In primary infections, BoHV1 has potential ports of entry in the nasal cavity, oropharynx, eyes and genital tract.</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 Replication normally takes place in the epithelial cells, and high </a:t>
            </a:r>
            <a:r>
              <a:rPr lang="en-US" sz="4000" dirty="0" err="1">
                <a:latin typeface="Arial" panose="020B0604020202020204" pitchFamily="34" charset="0"/>
                <a:ea typeface="Calibri" panose="020F0502020204030204" pitchFamily="34" charset="0"/>
                <a:cs typeface="Mangal" panose="02040503050203030202" pitchFamily="18" charset="0"/>
              </a:rPr>
              <a:t>titres</a:t>
            </a:r>
            <a:r>
              <a:rPr lang="en-US" sz="4000" dirty="0">
                <a:latin typeface="Arial" panose="020B0604020202020204" pitchFamily="34" charset="0"/>
                <a:ea typeface="Calibri" panose="020F0502020204030204" pitchFamily="34" charset="0"/>
                <a:cs typeface="Mangal" panose="02040503050203030202" pitchFamily="18" charset="0"/>
              </a:rPr>
              <a:t> of BoHV1 are excreted at those ports of entry within 4 – 5 days post - infection. </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BoHV1 shows little systemic spread and is often restricted to the local ports of entry in primary infections.</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 BoHV1 can spread by association with mononuclear blood cells and reach the digestive tract, ovaries and fetus, where it can lead to abortion.</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A strong humoral and cell - mediated response develops within 5 days post - infection, with maximum antibody </a:t>
            </a:r>
            <a:r>
              <a:rPr lang="en-US" sz="4000" dirty="0" err="1">
                <a:latin typeface="Arial" panose="020B0604020202020204" pitchFamily="34" charset="0"/>
                <a:ea typeface="Calibri" panose="020F0502020204030204" pitchFamily="34" charset="0"/>
                <a:cs typeface="Mangal" panose="02040503050203030202" pitchFamily="18" charset="0"/>
              </a:rPr>
              <a:t>titres</a:t>
            </a:r>
            <a:r>
              <a:rPr lang="en-US" sz="4000" dirty="0">
                <a:latin typeface="Arial" panose="020B0604020202020204" pitchFamily="34" charset="0"/>
                <a:ea typeface="Calibri" panose="020F0502020204030204" pitchFamily="34" charset="0"/>
                <a:cs typeface="Mangal" panose="02040503050203030202" pitchFamily="18" charset="0"/>
              </a:rPr>
              <a:t> around days 10 – 12 days post - infection.</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 Residual antibody </a:t>
            </a:r>
            <a:r>
              <a:rPr lang="en-US" sz="4000" dirty="0" err="1">
                <a:latin typeface="Arial" panose="020B0604020202020204" pitchFamily="34" charset="0"/>
                <a:ea typeface="Calibri" panose="020F0502020204030204" pitchFamily="34" charset="0"/>
                <a:cs typeface="Mangal" panose="02040503050203030202" pitchFamily="18" charset="0"/>
              </a:rPr>
              <a:t>titres</a:t>
            </a:r>
            <a:r>
              <a:rPr lang="en-US" sz="4000" dirty="0">
                <a:latin typeface="Arial" panose="020B0604020202020204" pitchFamily="34" charset="0"/>
                <a:ea typeface="Calibri" panose="020F0502020204030204" pitchFamily="34" charset="0"/>
                <a:cs typeface="Mangal" panose="02040503050203030202" pitchFamily="18" charset="0"/>
              </a:rPr>
              <a:t> can be detected for up to 2 to 3 years post - infection. </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Besides the viral lytic cycle, in which active replication takes place, BoHV1 can become latent when viruses migrate to the CNS ganglia (e.g. TG or sacral ganglia) and enter a dormant stage. </a:t>
            </a:r>
            <a:endParaRPr lang="en-IN" sz="40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0"/>
              </a:spcAft>
              <a:buFont typeface="Symbol" panose="05050102010706020507" pitchFamily="18" charset="2"/>
              <a:buChar char=""/>
            </a:pPr>
            <a:r>
              <a:rPr lang="en-US" sz="4000" dirty="0">
                <a:latin typeface="Arial" panose="020B0604020202020204" pitchFamily="34" charset="0"/>
                <a:ea typeface="Calibri" panose="020F0502020204030204" pitchFamily="34" charset="0"/>
                <a:cs typeface="Mangal" panose="02040503050203030202" pitchFamily="18" charset="0"/>
              </a:rPr>
              <a:t>Different stimuli such as transport stress, calving, and other concurrent infections may lead to reactivation of BoHV1, with the virus returning to the port of entry or spreading to other organs and replicating. Although reactivation can lead to re - excretion,</a:t>
            </a:r>
            <a:endParaRPr lang="en-IN" sz="4000" dirty="0">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182221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A4E1B-3027-4781-8775-B5F780E286DA}"/>
              </a:ext>
            </a:extLst>
          </p:cNvPr>
          <p:cNvSpPr>
            <a:spLocks noGrp="1"/>
          </p:cNvSpPr>
          <p:nvPr>
            <p:ph idx="1"/>
          </p:nvPr>
        </p:nvSpPr>
        <p:spPr>
          <a:xfrm>
            <a:off x="838200" y="715616"/>
            <a:ext cx="8597348" cy="6016487"/>
          </a:xfrm>
        </p:spPr>
        <p:txBody>
          <a:bodyPr>
            <a:normAutofit fontScale="32500" lnSpcReduction="20000"/>
          </a:bodyPr>
          <a:lstStyle/>
          <a:p>
            <a:pPr marL="342900" lvl="0" indent="-342900">
              <a:lnSpc>
                <a:spcPct val="150000"/>
              </a:lnSpc>
              <a:spcAft>
                <a:spcPts val="0"/>
              </a:spcAft>
              <a:buFont typeface="+mj-lt"/>
              <a:buAutoNum type="alphaUcPeriod"/>
            </a:pPr>
            <a:r>
              <a:rPr lang="en-US" sz="3500" b="1" dirty="0">
                <a:latin typeface="Arial" panose="020B0604020202020204" pitchFamily="34" charset="0"/>
                <a:ea typeface="Calibri" panose="020F0502020204030204" pitchFamily="34" charset="0"/>
                <a:cs typeface="Mangal" panose="02040503050203030202" pitchFamily="18" charset="0"/>
              </a:rPr>
              <a:t>Clinical symptoms: </a:t>
            </a:r>
            <a:endParaRPr lang="en-IN" sz="3500" dirty="0">
              <a:latin typeface="Calibri" panose="020F0502020204030204" pitchFamily="34" charset="0"/>
              <a:ea typeface="Calibri" panose="020F0502020204030204" pitchFamily="34" charset="0"/>
              <a:cs typeface="Mangal" panose="02040503050203030202" pitchFamily="18" charset="0"/>
            </a:endParaRPr>
          </a:p>
          <a:p>
            <a:pPr marL="0" indent="0">
              <a:lnSpc>
                <a:spcPct val="150000"/>
              </a:lnSpc>
              <a:buNone/>
            </a:pPr>
            <a:r>
              <a:rPr lang="en-US" sz="3500" dirty="0">
                <a:latin typeface="Arial" panose="020B0604020202020204" pitchFamily="34" charset="0"/>
                <a:ea typeface="Calibri" panose="020F0502020204030204" pitchFamily="34" charset="0"/>
                <a:cs typeface="Mangal" panose="02040503050203030202" pitchFamily="18" charset="0"/>
              </a:rPr>
              <a:t>                 IBR occurs in following forms in cattle</a:t>
            </a:r>
            <a:endParaRPr lang="en-IN" sz="3500" dirty="0">
              <a:latin typeface="Calibri" panose="020F0502020204030204" pitchFamily="34" charset="0"/>
              <a:ea typeface="Calibri" panose="020F0502020204030204" pitchFamily="34" charset="0"/>
              <a:cs typeface="Mangal" panose="02040503050203030202" pitchFamily="18" charset="0"/>
            </a:endParaRPr>
          </a:p>
          <a:p>
            <a:pPr>
              <a:lnSpc>
                <a:spcPct val="150000"/>
              </a:lnSpc>
            </a:pPr>
            <a:r>
              <a:rPr lang="en-US" sz="3500" b="1" dirty="0">
                <a:latin typeface="Arial" panose="020B0604020202020204" pitchFamily="34" charset="0"/>
                <a:ea typeface="Calibri" panose="020F0502020204030204" pitchFamily="34" charset="0"/>
                <a:cs typeface="Mangal" panose="02040503050203030202" pitchFamily="18" charset="0"/>
              </a:rPr>
              <a:t>Respiratory form</a:t>
            </a:r>
            <a:r>
              <a:rPr lang="en-US" sz="3500" dirty="0">
                <a:latin typeface="AGaramond-Regular"/>
                <a:ea typeface="Calibri" panose="020F0502020204030204" pitchFamily="34" charset="0"/>
                <a:cs typeface="AGaramond-Regular"/>
              </a:rPr>
              <a:t> : </a:t>
            </a:r>
            <a:endParaRPr lang="en-IN" sz="3500" dirty="0">
              <a:latin typeface="Calibri" panose="020F0502020204030204" pitchFamily="34" charset="0"/>
              <a:ea typeface="Calibri" panose="020F0502020204030204" pitchFamily="34" charset="0"/>
              <a:cs typeface="Mangal" panose="02040503050203030202" pitchFamily="18" charset="0"/>
            </a:endParaRPr>
          </a:p>
          <a:p>
            <a:pPr marL="742950" indent="-171450">
              <a:lnSpc>
                <a:spcPct val="150000"/>
              </a:lnSpc>
              <a:spcAft>
                <a:spcPts val="0"/>
              </a:spcAft>
            </a:pPr>
            <a:r>
              <a:rPr lang="en-US" sz="3500" dirty="0">
                <a:latin typeface="Arial" panose="020B0604020202020204" pitchFamily="34" charset="0"/>
                <a:ea typeface="Calibri" panose="020F0502020204030204" pitchFamily="34" charset="0"/>
                <a:cs typeface="Mangal" panose="02040503050203030202" pitchFamily="18" charset="0"/>
              </a:rPr>
              <a:t>     Clinical signs such as high fever, anorexia, coughing, excessive salivation, nasal discharge, conjunctivitis, </a:t>
            </a:r>
            <a:r>
              <a:rPr lang="en-US" sz="3500" dirty="0" err="1">
                <a:latin typeface="Arial" panose="020B0604020202020204" pitchFamily="34" charset="0"/>
                <a:ea typeface="Calibri" panose="020F0502020204030204" pitchFamily="34" charset="0"/>
                <a:cs typeface="Mangal" panose="02040503050203030202" pitchFamily="18" charset="0"/>
              </a:rPr>
              <a:t>dyspnoea</a:t>
            </a:r>
            <a:r>
              <a:rPr lang="en-US" sz="3500" dirty="0">
                <a:latin typeface="Arial" panose="020B0604020202020204" pitchFamily="34" charset="0"/>
                <a:ea typeface="Calibri" panose="020F0502020204030204" pitchFamily="34" charset="0"/>
                <a:cs typeface="Mangal" panose="02040503050203030202" pitchFamily="18" charset="0"/>
              </a:rPr>
              <a:t> and nasal lesions that often consist of clusters of necrotic lesions on the mucosa. Respiratory infection can result in abortion or neonatal death. Infections with BoHV1 alone do not usually cause death in healthy mature cattle, unless in situations where the virus causes a generalized, systemic infection. Symptoms last for 5-10 days.  Morbidity – 100%; Mortality – 10 %</a:t>
            </a:r>
            <a:endParaRPr lang="en-IN" sz="3500" dirty="0">
              <a:latin typeface="Calibri" panose="020F0502020204030204" pitchFamily="34" charset="0"/>
              <a:ea typeface="Calibri" panose="020F0502020204030204" pitchFamily="34" charset="0"/>
              <a:cs typeface="Mangal" panose="02040503050203030202" pitchFamily="18" charset="0"/>
            </a:endParaRPr>
          </a:p>
          <a:p>
            <a:pPr>
              <a:lnSpc>
                <a:spcPct val="150000"/>
              </a:lnSpc>
            </a:pPr>
            <a:r>
              <a:rPr lang="en-US" sz="3500" b="1" dirty="0">
                <a:latin typeface="Arial" panose="020B0604020202020204" pitchFamily="34" charset="0"/>
                <a:ea typeface="Calibri" panose="020F0502020204030204" pitchFamily="34" charset="0"/>
                <a:cs typeface="Mangal" panose="02040503050203030202" pitchFamily="18" charset="0"/>
              </a:rPr>
              <a:t>Genital form (IPV/IPB form): </a:t>
            </a:r>
            <a:endParaRPr lang="en-IN" sz="3500" dirty="0">
              <a:latin typeface="Calibri" panose="020F0502020204030204" pitchFamily="34" charset="0"/>
              <a:ea typeface="Calibri" panose="020F0502020204030204" pitchFamily="34" charset="0"/>
              <a:cs typeface="Mangal" panose="02040503050203030202" pitchFamily="18" charset="0"/>
            </a:endParaRPr>
          </a:p>
          <a:p>
            <a:pPr marL="742950" indent="-171450">
              <a:lnSpc>
                <a:spcPct val="150000"/>
              </a:lnSpc>
              <a:spcAft>
                <a:spcPts val="0"/>
              </a:spcAft>
            </a:pPr>
            <a:r>
              <a:rPr lang="en-US" sz="3500" dirty="0">
                <a:latin typeface="Arial" panose="020B0604020202020204" pitchFamily="34" charset="0"/>
                <a:ea typeface="Calibri" panose="020F0502020204030204" pitchFamily="34" charset="0"/>
                <a:cs typeface="Mangal" panose="02040503050203030202" pitchFamily="18" charset="0"/>
              </a:rPr>
              <a:t>     Infection occurs through coitus or AI. In the, clinical signs often start with fever, anorexia ,frequent urination and mild mucosal irritation, and can progress to swelling of the vulva with small papules or pustules, followed by erosion and ulcers on the mucosal surface of either the vagina or the penis and prepuce., </a:t>
            </a:r>
            <a:endParaRPr lang="en-IN" sz="3500" dirty="0">
              <a:latin typeface="Calibri" panose="020F0502020204030204" pitchFamily="34" charset="0"/>
              <a:ea typeface="Calibri" panose="020F0502020204030204" pitchFamily="34" charset="0"/>
              <a:cs typeface="Mangal" panose="02040503050203030202" pitchFamily="18" charset="0"/>
            </a:endParaRPr>
          </a:p>
          <a:p>
            <a:pPr>
              <a:lnSpc>
                <a:spcPct val="150000"/>
              </a:lnSpc>
            </a:pPr>
            <a:r>
              <a:rPr lang="en-US" sz="3500" b="1" dirty="0" err="1">
                <a:latin typeface="Arial" panose="020B0604020202020204" pitchFamily="34" charset="0"/>
                <a:ea typeface="Calibri" panose="020F0502020204030204" pitchFamily="34" charset="0"/>
                <a:cs typeface="Mangal" panose="02040503050203030202" pitchFamily="18" charset="0"/>
              </a:rPr>
              <a:t>Occular</a:t>
            </a:r>
            <a:r>
              <a:rPr lang="en-US" sz="3500" b="1" dirty="0">
                <a:latin typeface="Arial" panose="020B0604020202020204" pitchFamily="34" charset="0"/>
                <a:ea typeface="Calibri" panose="020F0502020204030204" pitchFamily="34" charset="0"/>
                <a:cs typeface="Mangal" panose="02040503050203030202" pitchFamily="18" charset="0"/>
              </a:rPr>
              <a:t> form</a:t>
            </a:r>
            <a:r>
              <a:rPr lang="en-US" sz="3500" dirty="0">
                <a:latin typeface="Arial" panose="020B0604020202020204" pitchFamily="34" charset="0"/>
                <a:ea typeface="Calibri" panose="020F0502020204030204" pitchFamily="34" charset="0"/>
                <a:cs typeface="Mangal" panose="02040503050203030202" pitchFamily="18" charset="0"/>
              </a:rPr>
              <a:t>-  </a:t>
            </a:r>
            <a:endParaRPr lang="en-IN" sz="3500" dirty="0">
              <a:latin typeface="Calibri" panose="020F0502020204030204" pitchFamily="34" charset="0"/>
              <a:ea typeface="Calibri" panose="020F0502020204030204" pitchFamily="34" charset="0"/>
              <a:cs typeface="Mangal" panose="02040503050203030202" pitchFamily="18" charset="0"/>
            </a:endParaRPr>
          </a:p>
          <a:p>
            <a:pPr marL="742950">
              <a:lnSpc>
                <a:spcPct val="150000"/>
              </a:lnSpc>
              <a:spcAft>
                <a:spcPts val="0"/>
              </a:spcAft>
            </a:pPr>
            <a:r>
              <a:rPr lang="en-US" sz="3500" dirty="0">
                <a:latin typeface="Arial" panose="020B0604020202020204" pitchFamily="34" charset="0"/>
                <a:ea typeface="Calibri" panose="020F0502020204030204" pitchFamily="34" charset="0"/>
                <a:cs typeface="Mangal" panose="02040503050203030202" pitchFamily="18" charset="0"/>
              </a:rPr>
              <a:t>Unilateral or bilateral conjunctivitis associated with excessive lacrimation , </a:t>
            </a:r>
            <a:r>
              <a:rPr lang="en-US" sz="3500" dirty="0" err="1">
                <a:latin typeface="Arial" panose="020B0604020202020204" pitchFamily="34" charset="0"/>
                <a:ea typeface="Calibri" panose="020F0502020204030204" pitchFamily="34" charset="0"/>
                <a:cs typeface="Mangal" panose="02040503050203030202" pitchFamily="18" charset="0"/>
              </a:rPr>
              <a:t>hyperaemia</a:t>
            </a:r>
            <a:r>
              <a:rPr lang="en-US" sz="3500" dirty="0">
                <a:latin typeface="Arial" panose="020B0604020202020204" pitchFamily="34" charset="0"/>
                <a:ea typeface="Calibri" panose="020F0502020204030204" pitchFamily="34" charset="0"/>
                <a:cs typeface="Mangal" panose="02040503050203030202" pitchFamily="18" charset="0"/>
              </a:rPr>
              <a:t> of conjunctival membrane , keratitis opacity and ulceration .</a:t>
            </a:r>
            <a:endParaRPr lang="en-IN" sz="3500" dirty="0">
              <a:latin typeface="Calibri" panose="020F0502020204030204" pitchFamily="34" charset="0"/>
              <a:ea typeface="Calibri" panose="020F0502020204030204" pitchFamily="34" charset="0"/>
              <a:cs typeface="Mangal" panose="02040503050203030202" pitchFamily="18" charset="0"/>
            </a:endParaRPr>
          </a:p>
          <a:p>
            <a:pPr>
              <a:lnSpc>
                <a:spcPct val="150000"/>
              </a:lnSpc>
            </a:pPr>
            <a:r>
              <a:rPr lang="en-US" sz="3500" b="1" dirty="0" err="1">
                <a:latin typeface="Arial" panose="020B0604020202020204" pitchFamily="34" charset="0"/>
                <a:ea typeface="Calibri" panose="020F0502020204030204" pitchFamily="34" charset="0"/>
                <a:cs typeface="Mangal" panose="02040503050203030202" pitchFamily="18" charset="0"/>
              </a:rPr>
              <a:t>Mastitic</a:t>
            </a:r>
            <a:r>
              <a:rPr lang="en-US" sz="3500" b="1" dirty="0">
                <a:latin typeface="Arial" panose="020B0604020202020204" pitchFamily="34" charset="0"/>
                <a:ea typeface="Calibri" panose="020F0502020204030204" pitchFamily="34" charset="0"/>
                <a:cs typeface="Mangal" panose="02040503050203030202" pitchFamily="18" charset="0"/>
              </a:rPr>
              <a:t> form </a:t>
            </a:r>
            <a:r>
              <a:rPr lang="en-US" sz="3500" dirty="0">
                <a:latin typeface="Arial" panose="020B0604020202020204" pitchFamily="34" charset="0"/>
                <a:ea typeface="Calibri" panose="020F0502020204030204" pitchFamily="34" charset="0"/>
                <a:cs typeface="Mangal" panose="02040503050203030202" pitchFamily="18" charset="0"/>
              </a:rPr>
              <a:t>: Symptoms of Mastitis , </a:t>
            </a:r>
            <a:endParaRPr lang="en-IN" sz="3500" dirty="0">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4" name="Picture 3">
            <a:extLst>
              <a:ext uri="{FF2B5EF4-FFF2-40B4-BE49-F238E27FC236}">
                <a16:creationId xmlns:a16="http://schemas.microsoft.com/office/drawing/2014/main" id="{60F32E98-BD1F-4626-87BE-3860339BFF9F}"/>
              </a:ext>
            </a:extLst>
          </p:cNvPr>
          <p:cNvPicPr>
            <a:picLocks noChangeAspect="1"/>
          </p:cNvPicPr>
          <p:nvPr/>
        </p:nvPicPr>
        <p:blipFill>
          <a:blip r:embed="rId2"/>
          <a:stretch>
            <a:fillRect/>
          </a:stretch>
        </p:blipFill>
        <p:spPr>
          <a:xfrm>
            <a:off x="9579924" y="249351"/>
            <a:ext cx="2612076" cy="1960449"/>
          </a:xfrm>
          <a:prstGeom prst="rect">
            <a:avLst/>
          </a:prstGeom>
        </p:spPr>
      </p:pic>
      <p:pic>
        <p:nvPicPr>
          <p:cNvPr id="5" name="Picture 4">
            <a:extLst>
              <a:ext uri="{FF2B5EF4-FFF2-40B4-BE49-F238E27FC236}">
                <a16:creationId xmlns:a16="http://schemas.microsoft.com/office/drawing/2014/main" id="{429BDC50-D2C2-48C1-81D6-428B3B41C491}"/>
              </a:ext>
            </a:extLst>
          </p:cNvPr>
          <p:cNvPicPr>
            <a:picLocks noChangeAspect="1"/>
          </p:cNvPicPr>
          <p:nvPr/>
        </p:nvPicPr>
        <p:blipFill rotWithShape="1">
          <a:blip r:embed="rId3"/>
          <a:srcRect l="52283"/>
          <a:stretch/>
        </p:blipFill>
        <p:spPr>
          <a:xfrm>
            <a:off x="9646883" y="3523674"/>
            <a:ext cx="2478157" cy="2488673"/>
          </a:xfrm>
          <a:prstGeom prst="rect">
            <a:avLst/>
          </a:prstGeom>
        </p:spPr>
      </p:pic>
      <p:sp>
        <p:nvSpPr>
          <p:cNvPr id="6" name="Rectangle 5">
            <a:extLst>
              <a:ext uri="{FF2B5EF4-FFF2-40B4-BE49-F238E27FC236}">
                <a16:creationId xmlns:a16="http://schemas.microsoft.com/office/drawing/2014/main" id="{922E2568-34D5-48C3-A34E-69856F1D8FCB}"/>
              </a:ext>
            </a:extLst>
          </p:cNvPr>
          <p:cNvSpPr/>
          <p:nvPr/>
        </p:nvSpPr>
        <p:spPr>
          <a:xfrm>
            <a:off x="9646883" y="6012347"/>
            <a:ext cx="2545118" cy="830997"/>
          </a:xfrm>
          <a:prstGeom prst="rect">
            <a:avLst/>
          </a:prstGeom>
        </p:spPr>
        <p:txBody>
          <a:bodyPr wrap="square">
            <a:spAutoFit/>
          </a:bodyPr>
          <a:lstStyle/>
          <a:p>
            <a:r>
              <a:rPr lang="en-US" sz="1600" dirty="0">
                <a:solidFill>
                  <a:srgbClr val="264653"/>
                </a:solidFill>
                <a:latin typeface="Roboto"/>
              </a:rPr>
              <a:t>Figure : Cattle showing ocular discharges and corneal opacity. </a:t>
            </a:r>
            <a:endParaRPr lang="en-IN" sz="1600" dirty="0"/>
          </a:p>
        </p:txBody>
      </p:sp>
      <p:sp>
        <p:nvSpPr>
          <p:cNvPr id="7" name="Rectangle 6">
            <a:extLst>
              <a:ext uri="{FF2B5EF4-FFF2-40B4-BE49-F238E27FC236}">
                <a16:creationId xmlns:a16="http://schemas.microsoft.com/office/drawing/2014/main" id="{06ECAD81-0B22-4415-B218-E7C89B5A5E5A}"/>
              </a:ext>
            </a:extLst>
          </p:cNvPr>
          <p:cNvSpPr/>
          <p:nvPr/>
        </p:nvSpPr>
        <p:spPr>
          <a:xfrm>
            <a:off x="9579924" y="2209800"/>
            <a:ext cx="2545116" cy="923330"/>
          </a:xfrm>
          <a:prstGeom prst="rect">
            <a:avLst/>
          </a:prstGeom>
        </p:spPr>
        <p:txBody>
          <a:bodyPr wrap="square">
            <a:spAutoFit/>
          </a:bodyPr>
          <a:lstStyle/>
          <a:p>
            <a:r>
              <a:rPr lang="en-US" dirty="0">
                <a:solidFill>
                  <a:srgbClr val="264653"/>
                </a:solidFill>
                <a:latin typeface="Roboto"/>
              </a:rPr>
              <a:t>Figure : Cattle showing symptoms of nasal discharges</a:t>
            </a:r>
            <a:endParaRPr lang="en-IN" dirty="0"/>
          </a:p>
        </p:txBody>
      </p:sp>
    </p:spTree>
    <p:extLst>
      <p:ext uri="{BB962C8B-B14F-4D97-AF65-F5344CB8AC3E}">
        <p14:creationId xmlns:p14="http://schemas.microsoft.com/office/powerpoint/2010/main" val="152339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C230F-0A8B-4D3B-B20F-AF441758E0BA}"/>
              </a:ext>
            </a:extLst>
          </p:cNvPr>
          <p:cNvSpPr>
            <a:spLocks noGrp="1"/>
          </p:cNvSpPr>
          <p:nvPr>
            <p:ph idx="1"/>
          </p:nvPr>
        </p:nvSpPr>
        <p:spPr>
          <a:xfrm>
            <a:off x="838200" y="516834"/>
            <a:ext cx="10515600" cy="6162261"/>
          </a:xfrm>
        </p:spPr>
        <p:txBody>
          <a:bodyPr>
            <a:normAutofit fontScale="92500" lnSpcReduction="10000"/>
          </a:bodyPr>
          <a:lstStyle/>
          <a:p>
            <a:pPr>
              <a:lnSpc>
                <a:spcPct val="150000"/>
              </a:lnSpc>
            </a:pPr>
            <a:r>
              <a:rPr lang="en-US" sz="1900" b="1" dirty="0">
                <a:solidFill>
                  <a:prstClr val="black"/>
                </a:solidFill>
                <a:latin typeface="Arial" panose="020B0604020202020204" pitchFamily="34" charset="0"/>
                <a:ea typeface="Calibri" panose="020F0502020204030204" pitchFamily="34" charset="0"/>
                <a:cs typeface="Mangal" panose="02040503050203030202" pitchFamily="18" charset="0"/>
              </a:rPr>
              <a:t>Encephalitic from </a:t>
            </a: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 </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857250" lvl="0" indent="-57150">
              <a:lnSpc>
                <a:spcPct val="115000"/>
              </a:lnSpc>
              <a:spcAft>
                <a:spcPts val="1000"/>
              </a:spcAft>
              <a:tabLst>
                <a:tab pos="857250" algn="l"/>
                <a:tab pos="885825" algn="l"/>
              </a:tabLst>
            </a:pP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	Occurs in calves associated with symptoms of encephalomyelitis, high fever, </a:t>
            </a:r>
            <a:r>
              <a:rPr lang="en-US" sz="1900" dirty="0" err="1">
                <a:solidFill>
                  <a:prstClr val="black"/>
                </a:solidFill>
                <a:latin typeface="Arial" panose="020B0604020202020204" pitchFamily="34" charset="0"/>
                <a:ea typeface="Calibri" panose="020F0502020204030204" pitchFamily="34" charset="0"/>
                <a:cs typeface="Mangal" panose="02040503050203030202" pitchFamily="18" charset="0"/>
              </a:rPr>
              <a:t>incoordinated</a:t>
            </a: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 movement, tremor, circling, falling, coma and ultimately death </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tabLst>
                <a:tab pos="857250" algn="l"/>
                <a:tab pos="885825" algn="l"/>
              </a:tabLst>
            </a:pPr>
            <a:r>
              <a:rPr lang="en-US" sz="1900" b="1" dirty="0">
                <a:solidFill>
                  <a:prstClr val="black"/>
                </a:solidFill>
                <a:latin typeface="Arial" panose="020B0604020202020204" pitchFamily="34" charset="0"/>
                <a:ea typeface="Calibri" panose="020F0502020204030204" pitchFamily="34" charset="0"/>
                <a:cs typeface="Mangal" panose="02040503050203030202" pitchFamily="18" charset="0"/>
              </a:rPr>
              <a:t>Enteric form : </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lvl="0">
              <a:lnSpc>
                <a:spcPct val="115000"/>
              </a:lnSpc>
              <a:spcAft>
                <a:spcPts val="1000"/>
              </a:spcAft>
              <a:tabLst>
                <a:tab pos="857250" algn="l"/>
              </a:tabLst>
            </a:pPr>
            <a:r>
              <a:rPr lang="en-US" sz="1900" b="1" dirty="0">
                <a:solidFill>
                  <a:prstClr val="black"/>
                </a:solidFill>
                <a:latin typeface="Arial" panose="020B0604020202020204" pitchFamily="34" charset="0"/>
                <a:ea typeface="Calibri" panose="020F0502020204030204" pitchFamily="34" charset="0"/>
                <a:cs typeface="Mangal" panose="02040503050203030202" pitchFamily="18" charset="0"/>
              </a:rPr>
              <a:t>	</a:t>
            </a:r>
            <a:r>
              <a:rPr lang="en-US" sz="1900" dirty="0" err="1">
                <a:solidFill>
                  <a:prstClr val="black"/>
                </a:solidFill>
                <a:latin typeface="Arial" panose="020B0604020202020204" pitchFamily="34" charset="0"/>
                <a:ea typeface="Calibri" panose="020F0502020204030204" pitchFamily="34" charset="0"/>
                <a:cs typeface="Mangal" panose="02040503050203030202" pitchFamily="18" charset="0"/>
              </a:rPr>
              <a:t>Diarrhoea</a:t>
            </a: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 in calves and enteritis in adult cattle </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mj-lt"/>
              <a:buAutoNum type="alphaUcPeriod"/>
            </a:pPr>
            <a:r>
              <a:rPr lang="en-US" sz="1900" b="1" dirty="0">
                <a:solidFill>
                  <a:prstClr val="black"/>
                </a:solidFill>
                <a:latin typeface="OttawaBold"/>
                <a:ea typeface="Calibri" panose="020F0502020204030204" pitchFamily="34" charset="0"/>
                <a:cs typeface="OttawaBold"/>
              </a:rPr>
              <a:t>Epidemiology</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mj-lt"/>
              <a:buAutoNum type="romanLcPeriod"/>
            </a:pP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The virus is present in secretion and excretion of infected animals .</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mj-lt"/>
              <a:buAutoNum type="romanLcPeriod"/>
            </a:pP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Transmission is through contact of infected animal , which excrete virus for prolong period.</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mj-lt"/>
              <a:buAutoNum type="romanLcPeriod"/>
            </a:pP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Herd becomes infected after introduction of new animal carrying virus.</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mj-lt"/>
              <a:buAutoNum type="romanLcPeriod"/>
            </a:pP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BoHV-1 established latent infection in recovered animal </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mj-lt"/>
              <a:buAutoNum type="romanLcPeriod"/>
            </a:pPr>
            <a:r>
              <a:rPr lang="en-US" sz="1900" dirty="0">
                <a:solidFill>
                  <a:prstClr val="black"/>
                </a:solidFill>
                <a:latin typeface="Arial" panose="020B0604020202020204" pitchFamily="34" charset="0"/>
                <a:ea typeface="Calibri" panose="020F0502020204030204" pitchFamily="34" charset="0"/>
                <a:cs typeface="Mangal" panose="02040503050203030202" pitchFamily="18" charset="0"/>
              </a:rPr>
              <a:t> Virus transmit through semen of infected bull.</a:t>
            </a:r>
            <a:endParaRPr lang="en-IN" sz="19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7604628"/>
      </p:ext>
    </p:extLst>
  </p:cSld>
  <p:clrMapOvr>
    <a:masterClrMapping/>
  </p:clrMapOvr>
</p:sld>
</file>

<file path=ppt/theme/theme1.xml><?xml version="1.0" encoding="utf-8"?>
<a:theme xmlns:a="http://schemas.openxmlformats.org/drawingml/2006/main" name="Theme4">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4" id="{11DD20D6-1623-4E45-A3C1-10DE33668089}" vid="{AC4689EA-1D6C-40A6-81F6-BA5C79D95226}"/>
    </a:ext>
  </a:extLst>
</a:theme>
</file>

<file path=docProps/app.xml><?xml version="1.0" encoding="utf-8"?>
<Properties xmlns="http://schemas.openxmlformats.org/officeDocument/2006/extended-properties" xmlns:vt="http://schemas.openxmlformats.org/officeDocument/2006/docPropsVTypes">
  <Template/>
  <TotalTime>71</TotalTime>
  <Words>1151</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AGaramond-Regular</vt:lpstr>
      <vt:lpstr>Arial</vt:lpstr>
      <vt:lpstr>Calibri</vt:lpstr>
      <vt:lpstr>Frutiger-BoldItalic</vt:lpstr>
      <vt:lpstr>OttawaBold</vt:lpstr>
      <vt:lpstr>Roboto</vt:lpstr>
      <vt:lpstr>Rockwell</vt:lpstr>
      <vt:lpstr>Symbol</vt:lpstr>
      <vt:lpstr>Times New Roman</vt:lpstr>
      <vt:lpstr>Wingdings</vt:lpstr>
      <vt:lpstr>Theme4</vt:lpstr>
      <vt:lpstr>Bovine Herpesvirus 1 (BoHV 1)</vt:lpstr>
      <vt:lpstr>BOVINE HERPESVIRUS 1</vt:lpstr>
      <vt:lpstr>BOVINE HERPESVIRUS 1</vt:lpstr>
      <vt:lpstr>Classification (ICTV)</vt:lpstr>
      <vt:lpstr>BOVINE HERPESVIRUS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Disease</dc:title>
  <dc:creator>MANOJ KUMAR</dc:creator>
  <cp:lastModifiedBy>MANOJ KUMAR</cp:lastModifiedBy>
  <cp:revision>10</cp:revision>
  <dcterms:created xsi:type="dcterms:W3CDTF">2020-04-07T18:38:16Z</dcterms:created>
  <dcterms:modified xsi:type="dcterms:W3CDTF">2020-04-08T07:24:02Z</dcterms:modified>
</cp:coreProperties>
</file>