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71" r:id="rId2"/>
    <p:sldId id="275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C0E"/>
    <a:srgbClr val="4F11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52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31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4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9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8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2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56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4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8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8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153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rial Black" panose="020B0A04020102020204" pitchFamily="34" charset="0"/>
              </a:rPr>
              <a:t>Drugs </a:t>
            </a:r>
            <a:r>
              <a:rPr lang="en-US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acting on </a:t>
            </a:r>
            <a:r>
              <a:rPr lang="en-US" sz="4800" dirty="0">
                <a:solidFill>
                  <a:srgbClr val="FF0000"/>
                </a:solidFill>
                <a:latin typeface="Arial Black" panose="020B0A04020102020204" pitchFamily="34" charset="0"/>
              </a:rPr>
              <a:t>Respiratory System</a:t>
            </a:r>
            <a:endParaRPr lang="en-IN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3898"/>
            <a:ext cx="10515600" cy="3261382"/>
          </a:xfrm>
        </p:spPr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Presented by:-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IN" b="1" dirty="0" err="1">
                <a:solidFill>
                  <a:srgbClr val="0070C0"/>
                </a:solidFill>
              </a:rPr>
              <a:t>Dr.Archana</a:t>
            </a:r>
            <a:endParaRPr lang="en-I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                               Assistant </a:t>
            </a:r>
            <a:r>
              <a:rPr lang="en-IN" b="1" dirty="0" err="1">
                <a:solidFill>
                  <a:srgbClr val="0070C0"/>
                </a:solidFill>
              </a:rPr>
              <a:t>Professor_cum_Jr.Scientist</a:t>
            </a:r>
            <a:endParaRPr lang="en-I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                               </a:t>
            </a:r>
            <a:r>
              <a:rPr lang="en-IN" b="1" dirty="0" err="1">
                <a:solidFill>
                  <a:srgbClr val="0070C0"/>
                </a:solidFill>
              </a:rPr>
              <a:t>Deptt.Of</a:t>
            </a:r>
            <a:r>
              <a:rPr lang="en-IN" b="1" dirty="0">
                <a:solidFill>
                  <a:srgbClr val="0070C0"/>
                </a:solidFill>
              </a:rPr>
              <a:t> Pharmacology &amp; Toxicology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                                     Bihar Veterinary College, </a:t>
            </a:r>
            <a:r>
              <a:rPr lang="en-IN" b="1" dirty="0" smtClean="0">
                <a:solidFill>
                  <a:srgbClr val="0070C0"/>
                </a:solidFill>
              </a:rPr>
              <a:t>Patna</a:t>
            </a:r>
            <a:endParaRPr lang="en-I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5C3A-0831-49B0-8B34-387785D2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C8AA-A3BB-4837-B05A-C407935A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8" y="1853248"/>
            <a:ext cx="11143282" cy="4733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Antihistamines (H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Antagonists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Promethazine, Diphenhydramine.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Cromolyn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inhibit histamine &amp;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leukoriene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Cysteinyl-Leukotriene Receptor antagonists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act by preventing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Leukotriene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induced bronchoconstriction –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Zafirlukast,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Montelucast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1775" indent="-231775"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Anti-inflammatory agents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Act by reducing formation of cytokines,</a:t>
            </a:r>
          </a:p>
          <a:p>
            <a:pPr marL="231775" indent="-231775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Prednisolone. </a:t>
            </a:r>
          </a:p>
        </p:txBody>
      </p:sp>
    </p:spTree>
    <p:extLst>
      <p:ext uri="{BB962C8B-B14F-4D97-AF65-F5344CB8AC3E}">
        <p14:creationId xmlns:p14="http://schemas.microsoft.com/office/powerpoint/2010/main" val="37509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D23A-52CB-4A03-A714-901D9B89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Stimulant (Analeptics)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E0D8-436C-4D65-9119-3C233AC45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6" y="1853248"/>
            <a:ext cx="11142933" cy="4552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which cause stimulation of depressed respiration 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Doxapram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drug of choice in emergency cases, act by stimulation of respiration.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Nikethamide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respiratory stimulant.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LcPeriod"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Xanthines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Caffeine,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Aminophylline.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Mucolytics</a:t>
            </a:r>
            <a:endParaRPr lang="en-IN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drugs which loosen or break viscous or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inspissated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pulmonary secretion to facilitate expectorations.</a:t>
            </a:r>
          </a:p>
          <a:p>
            <a:pPr marL="0" indent="0">
              <a:buNone/>
            </a:pP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Bromhexine</a:t>
            </a:r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Adhatoda</a:t>
            </a:r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Vasica</a:t>
            </a:r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Acetyl cysteine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Antitussives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99" y="365125"/>
            <a:ext cx="5575301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uaifenes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1" y="365125"/>
            <a:ext cx="4870450" cy="589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rgbClr val="00B0F0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IN" dirty="0" smtClean="0"/>
              <a:t>                                  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  </a:t>
            </a:r>
          </a:p>
          <a:p>
            <a:pPr marL="0" indent="0">
              <a:buNone/>
            </a:pPr>
            <a:r>
              <a:rPr lang="en-IN" sz="5400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en-IN" sz="5400" dirty="0" smtClean="0">
                <a:solidFill>
                  <a:srgbClr val="FF0000"/>
                </a:solidFill>
                <a:latin typeface="Albertus Extra Bold" panose="020E0802040304020204" pitchFamily="34" charset="0"/>
              </a:rPr>
              <a:t>              THANKS</a:t>
            </a:r>
            <a:endParaRPr lang="en-IN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994" y="211015"/>
            <a:ext cx="10607040" cy="616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947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ACTING ON RESPIRATORY SYSTEM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</a:rPr>
              <a:t>  * Antitussive    	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</a:rPr>
              <a:t>  *  Expectorant 		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</a:rPr>
              <a:t>  * Respiratory stimulants	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</a:rPr>
              <a:t>  * Bronchodilators	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</a:rPr>
              <a:t>  * Mucolytics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3478-5405-409C-8FB9-861A0187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Antitussive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657A-DB9F-4861-9122-9701CF45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42917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Antitussive are drugs that suppress coughing, by reducing activity of cough center in brain.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Antitussive agents are used to relieve dry cough.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are of 2 types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Peripherally acting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Centrally acting</a:t>
            </a:r>
          </a:p>
        </p:txBody>
      </p:sp>
    </p:spTree>
    <p:extLst>
      <p:ext uri="{BB962C8B-B14F-4D97-AF65-F5344CB8AC3E}">
        <p14:creationId xmlns:p14="http://schemas.microsoft.com/office/powerpoint/2010/main" val="14984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9DC0-ECA2-4504-A475-050EF626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D69D-1979-49A5-AF9C-8D532D9D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Peripherally acting –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It depress tracheal &amp; bronchial afferent sensory nerves and pulmonary stretch receptors, thus prevents activation of medullary cough center.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Ephedrine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it is an alkaloid obtained from Chinese herb 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huang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been employed in Chinese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indeginous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medicine. It relaxes the bronchial smooth muscle.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Benzonatate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structurally related to local anaesthetic tetracaine, it exerts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anesthetic effects on cough receptors in respiratory tract.</a:t>
            </a:r>
          </a:p>
        </p:txBody>
      </p:sp>
    </p:spTree>
    <p:extLst>
      <p:ext uri="{BB962C8B-B14F-4D97-AF65-F5344CB8AC3E}">
        <p14:creationId xmlns:p14="http://schemas.microsoft.com/office/powerpoint/2010/main" val="63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76391-1640-4A87-8FE6-F4C8B91C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CCD72-C0F6-4115-8444-47EB7BA91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Centrally acting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Suppress cough by direct depression of medullary cough center.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Examples-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Codeine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Pholcodeine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Dextromethorphan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Butorphanol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hydrocodone      Noscapine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0FEF-419C-426F-85AE-EE15D8F8A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Expectorants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6289-06E3-46F6-AC13-B65FB78C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458" y="1704814"/>
            <a:ext cx="11313762" cy="45435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Drugs which increases fluidity &amp; volume of bronchial secretions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 in easy expulsion through coughing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helps in promoting pulmonary drainage during inflammation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are 4 types –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Inhalation Expectorants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Sedative Expectorants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Stimulant Expectorants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Anodyne Expectorants </a:t>
            </a:r>
          </a:p>
          <a:p>
            <a:pPr marL="514350" indent="-514350">
              <a:buFont typeface="+mj-lt"/>
              <a:buAutoNum type="alphaL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E2B5-9B3A-4CAF-9420-EBEF24AD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3659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0C4E-85A9-4349-B3AF-389865F77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6" y="1689315"/>
            <a:ext cx="11577234" cy="48974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Inhalation Expectorants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Increase bronchial secretion by local action    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Eucalyptus Oil, Turpentine 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Sedative Expectorants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stimulate mucus secretion in bronchi, protects &amp; reduce acute inflammation in Respiratory passage.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Saline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Expectorants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increase mucus from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GIT.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Ammonium Chloride, Potassium Iodide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Demulcent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Expectorants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soothening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action in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 respiratory tract.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Balsam of Tolu,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Vasaka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syrup.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Nauseant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Expectorants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increase respiratory secretions by nausea, 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Ipecac </a:t>
            </a:r>
          </a:p>
        </p:txBody>
      </p:sp>
    </p:spTree>
    <p:extLst>
      <p:ext uri="{BB962C8B-B14F-4D97-AF65-F5344CB8AC3E}">
        <p14:creationId xmlns:p14="http://schemas.microsoft.com/office/powerpoint/2010/main" val="15671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470F-1540-4EE0-83E1-1E8C22B9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Stimulant &amp; Anodyne Expectorants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7C710-2652-4256-906C-772481047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1565329"/>
            <a:ext cx="11189775" cy="48399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Stimulant Expectorants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stimulate &amp; promote repair of chronic inflammatory process. 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Guaiacol,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Guaifensin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Eucalyptus Oil, Turpentine Oil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Anodyne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Expectorants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Extensively increase respiratory secretion through GIT. 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Camphorated tincture of opium(Paregoric). </a:t>
            </a:r>
          </a:p>
        </p:txBody>
      </p:sp>
    </p:spTree>
    <p:extLst>
      <p:ext uri="{BB962C8B-B14F-4D97-AF65-F5344CB8AC3E}">
        <p14:creationId xmlns:p14="http://schemas.microsoft.com/office/powerpoint/2010/main" val="1035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0D6B-C12C-4489-A45A-F651A1C2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Bronchodilators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FB7A-2E9B-491A-8784-79226FF15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4" y="1853248"/>
            <a:ext cx="11174278" cy="46870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that relax Bronchial smooth muscles, dilate respiratory passage &amp; relive bronchial spasm.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based on mode of action –</a:t>
            </a:r>
          </a:p>
          <a:p>
            <a:pPr marL="514350" indent="-514350">
              <a:buFont typeface="+mj-lt"/>
              <a:buAutoNum type="alphaUcPeriod"/>
            </a:pP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2-adrenoceptor agonists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salbutamol, terbutaline bambuterol.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Xanthines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/Methylxanthines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Direct relaxant action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bronchial smooth muscles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caffeine, aminophylline &amp; theophylline.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Anticholinergic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act by blocking cholinergic muscarinic receptors –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Ipratropium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541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Albertus Extra Bold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Drugs acting on Respiratory System</vt:lpstr>
      <vt:lpstr>DRUGS ACTING ON RESPIRATORY SYSTEM</vt:lpstr>
      <vt:lpstr>Antitussive </vt:lpstr>
      <vt:lpstr>Continue… </vt:lpstr>
      <vt:lpstr>Continue… </vt:lpstr>
      <vt:lpstr>Expectorants </vt:lpstr>
      <vt:lpstr>Continue…</vt:lpstr>
      <vt:lpstr>Stimulant &amp; Anodyne Expectorants </vt:lpstr>
      <vt:lpstr>Bronchodilators</vt:lpstr>
      <vt:lpstr>Continue…</vt:lpstr>
      <vt:lpstr>Respiratory Stimulant (Analeptics)</vt:lpstr>
      <vt:lpstr>    Mucolytics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acting on Respiratory System</dc:title>
  <dc:creator>archana_dr@yahoo.com</dc:creator>
  <cp:lastModifiedBy>Dr. Nirbhay Kumar</cp:lastModifiedBy>
  <cp:revision>1</cp:revision>
  <dcterms:created xsi:type="dcterms:W3CDTF">2018-11-01T13:43:27Z</dcterms:created>
  <dcterms:modified xsi:type="dcterms:W3CDTF">2020-04-10T15:09:44Z</dcterms:modified>
</cp:coreProperties>
</file>