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247" TargetMode="External"/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9" TargetMode="External"/><Relationship Id="rId7" Type="http://schemas.openxmlformats.org/officeDocument/2006/relationships/hyperlink" Target="http://ecoursesonline.iasri.res.in/mod/page/view.php?id=54135" TargetMode="External"/><Relationship Id="rId2" Type="http://schemas.openxmlformats.org/officeDocument/2006/relationships/hyperlink" Target="http://ecoursesonline.iasri.res.in/mod/page/view.php?id=541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oursesonline.iasri.res.in/mod/page/view.php?id=54156" TargetMode="External"/><Relationship Id="rId5" Type="http://schemas.openxmlformats.org/officeDocument/2006/relationships/hyperlink" Target="http://ecoursesonline.iasri.res.in/mod/page/view.php?id=54154" TargetMode="External"/><Relationship Id="rId4" Type="http://schemas.openxmlformats.org/officeDocument/2006/relationships/hyperlink" Target="http://ecoursesonline.iasri.res.in/mod/page/view.php?id=5415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oursesonline.iasri.res.in/mod/page/view.php?id=54142" TargetMode="External"/><Relationship Id="rId2" Type="http://schemas.openxmlformats.org/officeDocument/2006/relationships/hyperlink" Target="http://ecoursesonline.iasri.res.in/mod/page/view.php?id=5410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ursesonline.iasri.res.in/mod/resource/view.php?id=5430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page/view.php?id=541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oursesonline.iasri.res.in/mod/resource/view.php?id=5430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5908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latin typeface="Algerian" pitchFamily="82" charset="0"/>
              </a:rPr>
              <a:t>VETERINAY ANATOMY, 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b="1" dirty="0" smtClean="0">
                <a:latin typeface="Algerian" pitchFamily="82" charset="0"/>
              </a:rPr>
              <a:t>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UNIT- 6</a:t>
            </a:r>
            <a:r>
              <a:rPr lang="en-US" b="1" dirty="0" smtClean="0">
                <a:latin typeface="Algerian" pitchFamily="82" charset="0"/>
              </a:rPr>
              <a:t>,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Algerian" pitchFamily="82" charset="0"/>
              </a:rPr>
              <a:t>TOPIC</a:t>
            </a:r>
            <a:r>
              <a:rPr lang="en-US" sz="3100" b="1" dirty="0" smtClean="0">
                <a:latin typeface="Algerian" pitchFamily="82" charset="0"/>
              </a:rPr>
              <a:t>-</a:t>
            </a:r>
            <a:r>
              <a:rPr lang="en-US" sz="3100" dirty="0" smtClean="0">
                <a:latin typeface="Algerian" pitchFamily="82" charset="0"/>
              </a:rPr>
              <a:t>Details Description of Bones along muscles of with  of </a:t>
            </a:r>
            <a:r>
              <a:rPr lang="en-US" sz="3100" dirty="0" smtClean="0">
                <a:solidFill>
                  <a:srgbClr val="FF0000"/>
                </a:solidFill>
                <a:latin typeface="Algerian" pitchFamily="82" charset="0"/>
              </a:rPr>
              <a:t>Pelvic Girdle</a:t>
            </a:r>
            <a:r>
              <a:rPr lang="en-US" sz="3600" dirty="0" smtClean="0">
                <a:latin typeface="Algerian" pitchFamily="82" charset="0"/>
              </a:rPr>
              <a:t/>
            </a:r>
            <a:br>
              <a:rPr lang="en-US" sz="3600" dirty="0" smtClean="0">
                <a:latin typeface="Algerian" pitchFamily="82" charset="0"/>
              </a:rPr>
            </a:b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Algerian" pitchFamily="82" charset="0"/>
              </a:rPr>
              <a:t>Instructor-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DR. SANJAY KUMAR BHARTI</a:t>
            </a:r>
          </a:p>
          <a:p>
            <a:pPr algn="just"/>
            <a:r>
              <a:rPr lang="en-US" dirty="0" smtClean="0">
                <a:latin typeface="Algerian" pitchFamily="82" charset="0"/>
              </a:rPr>
              <a:t>                         HOD, VETERINARY ANATOMY</a:t>
            </a: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 smtClean="0">
              <a:latin typeface="Algerian" pitchFamily="82" charset="0"/>
            </a:endParaRPr>
          </a:p>
          <a:p>
            <a:pPr algn="just"/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Ishium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irregularly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quadrilateral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placed behind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the pubis.</a:t>
            </a: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has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two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surfaces,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borders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angles.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rgbClr val="FF0000"/>
                </a:solidFill>
              </a:rPr>
              <a:t>                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Ishium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SURFACES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For description it contains 2 surfaces</a:t>
            </a:r>
          </a:p>
          <a:p>
            <a:pPr lvl="1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A-The Dorsal pelvic surface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The dorsal pelvis surface is slightly concave transversely and forms the posterior part of the pelvic floor.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B-The Ventral surface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The ventral surface presents about its middle a rough ridge for the biceps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It is roughened for the origin of the adductor muscles of the thigh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               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Ishium</a:t>
            </a:r>
            <a:r>
              <a:rPr lang="en-US" sz="4000" dirty="0" smtClean="0">
                <a:solidFill>
                  <a:srgbClr val="FF0000"/>
                </a:solidFill>
              </a:rPr>
              <a:t>- Continued…..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BORDERS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For description it contains 4 borders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A-The anterior border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concave and forms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posterior boundary of the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foramen.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B-The posterior border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slopes forward and downward and meets the same borders of its fellow to form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arch, which constitutes the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inferior boundary of the pelvic outlet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C-The medial border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with its fellow form the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presents ventrally a ridge which gives attachment to the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suspensory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ligament of the penis in the male and that of the udder in the female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D-The lateral border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 is concave and forms the lesser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isciatic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notch and is continuous with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spine. The notch forms the lower boundary of the lesser sciatic foramen bordered above by the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-sciatic ligament (in life),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which is for the passage of the posterior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vessels.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         </a:t>
            </a:r>
            <a:r>
              <a:rPr lang="en-US" sz="4400" dirty="0" err="1" smtClean="0">
                <a:solidFill>
                  <a:srgbClr val="FF0000"/>
                </a:solidFill>
                <a:latin typeface="Algerian" pitchFamily="82" charset="0"/>
              </a:rPr>
              <a:t>Ishium</a:t>
            </a:r>
            <a:r>
              <a:rPr lang="en-US" sz="4400" dirty="0" smtClean="0">
                <a:solidFill>
                  <a:srgbClr val="FF0000"/>
                </a:solidFill>
              </a:rPr>
              <a:t>- Continued…..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ANGLES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For description it contains 4 angels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antero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-lateral angle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joins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the pubis at 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lateral angle-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tuber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trifid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serves for the origin of the biceps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semitendinosus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semimembranosus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antero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-internal angle-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angle forms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-medial border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foramen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the help of posterior part pelvic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-internal angle-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This angle forms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postero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-external border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foramen.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              </a:t>
            </a:r>
            <a:r>
              <a:rPr lang="en-US" sz="4000" dirty="0" err="1" smtClean="0">
                <a:solidFill>
                  <a:srgbClr val="FF0000"/>
                </a:solidFill>
              </a:rPr>
              <a:t>Ishium</a:t>
            </a:r>
            <a:r>
              <a:rPr lang="en-US" sz="4000" dirty="0" smtClean="0">
                <a:solidFill>
                  <a:srgbClr val="FF0000"/>
                </a:solidFill>
              </a:rPr>
              <a:t>- Continued…..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Pubis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pubis is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smallest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three parts.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irregularly triangular bones forms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floor of the pelvic cavity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is for accommodation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Urinary Bladder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description it contains and 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surfaces,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borders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angles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               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PUBIS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sz="2000" b="1" dirty="0" smtClean="0"/>
              <a:t>The dorsal or pelvic surface</a:t>
            </a:r>
            <a:r>
              <a:rPr lang="en-US" sz="2000" dirty="0" smtClean="0"/>
              <a:t> forms the anterior part of the pelvic floor and the urinary bladder rests on it in life.</a:t>
            </a:r>
          </a:p>
          <a:p>
            <a:pPr lvl="1" algn="just"/>
            <a:r>
              <a:rPr lang="en-US" sz="2000" b="1" dirty="0" smtClean="0"/>
              <a:t>The ventral surface</a:t>
            </a:r>
            <a:r>
              <a:rPr lang="en-US" sz="2000" dirty="0" smtClean="0"/>
              <a:t> is rough for muscular attachment.</a:t>
            </a:r>
          </a:p>
          <a:p>
            <a:pPr lvl="1" algn="just"/>
            <a:r>
              <a:rPr lang="en-US" sz="2000" b="1" dirty="0" smtClean="0"/>
              <a:t>The anterior border</a:t>
            </a:r>
            <a:r>
              <a:rPr lang="en-US" sz="2000" dirty="0" smtClean="0"/>
              <a:t> is thick. Laterally it bears the </a:t>
            </a:r>
            <a:r>
              <a:rPr lang="en-US" sz="2000" dirty="0" err="1" smtClean="0"/>
              <a:t>ilio-pectineal</a:t>
            </a:r>
            <a:r>
              <a:rPr lang="en-US" sz="2000" dirty="0" smtClean="0"/>
              <a:t> eminence and curves for the attachment of the </a:t>
            </a:r>
            <a:r>
              <a:rPr lang="en-US" sz="2000" dirty="0" err="1" smtClean="0"/>
              <a:t>prepubic</a:t>
            </a:r>
            <a:r>
              <a:rPr lang="en-US" sz="2000" dirty="0" smtClean="0"/>
              <a:t> tendon.</a:t>
            </a:r>
          </a:p>
          <a:p>
            <a:pPr lvl="1" algn="just"/>
            <a:r>
              <a:rPr lang="en-US" sz="2000" b="1" dirty="0" smtClean="0"/>
              <a:t>The posterior border</a:t>
            </a:r>
            <a:r>
              <a:rPr lang="en-US" sz="2000" dirty="0" smtClean="0"/>
              <a:t> forms the anterior margin of the </a:t>
            </a:r>
            <a:r>
              <a:rPr lang="en-US" sz="2000" dirty="0" err="1" smtClean="0"/>
              <a:t>obturator</a:t>
            </a:r>
            <a:r>
              <a:rPr lang="en-US" sz="2000" dirty="0" smtClean="0"/>
              <a:t> foramen.</a:t>
            </a:r>
          </a:p>
          <a:p>
            <a:pPr lvl="1" algn="just"/>
            <a:r>
              <a:rPr lang="en-US" sz="2000" b="1" dirty="0" smtClean="0"/>
              <a:t>The medial border</a:t>
            </a:r>
            <a:r>
              <a:rPr lang="en-US" sz="2000" dirty="0" smtClean="0"/>
              <a:t> meets the same border of its fellow at the pubic </a:t>
            </a:r>
            <a:r>
              <a:rPr lang="en-US" sz="2000" dirty="0" err="1" smtClean="0"/>
              <a:t>symphysis</a:t>
            </a:r>
            <a:r>
              <a:rPr lang="en-US" sz="2000" dirty="0" smtClean="0"/>
              <a:t>. The </a:t>
            </a:r>
            <a:r>
              <a:rPr lang="en-US" sz="2000" dirty="0" err="1" smtClean="0"/>
              <a:t>acetabular</a:t>
            </a:r>
            <a:r>
              <a:rPr lang="en-US" sz="2000" dirty="0" smtClean="0"/>
              <a:t> angle joins the </a:t>
            </a:r>
            <a:r>
              <a:rPr lang="en-US" sz="2000" dirty="0" err="1" smtClean="0"/>
              <a:t>ilium</a:t>
            </a:r>
            <a:r>
              <a:rPr lang="en-US" sz="2000" dirty="0" smtClean="0"/>
              <a:t> and the </a:t>
            </a:r>
            <a:r>
              <a:rPr lang="en-US" sz="2000" dirty="0" err="1" smtClean="0"/>
              <a:t>ischium</a:t>
            </a:r>
            <a:r>
              <a:rPr lang="en-US" sz="2000" dirty="0" smtClean="0"/>
              <a:t> at the </a:t>
            </a:r>
            <a:r>
              <a:rPr lang="en-US" sz="2000" dirty="0" err="1" smtClean="0">
                <a:hlinkClick r:id="rId2" tooltip="Acetabulum"/>
              </a:rPr>
              <a:t>acetabulum</a:t>
            </a:r>
            <a:r>
              <a:rPr lang="en-US" sz="2000" dirty="0" smtClean="0"/>
              <a:t>.</a:t>
            </a:r>
          </a:p>
          <a:p>
            <a:pPr lvl="1" algn="just"/>
            <a:r>
              <a:rPr lang="en-US" sz="2000" dirty="0" smtClean="0"/>
              <a:t>The medial borders of the pubis and the </a:t>
            </a:r>
            <a:r>
              <a:rPr lang="en-US" sz="2000" dirty="0" err="1" smtClean="0"/>
              <a:t>ischium</a:t>
            </a:r>
            <a:r>
              <a:rPr lang="en-US" sz="2000" dirty="0" smtClean="0"/>
              <a:t> meet the corresponding borders of their fellows to form the </a:t>
            </a:r>
            <a:r>
              <a:rPr lang="en-US" sz="2000" dirty="0" smtClean="0">
                <a:hlinkClick r:id="rId3" tooltip="Pelvic symphysis"/>
              </a:rPr>
              <a:t>pelvic </a:t>
            </a:r>
            <a:r>
              <a:rPr lang="en-US" sz="2000" dirty="0" err="1" smtClean="0">
                <a:hlinkClick r:id="rId3" tooltip="Pelvic symphysis"/>
              </a:rPr>
              <a:t>symphysis</a:t>
            </a:r>
            <a:r>
              <a:rPr lang="en-US" sz="2000" dirty="0" smtClean="0"/>
              <a:t> / </a:t>
            </a:r>
            <a:r>
              <a:rPr lang="en-US" sz="2000" dirty="0" err="1" smtClean="0"/>
              <a:t>Ischio</a:t>
            </a:r>
            <a:r>
              <a:rPr lang="en-US" sz="2000" dirty="0" smtClean="0"/>
              <a:t>-pubic </a:t>
            </a:r>
            <a:r>
              <a:rPr lang="en-US" sz="2000" dirty="0" err="1" smtClean="0"/>
              <a:t>symphysis</a:t>
            </a:r>
            <a:r>
              <a:rPr lang="en-US" sz="2000" dirty="0" smtClean="0"/>
              <a:t> and the pelvic floor is basin like.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        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Pubis</a:t>
            </a:r>
            <a:r>
              <a:rPr lang="en-US" sz="4400" dirty="0" smtClean="0">
                <a:solidFill>
                  <a:srgbClr val="FF0000"/>
                </a:solidFill>
              </a:rPr>
              <a:t>- Continued…..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general designations for the different parts of the pelvic limb and bones present given below.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Pelvic girdle and hip region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Ilium,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pubis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tooltip="Femur"/>
              </a:rPr>
              <a:t>Femur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Leg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Tibia"/>
              </a:rPr>
              <a:t>Tibia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&amp;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Fibula"/>
              </a:rPr>
              <a:t>fibula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Consisting of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Tarsus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number of small bones called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5" tooltip="Tarsals"/>
              </a:rPr>
              <a:t>tarsals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arranged in the domestic mammals in three rows.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Metatarsus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Typically consisting of five bones designated only by numbers 1 to 5, but showing considerable modifications in different animals.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Digits"/>
              </a:rPr>
              <a:t>Digits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These form the terminal parts of the limbs and usually correspond to the number of the fully developed  Each digit is composed of a number of bones arranged serially called the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Phalanges"/>
              </a:rPr>
              <a:t>phalanges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7" tooltip="Phalanges"/>
              </a:rPr>
              <a:t>phalanges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may vary (from 1 to 5) within the species and also in different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6" tooltip="Digits"/>
              </a:rPr>
              <a:t>digits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of the same species</a:t>
            </a:r>
            <a:r>
              <a:rPr lang="en-US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             PELVIC LIMB BONES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Algerian" pitchFamily="82" charset="0"/>
              </a:rPr>
              <a:t>Details Description of Bones along muscles of with  of Pelvic Girdle</a:t>
            </a:r>
          </a:p>
          <a:p>
            <a:pPr algn="just"/>
            <a:endParaRPr lang="en-US" sz="3200" dirty="0" smtClean="0">
              <a:latin typeface="Algerian" pitchFamily="82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Ilium,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Pubis of Ox, Buffalo, Sheep, Goat, Horse, Pig, Dog and Fowl.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Muscular attachment of Ilium,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Pubis of Ox, Buffalo, Sheep, Goat, Horse, Pig, Dog and Fowl.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lgerian" pitchFamily="82" charset="0"/>
                <a:cs typeface="Aharoni" pitchFamily="2" charset="-79"/>
              </a:rPr>
              <a:t>STUDY ABOUT PELVIC GIRDLE </a:t>
            </a:r>
            <a:endParaRPr lang="en-US" dirty="0">
              <a:solidFill>
                <a:srgbClr val="FF0000"/>
              </a:solidFill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 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Bone"/>
              </a:rPr>
              <a:t>bone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consists of three flat bones,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ilium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ischium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pubis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fuse together to form the 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hlinkClick r:id="rId4" tooltip="Acetabulum"/>
              </a:rPr>
              <a:t>acetabulum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 tooltip="Acetabulum"/>
              </a:rPr>
              <a:t>Acetabulum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Which is for accommodation of head of femur and forms a joint,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Known 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 Joint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extends from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 tooltip="Acetabulum"/>
              </a:rPr>
              <a:t>acetabulum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upwards forming the lateral wall of the pelvic cavity.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OS COXAE -PELVIC GIRDILE </a:t>
            </a:r>
            <a:br>
              <a:rPr lang="en-US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                          (Ox)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pubis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extend medially and backward respectively and their medial borders fuse with those of the opposite side to form the 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pelvic /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ischio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-pubic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symphysis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pubis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ischium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form the anterior and posterior parts respectively of the floor of the bony pelvis and enclose between them on each side, a large 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obturator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foramen.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OS COXAE -PELVIC GIRDILE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…….Continued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sz="2000" dirty="0" smtClean="0"/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larges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 of the three parts.</a:t>
            </a: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irregularly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triangula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 being wide above narrow and prismatic at the middle and slightly expanded below.</a:t>
            </a: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presents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surfaces,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borders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angles.</a:t>
            </a:r>
          </a:p>
          <a:p>
            <a:pPr lvl="1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SURFACES-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A-The lateral or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surface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directed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dorso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-laterally and backward. The inferior third of this surface presents rough lines for the origin of the gluteus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profundus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 This surface is traversed by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line running nearly parallel 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cotyloid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edge from a little below the tuber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become continuous with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spine. This surface serves for the origin of the gluteus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dirty="0" smtClean="0">
                <a:solidFill>
                  <a:srgbClr val="FF0000"/>
                </a:solidFill>
              </a:rPr>
              <a:t>                   </a:t>
            </a:r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Ilium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b="1" dirty="0" smtClean="0"/>
              <a:t>B-The medial or pelvic surface</a:t>
            </a:r>
            <a:r>
              <a:rPr lang="en-US" sz="2000" dirty="0" smtClean="0"/>
              <a:t> presents a rough triangular medial part-the sacral surface and a smooth quadrilateral part -the iliac surface. The former presents an irregular facet, the </a:t>
            </a:r>
            <a:r>
              <a:rPr lang="en-US" sz="2000" dirty="0" err="1" smtClean="0"/>
              <a:t>articular</a:t>
            </a:r>
            <a:r>
              <a:rPr lang="en-US" sz="2000" dirty="0" smtClean="0"/>
              <a:t> surface for the </a:t>
            </a:r>
            <a:r>
              <a:rPr lang="en-US" sz="2000" dirty="0" smtClean="0">
                <a:solidFill>
                  <a:srgbClr val="FF0000"/>
                </a:solidFill>
                <a:hlinkClick r:id="rId2" tooltip="Sacrum"/>
              </a:rPr>
              <a:t>sacrum</a:t>
            </a:r>
            <a:r>
              <a:rPr lang="en-US" sz="2000" dirty="0" smtClean="0"/>
              <a:t>. </a:t>
            </a:r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000" dirty="0" smtClean="0"/>
          </a:p>
          <a:p>
            <a:pPr marL="365760" lvl="1" indent="-256032" algn="just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b="1" dirty="0" smtClean="0"/>
              <a:t>C-The iliac surface –</a:t>
            </a:r>
            <a:r>
              <a:rPr lang="en-US" sz="2000" dirty="0" smtClean="0"/>
              <a:t> This is directed forward and is covered by </a:t>
            </a:r>
            <a:r>
              <a:rPr lang="en-US" sz="2000" dirty="0" err="1" smtClean="0"/>
              <a:t>iliacus</a:t>
            </a:r>
            <a:r>
              <a:rPr lang="en-US" sz="2000" dirty="0" smtClean="0"/>
              <a:t>. The </a:t>
            </a:r>
            <a:r>
              <a:rPr lang="en-US" sz="2000" dirty="0" err="1" smtClean="0"/>
              <a:t>ilio-pectineal</a:t>
            </a:r>
            <a:r>
              <a:rPr lang="en-US" sz="2000" dirty="0" smtClean="0"/>
              <a:t> line, which separates these two surfaces, begins below the </a:t>
            </a:r>
            <a:r>
              <a:rPr lang="en-US" sz="2000" dirty="0" err="1" smtClean="0"/>
              <a:t>articular</a:t>
            </a:r>
            <a:r>
              <a:rPr lang="en-US" sz="2000" dirty="0" smtClean="0"/>
              <a:t> surface and joins the anterior border of the pubis and forms the lateral boundary of the pelvic inlet. It bears about the middle the </a:t>
            </a:r>
            <a:r>
              <a:rPr lang="en-US" sz="2000" b="1" dirty="0" err="1" smtClean="0"/>
              <a:t>psoas</a:t>
            </a:r>
            <a:r>
              <a:rPr lang="en-US" sz="2000" b="1" dirty="0" smtClean="0"/>
              <a:t> tubercle</a:t>
            </a:r>
            <a:r>
              <a:rPr lang="en-US" sz="2000" dirty="0" smtClean="0"/>
              <a:t> for the </a:t>
            </a:r>
            <a:r>
              <a:rPr lang="en-US" sz="2000" dirty="0" err="1" smtClean="0"/>
              <a:t>psoas</a:t>
            </a:r>
            <a:r>
              <a:rPr lang="en-US" sz="2000" dirty="0" smtClean="0"/>
              <a:t> minor.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                        Ilium- cont……..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BORDERS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-For description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having  3 borders</a:t>
            </a: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A- 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cotyloid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leads to 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little above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infront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which are two depressions (the lateral one is faint) for the origin of the rectus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B-The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concave and forms the greater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notch. The notch forms the greater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foramen which is covered by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-sciatic ligament in life and serves for the passage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nerves and anterior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vessels. In its lower part, it is convex, rough and is continuous with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ischiatic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spine, which gives attachment to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sacro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-sciatic ligament at its free edge and to the gluteus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profundus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on its lateral aspect.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C-The dorsal border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or the crest 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concave thick and rough for the attachment of the muscles of the loin.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                      Ilium- cont……..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ANGLES- For description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contains 3 angles’</a:t>
            </a:r>
          </a:p>
          <a:p>
            <a:pPr lvl="1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A- The medial angle or tuber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sacrale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separated from its fellow and forms with it and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sacrale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spines, the point of the croup.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B- The lateral angle or tuber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coxae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large and prominent, wide in the middle and smaller at either end and serves for the attachment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iliacus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obliquus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abdominis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internus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tensor fasciae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latae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gluteus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medius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etc.</a:t>
            </a:r>
          </a:p>
          <a:p>
            <a:pPr lvl="1"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C-The inferior or 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acetabular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angle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thick and meets the other two parts at the 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 tooltip="Acetabulum"/>
              </a:rPr>
              <a:t>acetabulum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                    Ilium- cont……..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1990</TotalTime>
  <Words>239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VETERINAY ANATOMY,                                           UNIT- 6, TOPIC-Details Description of Bones along muscles of with  of Pelvic Girdle </vt:lpstr>
      <vt:lpstr>             PELVIC LIMB BONES</vt:lpstr>
      <vt:lpstr>STUDY ABOUT PELVIC GIRDLE </vt:lpstr>
      <vt:lpstr>    OS COXAE -PELVIC GIRDILE                             (Ox)</vt:lpstr>
      <vt:lpstr>OS COXAE -PELVIC GIRDILE                       …….Continued</vt:lpstr>
      <vt:lpstr>                    Ilium </vt:lpstr>
      <vt:lpstr>                         Ilium- cont……..</vt:lpstr>
      <vt:lpstr>                      Ilium- cont……..</vt:lpstr>
      <vt:lpstr>                     Ilium- cont……..</vt:lpstr>
      <vt:lpstr>                  Ishium </vt:lpstr>
      <vt:lpstr>                Ishium- Continued….. </vt:lpstr>
      <vt:lpstr>         Ishium- Continued…..</vt:lpstr>
      <vt:lpstr>              Ishium- Continued…..</vt:lpstr>
      <vt:lpstr>                PUBIS</vt:lpstr>
      <vt:lpstr>         Pubis- Continued…..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VETERINAY ANATOMY, UNIT- 5 PELVIC LIMB BONES</dc:title>
  <dc:creator>user1</dc:creator>
  <cp:lastModifiedBy>user1</cp:lastModifiedBy>
  <cp:revision>241</cp:revision>
  <dcterms:created xsi:type="dcterms:W3CDTF">2006-08-16T00:00:00Z</dcterms:created>
  <dcterms:modified xsi:type="dcterms:W3CDTF">2020-04-26T13:42:25Z</dcterms:modified>
</cp:coreProperties>
</file>