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73" r:id="rId4"/>
    <p:sldId id="274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6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2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43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26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81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95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3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1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2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4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26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CE60-4DFC-4032-89A3-F84CBDF08E67}" type="datetimeFigureOut">
              <a:rPr lang="en-IN" smtClean="0"/>
              <a:t>09-04-2020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5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</a:t>
            </a:r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602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COMMUNICATION FOR LIVESTOCK DEVELOPMENT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6578" y="1191787"/>
            <a:ext cx="2258044" cy="15026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1104" y="2311530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0059" y="3611470"/>
            <a:ext cx="2278041" cy="13249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6136" y="3292390"/>
            <a:ext cx="2194912" cy="16440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6055" y="1268760"/>
            <a:ext cx="2957469" cy="165618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Communication-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meaning, concept, purpose and process.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Models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and theories of communication. Types of communication-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intrapersonal, interpersonal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verbal and non-verbal. Criteria of effective communication, Determinants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communication- </a:t>
            </a:r>
            <a:r>
              <a:rPr lang="en-IN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Empathy, credibility, fidelity, distortion, feed back and barriers 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 communication</a:t>
            </a:r>
            <a:endParaRPr lang="en-IN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9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Communication origin: Latin ‘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Communis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meaning ‘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Common’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Communication is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conscious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attempt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to share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information, ideas, attitudes and the like with others</a:t>
            </a:r>
          </a:p>
          <a:p>
            <a:pPr algn="just"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Rogers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Shoemaker (1971)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“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which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Messages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transferred from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Source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Receiver.”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Leagans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(1961)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“The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which two or more people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exchange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ideas, facts, feeling or impressions in ways that each gains a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common understanding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of the meaning, intent and use of messages.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Basic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functions of communication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Information function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Basic requirement of adopting and adjusting oneself to the environment.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Command or instructive function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In hierarchical structure. </a:t>
            </a: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Influence or persuasive function: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Sole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purpose of communication …..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Berlo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Integrative function: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20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Basic concepts in communication: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pPr lvl="0" algn="just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Communication fidelity: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Faithful performance of communication process by all its elements (Communicator, Message, Channel and Receiver). Noise and fidelity are two side of the same coin.</a:t>
            </a:r>
          </a:p>
          <a:p>
            <a:pPr lvl="0"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Communication gap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Refers to difference between what was communicated by the extension agent and what has actually been received by the audience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the message does not reach the target-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Communication must be made available.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Communication must be need based.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Communication must be in time.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Communication must use more than one channel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Where the message fails to produce desired impact-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 credible channels.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Repeat the message at suitable interval.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Precautions against message distortion. 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Increase understandability &amp; give complete information. </a:t>
            </a:r>
          </a:p>
          <a:p>
            <a:pPr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6000"/>
          </a:xfrm>
        </p:spPr>
        <p:txBody>
          <a:bodyPr>
            <a:no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Time lag in communication: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Delay at different element level in communication process.</a:t>
            </a:r>
          </a:p>
          <a:p>
            <a:pPr lvl="0"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Empathy: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Ability on the part of one person to understand the other person’s internal frame of mind and reference, and accept it.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Ability of an individual to project oneself into the role of another person, to be able to appreciate the feeling, thinking and actions of another person.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Homophily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refers to the degree to which a pair of individual communicate are similar in certain attributes such as beliefs, education, social status, and the likes.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Heterophily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refers to the degree to which pairs of individuals who interact are different in certain attributes.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13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458200" cy="62484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Propaganda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Deliberate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manipulation of people’s beliefs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behavior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through words, gestures, images, thoughts, music.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aims at presenting only propagandist’s side of arguments without considering receiver’s side.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suppresses the truth and authoritarian in approach in influencing the people.</a:t>
            </a:r>
          </a:p>
          <a:p>
            <a:pPr lvl="0"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Publicity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Similar to propaganda but based on truth.</a:t>
            </a:r>
          </a:p>
          <a:p>
            <a:pPr lvl="0"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Persuasion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More democratic approach for influencing the people to bring desirable change. Extension agents provide lot of arguments in favor of acceptance of the recommendation.</a:t>
            </a:r>
          </a:p>
          <a:p>
            <a:pPr lvl="0" algn="just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Opinion leadership: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Degree to which an individual is able to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influence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other individuals’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attitudes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overt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behavior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informally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 a desired way with relative frequency.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6168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Intrapersonal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Communication 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one’s self. Organizing and converting sensory data into meaningful messages. It is co-function of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his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immediate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environment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e.g. Reading news paper, Talking with soul etc.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Interpersonal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Occur in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face to face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manner where participants can see, hear and even touch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other.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Organizational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 organization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is stable system of individuals who work together to achieve through hierarchy of rank and division of labor.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Vertical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Horizontal communication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Diagonal communication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 organizational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between two system of organization.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61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4008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Models of communication</a:t>
            </a:r>
          </a:p>
          <a:p>
            <a:pPr algn="just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Contextual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differences in situations leads to different models of communication.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Aristotle’s communication model : Most primitive model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Speaker     2) Speech      3) Audience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Berlo’s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communication model :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Source     2) Message     3) Channel    4) Receiver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Leagan’s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communication model :</a:t>
            </a:r>
          </a:p>
          <a:p>
            <a:pPr algn="just">
              <a:lnSpc>
                <a:spcPct val="20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1)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Communicator         2) Message       3) Channel        4) Treatment                     5) Audience              6) Response 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26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388</Words>
  <Application>Microsoft Office PowerPoint</Application>
  <PresentationFormat>On-screen Show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Topics covered</vt:lpstr>
      <vt:lpstr>PowerPoint Presentation</vt:lpstr>
      <vt:lpstr>PowerPoint Presentation</vt:lpstr>
      <vt:lpstr>Basic concepts in communication: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8</cp:revision>
  <dcterms:created xsi:type="dcterms:W3CDTF">2020-04-05T17:35:59Z</dcterms:created>
  <dcterms:modified xsi:type="dcterms:W3CDTF">2020-04-09T06:51:28Z</dcterms:modified>
</cp:coreProperties>
</file>