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73" r:id="rId4"/>
    <p:sldId id="275" r:id="rId5"/>
    <p:sldId id="276" r:id="rId6"/>
    <p:sldId id="281" r:id="rId7"/>
    <p:sldId id="277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555" y="-2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60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23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343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26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581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695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732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41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620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34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826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2CE60-4DFC-4032-89A3-F84CBDF08E67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053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28600"/>
            <a:ext cx="8964488" cy="6400800"/>
          </a:xfrm>
        </p:spPr>
        <p:txBody>
          <a:bodyPr>
            <a:normAutofit lnSpcReduction="10000"/>
          </a:bodyPr>
          <a:lstStyle/>
          <a:p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AHE 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605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</a:t>
            </a:r>
            <a:r>
              <a:rPr lang="en-IN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ANIMAL HUSBANDRY PROGRAMME PLANNING AND EVALUATION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65757" y="1191787"/>
            <a:ext cx="1859685" cy="150262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1104" y="2311530"/>
            <a:ext cx="3200400" cy="18028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0059" y="3704451"/>
            <a:ext cx="2278041" cy="113902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90390" y="1268760"/>
            <a:ext cx="2488798" cy="165618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857" y="3202398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31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latin typeface="Caxton-BoldItalic" pitchFamily="2" charset="0"/>
              </a:rPr>
              <a:t>Topics covered</a:t>
            </a:r>
            <a:endParaRPr lang="en-US" b="1" dirty="0">
              <a:latin typeface="Caxton-BoldItali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Importance of programme planning in veterinary and animal 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husbandry extension</a:t>
            </a:r>
            <a:r>
              <a:rPr lang="en-I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Objectives, principles and steps in programme planning process. Role of 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animal husbandry </a:t>
            </a:r>
            <a:r>
              <a:rPr lang="en-I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extension agencies, local leaders, livestock owners and institutions in 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planning and </a:t>
            </a:r>
            <a:r>
              <a:rPr lang="en-I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implementation of need-based veterinary extension programmes.</a:t>
            </a:r>
            <a:endParaRPr lang="en-IN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28600"/>
            <a:ext cx="8856984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, Objectives and Principles of Programme Planning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Programme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planning is a procedure of working with the people in an effort to recognise unsatisfactory situations or problems and to determine possible solutions or objectives and goals.</a:t>
            </a:r>
          </a:p>
          <a:p>
            <a:pPr>
              <a:lnSpc>
                <a:spcPct val="150000"/>
              </a:lnSpc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:  An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extension programme is a statement of situation, objectives, problems and solutions (Kelsey and Hearne, 1949).</a:t>
            </a:r>
          </a:p>
          <a:p>
            <a:pPr>
              <a:lnSpc>
                <a:spcPct val="150000"/>
              </a:lnSpc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Planning: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Planning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is designing a course of action to achieve ends. 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planning: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Programme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planning is the process whereby the people in the country through their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leaders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plans their extension programme, country and state professional extension staff member assist in this process (Lawrence,1962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00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38944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Objectives of 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programme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38800"/>
          </a:xfrm>
        </p:spPr>
        <p:txBody>
          <a:bodyPr>
            <a:noAutofit/>
          </a:bodyPr>
          <a:lstStyle/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general objective of having an extension programme is to influence people to make changes in their way of life and making a living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Kelsey and Hearne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(1967), the following are reasons for having a programme: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ensure careful consideration of what is to be done and why.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furnish a guide against which to judge all new proposals.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establish objectives toward which progress can be measured and evaluated.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have a means of choosing the important (deep rooted) from incidental (less important) problems; and the permanent from the temporary changes.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develop a common understanding about the means and ends between functionaries and organizations.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ensure continuity during changes of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personnel.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help develop leadership.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avoid wastage of time &amp; money and promote efficiency.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justify expenditure and to ensure flow of funds.</a:t>
            </a: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have a statement in written form for public use.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458200" cy="5760640"/>
          </a:xfrm>
        </p:spPr>
        <p:txBody>
          <a:bodyPr>
            <a:noAutofit/>
          </a:bodyPr>
          <a:lstStyle/>
          <a:p>
            <a:pPr lvl="0" algn="just">
              <a:lnSpc>
                <a:spcPct val="200000"/>
              </a:lnSpc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Extension programmes should be based on an analysis of the past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experiences, present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situation and future needs.</a:t>
            </a:r>
          </a:p>
          <a:p>
            <a:pPr lvl="0" algn="just"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Extension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programmes should have clear and significant objectives which could satisfy important needs of the people.</a:t>
            </a:r>
          </a:p>
          <a:p>
            <a:pPr lvl="0" algn="just"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Extension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programmes should fix up priority on the basis of available resources and time.</a:t>
            </a:r>
          </a:p>
          <a:p>
            <a:pPr lvl="0" algn="just"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Extension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programmes should clearly indicate the availability and utilization of resources.</a:t>
            </a:r>
          </a:p>
          <a:p>
            <a:pPr lvl="0" algn="just"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Extension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programmes should have a general agreement at various levels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755576" y="179348"/>
            <a:ext cx="7811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Principles of extension programme planning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3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458200" cy="5760640"/>
          </a:xfrm>
        </p:spPr>
        <p:txBody>
          <a:bodyPr>
            <a:noAutofit/>
          </a:bodyPr>
          <a:lstStyle/>
          <a:p>
            <a:pPr lvl="0" algn="just"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Extension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programmes should involve people at the local level.</a:t>
            </a:r>
          </a:p>
          <a:p>
            <a:pPr lvl="0" algn="just">
              <a:lnSpc>
                <a:spcPct val="200000"/>
              </a:lnSpc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Extension programmes should involve relevant institutions and organization.</a:t>
            </a:r>
          </a:p>
          <a:p>
            <a:pPr lvl="0" algn="just">
              <a:lnSpc>
                <a:spcPct val="200000"/>
              </a:lnSpc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Extension programme should have definite plan of work.</a:t>
            </a:r>
          </a:p>
          <a:p>
            <a:pPr lvl="0" algn="just">
              <a:lnSpc>
                <a:spcPct val="200000"/>
              </a:lnSpc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Extension programme should provide for evaluation of results and reconsideration of the programme.</a:t>
            </a:r>
          </a:p>
          <a:p>
            <a:pPr lvl="0" algn="just">
              <a:lnSpc>
                <a:spcPct val="200000"/>
              </a:lnSpc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Extension programmes should provide for equitable distribution of benefits amongst the members of the community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755576" y="179348"/>
            <a:ext cx="7811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Principles 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……..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4744"/>
            <a:ext cx="8458200" cy="52760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process of extension, as applied to development programmes, involves five essential phases (SOTER) i.e.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Analyzing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the Situation,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Objectives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or Goals to be Accomplished,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Evaluating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the Teaching,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Reconsidering</a:t>
            </a:r>
            <a:r>
              <a:rPr lang="en-IN" sz="2000" i="1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IN" sz="2000" i="1" dirty="0" err="1">
                <a:latin typeface="Times New Roman" pitchFamily="18" charset="0"/>
                <a:cs typeface="Times New Roman" pitchFamily="18" charset="0"/>
              </a:rPr>
              <a:t>J.P.Leagans</a:t>
            </a:r>
            <a:r>
              <a:rPr lang="en-IN" sz="2000" i="1" dirty="0">
                <a:latin typeface="Times New Roman" pitchFamily="18" charset="0"/>
                <a:cs typeface="Times New Roman" pitchFamily="18" charset="0"/>
              </a:rPr>
              <a:t>, 1961).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steps are intended only to clarify the necessary actions in carrying out a planned extension educational effort.</a:t>
            </a:r>
          </a:p>
          <a:p>
            <a:pPr algn="just">
              <a:lnSpc>
                <a:spcPct val="150000"/>
              </a:lnSpc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The program development process is on-going and continuous. </a:t>
            </a:r>
          </a:p>
        </p:txBody>
      </p:sp>
      <p:sp>
        <p:nvSpPr>
          <p:cNvPr id="2" name="Rectangle 1"/>
          <p:cNvSpPr/>
          <p:nvPr/>
        </p:nvSpPr>
        <p:spPr>
          <a:xfrm>
            <a:off x="3085599" y="404664"/>
            <a:ext cx="4094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Programme-Planning Process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168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coursesonline.iasri.res.in/pluginfile.php/4935/mod_resource/content/1/Lesson%2015_files/image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6696744" cy="52565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547664" y="188640"/>
            <a:ext cx="59046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Steps of programme planning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61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315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Topics covered</vt:lpstr>
      <vt:lpstr>PowerPoint Presentation</vt:lpstr>
      <vt:lpstr>Objectives of programme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vipin</dc:creator>
  <cp:lastModifiedBy>vipin</cp:lastModifiedBy>
  <cp:revision>12</cp:revision>
  <dcterms:created xsi:type="dcterms:W3CDTF">2020-04-05T17:35:59Z</dcterms:created>
  <dcterms:modified xsi:type="dcterms:W3CDTF">2020-04-15T20:07:25Z</dcterms:modified>
</cp:coreProperties>
</file>