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553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6FE30-1698-4EE5-ABCE-87470CD653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B5494B-208D-4B99-862B-2FF6B7E30FA4}">
      <dgm:prSet phldrT="[Text]"/>
      <dgm:spPr/>
      <dgm:t>
        <a:bodyPr/>
        <a:lstStyle/>
        <a:p>
          <a:r>
            <a:rPr lang="en-US" dirty="0" err="1" smtClean="0"/>
            <a:t>Neoscariasis</a:t>
          </a:r>
          <a:endParaRPr lang="en-IN" dirty="0"/>
        </a:p>
      </dgm:t>
    </dgm:pt>
    <dgm:pt modelId="{5BD5B22A-4014-487A-A673-B16A19068585}" type="parTrans" cxnId="{98C2A90E-DDC8-404A-8D75-81DE06A6D7B3}">
      <dgm:prSet/>
      <dgm:spPr/>
      <dgm:t>
        <a:bodyPr/>
        <a:lstStyle/>
        <a:p>
          <a:endParaRPr lang="en-IN"/>
        </a:p>
      </dgm:t>
    </dgm:pt>
    <dgm:pt modelId="{32AF8D76-56BE-4D66-AF9B-ACAD743C7765}" type="sibTrans" cxnId="{98C2A90E-DDC8-404A-8D75-81DE06A6D7B3}">
      <dgm:prSet/>
      <dgm:spPr/>
      <dgm:t>
        <a:bodyPr/>
        <a:lstStyle/>
        <a:p>
          <a:endParaRPr lang="en-IN"/>
        </a:p>
      </dgm:t>
    </dgm:pt>
    <dgm:pt modelId="{FE6EC1EA-A236-4301-BFE9-29DB4BBCC838}">
      <dgm:prSet phldrT="[Text]"/>
      <dgm:spPr/>
      <dgm:t>
        <a:bodyPr/>
        <a:lstStyle/>
        <a:p>
          <a:r>
            <a:rPr lang="en-US" dirty="0" err="1" smtClean="0"/>
            <a:t>Ascariasis</a:t>
          </a:r>
          <a:endParaRPr lang="en-IN" dirty="0"/>
        </a:p>
      </dgm:t>
    </dgm:pt>
    <dgm:pt modelId="{6A62197D-94A6-4827-AEE0-A048CABF2EF9}" type="parTrans" cxnId="{8A597848-0179-4CF2-93E7-A020CE65E75A}">
      <dgm:prSet/>
      <dgm:spPr/>
      <dgm:t>
        <a:bodyPr/>
        <a:lstStyle/>
        <a:p>
          <a:endParaRPr lang="en-IN"/>
        </a:p>
      </dgm:t>
    </dgm:pt>
    <dgm:pt modelId="{C22A1AFA-295B-42B5-B560-DE7378289856}" type="sibTrans" cxnId="{8A597848-0179-4CF2-93E7-A020CE65E75A}">
      <dgm:prSet/>
      <dgm:spPr/>
      <dgm:t>
        <a:bodyPr/>
        <a:lstStyle/>
        <a:p>
          <a:endParaRPr lang="en-IN"/>
        </a:p>
      </dgm:t>
    </dgm:pt>
    <dgm:pt modelId="{0ACAD07C-63EF-46BD-81FE-493928D183F5}">
      <dgm:prSet phldrT="[Text]"/>
      <dgm:spPr/>
      <dgm:t>
        <a:bodyPr/>
        <a:lstStyle/>
        <a:p>
          <a:r>
            <a:rPr lang="en-US" dirty="0" err="1" smtClean="0"/>
            <a:t>Parasacariasis</a:t>
          </a:r>
          <a:endParaRPr lang="en-IN" dirty="0"/>
        </a:p>
      </dgm:t>
    </dgm:pt>
    <dgm:pt modelId="{A051634E-6C07-49F2-A1D7-E8ADCE1EC452}" type="parTrans" cxnId="{9F1C9A49-2854-42D3-B9FF-2A0D91A1F9FD}">
      <dgm:prSet/>
      <dgm:spPr/>
      <dgm:t>
        <a:bodyPr/>
        <a:lstStyle/>
        <a:p>
          <a:endParaRPr lang="en-IN"/>
        </a:p>
      </dgm:t>
    </dgm:pt>
    <dgm:pt modelId="{B9F75788-5EBB-4AEF-B991-8CCD9F5C0700}" type="sibTrans" cxnId="{9F1C9A49-2854-42D3-B9FF-2A0D91A1F9FD}">
      <dgm:prSet/>
      <dgm:spPr/>
      <dgm:t>
        <a:bodyPr/>
        <a:lstStyle/>
        <a:p>
          <a:endParaRPr lang="en-IN"/>
        </a:p>
      </dgm:t>
    </dgm:pt>
    <dgm:pt modelId="{385A2411-DAEA-40A0-BBB6-4E45F34440D4}" type="pres">
      <dgm:prSet presAssocID="{3516FE30-1698-4EE5-ABCE-87470CD653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6D65652-F12B-47A9-BBA0-BBDCBB0E7537}" type="pres">
      <dgm:prSet presAssocID="{FAB5494B-208D-4B99-862B-2FF6B7E30FA4}" presName="parentLin" presStyleCnt="0"/>
      <dgm:spPr/>
    </dgm:pt>
    <dgm:pt modelId="{975D831E-C166-462B-9FB0-ECFE6A6A9D8F}" type="pres">
      <dgm:prSet presAssocID="{FAB5494B-208D-4B99-862B-2FF6B7E30FA4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724E50F-F9A3-4170-B883-8F859036ECA4}" type="pres">
      <dgm:prSet presAssocID="{FAB5494B-208D-4B99-862B-2FF6B7E30F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BDD8F4-D8A9-40F0-84B0-04507CA4FDC2}" type="pres">
      <dgm:prSet presAssocID="{FAB5494B-208D-4B99-862B-2FF6B7E30FA4}" presName="negativeSpace" presStyleCnt="0"/>
      <dgm:spPr/>
    </dgm:pt>
    <dgm:pt modelId="{CF07EC1F-9D32-43D3-97FA-F9153078DE57}" type="pres">
      <dgm:prSet presAssocID="{FAB5494B-208D-4B99-862B-2FF6B7E30FA4}" presName="childText" presStyleLbl="conFgAcc1" presStyleIdx="0" presStyleCnt="3">
        <dgm:presLayoutVars>
          <dgm:bulletEnabled val="1"/>
        </dgm:presLayoutVars>
      </dgm:prSet>
      <dgm:spPr/>
    </dgm:pt>
    <dgm:pt modelId="{244B4180-9F8A-4460-8116-CF3F4AC0E8B4}" type="pres">
      <dgm:prSet presAssocID="{32AF8D76-56BE-4D66-AF9B-ACAD743C7765}" presName="spaceBetweenRectangles" presStyleCnt="0"/>
      <dgm:spPr/>
    </dgm:pt>
    <dgm:pt modelId="{04F583A7-8F05-429A-AA2B-5CE5A33BE4BB}" type="pres">
      <dgm:prSet presAssocID="{FE6EC1EA-A236-4301-BFE9-29DB4BBCC838}" presName="parentLin" presStyleCnt="0"/>
      <dgm:spPr/>
    </dgm:pt>
    <dgm:pt modelId="{1237D4BD-57DC-494B-91F2-2857D0281ACD}" type="pres">
      <dgm:prSet presAssocID="{FE6EC1EA-A236-4301-BFE9-29DB4BBCC838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DE89CD8A-2F54-42EF-9AA2-C7ABE94EE557}" type="pres">
      <dgm:prSet presAssocID="{FE6EC1EA-A236-4301-BFE9-29DB4BBCC8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B47D4F-3F77-4C68-A3BE-42827BE730A6}" type="pres">
      <dgm:prSet presAssocID="{FE6EC1EA-A236-4301-BFE9-29DB4BBCC838}" presName="negativeSpace" presStyleCnt="0"/>
      <dgm:spPr/>
    </dgm:pt>
    <dgm:pt modelId="{6F289FCA-B1AB-4832-B045-9B5C315CA64F}" type="pres">
      <dgm:prSet presAssocID="{FE6EC1EA-A236-4301-BFE9-29DB4BBCC838}" presName="childText" presStyleLbl="conFgAcc1" presStyleIdx="1" presStyleCnt="3">
        <dgm:presLayoutVars>
          <dgm:bulletEnabled val="1"/>
        </dgm:presLayoutVars>
      </dgm:prSet>
      <dgm:spPr/>
    </dgm:pt>
    <dgm:pt modelId="{41D98917-225D-4598-82E1-F2319F2D6883}" type="pres">
      <dgm:prSet presAssocID="{C22A1AFA-295B-42B5-B560-DE7378289856}" presName="spaceBetweenRectangles" presStyleCnt="0"/>
      <dgm:spPr/>
    </dgm:pt>
    <dgm:pt modelId="{6C4AEB13-C19C-400D-BF39-F7AA567147BF}" type="pres">
      <dgm:prSet presAssocID="{0ACAD07C-63EF-46BD-81FE-493928D183F5}" presName="parentLin" presStyleCnt="0"/>
      <dgm:spPr/>
    </dgm:pt>
    <dgm:pt modelId="{8E1C8B7E-83AF-4642-8073-679A6D906C8E}" type="pres">
      <dgm:prSet presAssocID="{0ACAD07C-63EF-46BD-81FE-493928D183F5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A2AE6280-D9C6-4C45-A356-2ADA65386CDD}" type="pres">
      <dgm:prSet presAssocID="{0ACAD07C-63EF-46BD-81FE-493928D183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8D9180-12D2-427F-ACAF-F95EC5E738E6}" type="pres">
      <dgm:prSet presAssocID="{0ACAD07C-63EF-46BD-81FE-493928D183F5}" presName="negativeSpace" presStyleCnt="0"/>
      <dgm:spPr/>
    </dgm:pt>
    <dgm:pt modelId="{E126A092-C83B-4376-8DFB-07C45761DC5D}" type="pres">
      <dgm:prSet presAssocID="{0ACAD07C-63EF-46BD-81FE-493928D183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C998A6-826D-4210-B7AB-9D637AA21F57}" type="presOf" srcId="{3516FE30-1698-4EE5-ABCE-87470CD65333}" destId="{385A2411-DAEA-40A0-BBB6-4E45F34440D4}" srcOrd="0" destOrd="0" presId="urn:microsoft.com/office/officeart/2005/8/layout/list1"/>
    <dgm:cxn modelId="{E39E1BFC-9E94-405F-A205-392200988C23}" type="presOf" srcId="{FAB5494B-208D-4B99-862B-2FF6B7E30FA4}" destId="{1724E50F-F9A3-4170-B883-8F859036ECA4}" srcOrd="1" destOrd="0" presId="urn:microsoft.com/office/officeart/2005/8/layout/list1"/>
    <dgm:cxn modelId="{C680BFD4-E998-47E3-A54C-21324D77972B}" type="presOf" srcId="{FE6EC1EA-A236-4301-BFE9-29DB4BBCC838}" destId="{1237D4BD-57DC-494B-91F2-2857D0281ACD}" srcOrd="0" destOrd="0" presId="urn:microsoft.com/office/officeart/2005/8/layout/list1"/>
    <dgm:cxn modelId="{98C2A90E-DDC8-404A-8D75-81DE06A6D7B3}" srcId="{3516FE30-1698-4EE5-ABCE-87470CD65333}" destId="{FAB5494B-208D-4B99-862B-2FF6B7E30FA4}" srcOrd="0" destOrd="0" parTransId="{5BD5B22A-4014-487A-A673-B16A19068585}" sibTransId="{32AF8D76-56BE-4D66-AF9B-ACAD743C7765}"/>
    <dgm:cxn modelId="{070ED308-6876-4235-8184-CC1AFAA6330D}" type="presOf" srcId="{0ACAD07C-63EF-46BD-81FE-493928D183F5}" destId="{A2AE6280-D9C6-4C45-A356-2ADA65386CDD}" srcOrd="1" destOrd="0" presId="urn:microsoft.com/office/officeart/2005/8/layout/list1"/>
    <dgm:cxn modelId="{9F1C9A49-2854-42D3-B9FF-2A0D91A1F9FD}" srcId="{3516FE30-1698-4EE5-ABCE-87470CD65333}" destId="{0ACAD07C-63EF-46BD-81FE-493928D183F5}" srcOrd="2" destOrd="0" parTransId="{A051634E-6C07-49F2-A1D7-E8ADCE1EC452}" sibTransId="{B9F75788-5EBB-4AEF-B991-8CCD9F5C0700}"/>
    <dgm:cxn modelId="{8A597848-0179-4CF2-93E7-A020CE65E75A}" srcId="{3516FE30-1698-4EE5-ABCE-87470CD65333}" destId="{FE6EC1EA-A236-4301-BFE9-29DB4BBCC838}" srcOrd="1" destOrd="0" parTransId="{6A62197D-94A6-4827-AEE0-A048CABF2EF9}" sibTransId="{C22A1AFA-295B-42B5-B560-DE7378289856}"/>
    <dgm:cxn modelId="{2F7A463B-6A34-4585-9BBB-F06ACD594A30}" type="presOf" srcId="{FE6EC1EA-A236-4301-BFE9-29DB4BBCC838}" destId="{DE89CD8A-2F54-42EF-9AA2-C7ABE94EE557}" srcOrd="1" destOrd="0" presId="urn:microsoft.com/office/officeart/2005/8/layout/list1"/>
    <dgm:cxn modelId="{2FEF0413-5DDE-496F-9C33-65495FFE1AD1}" type="presOf" srcId="{FAB5494B-208D-4B99-862B-2FF6B7E30FA4}" destId="{975D831E-C166-462B-9FB0-ECFE6A6A9D8F}" srcOrd="0" destOrd="0" presId="urn:microsoft.com/office/officeart/2005/8/layout/list1"/>
    <dgm:cxn modelId="{83612252-EA68-4421-841E-4F8284223E8A}" type="presOf" srcId="{0ACAD07C-63EF-46BD-81FE-493928D183F5}" destId="{8E1C8B7E-83AF-4642-8073-679A6D906C8E}" srcOrd="0" destOrd="0" presId="urn:microsoft.com/office/officeart/2005/8/layout/list1"/>
    <dgm:cxn modelId="{509FAEBF-31F1-4D88-AA5A-345CE8989B12}" type="presParOf" srcId="{385A2411-DAEA-40A0-BBB6-4E45F34440D4}" destId="{B6D65652-F12B-47A9-BBA0-BBDCBB0E7537}" srcOrd="0" destOrd="0" presId="urn:microsoft.com/office/officeart/2005/8/layout/list1"/>
    <dgm:cxn modelId="{F2A6C8F4-71F7-426A-B2DD-CA8B23BFD5D9}" type="presParOf" srcId="{B6D65652-F12B-47A9-BBA0-BBDCBB0E7537}" destId="{975D831E-C166-462B-9FB0-ECFE6A6A9D8F}" srcOrd="0" destOrd="0" presId="urn:microsoft.com/office/officeart/2005/8/layout/list1"/>
    <dgm:cxn modelId="{F74A1AFD-CBF6-41DE-A15E-D0D516974F9C}" type="presParOf" srcId="{B6D65652-F12B-47A9-BBA0-BBDCBB0E7537}" destId="{1724E50F-F9A3-4170-B883-8F859036ECA4}" srcOrd="1" destOrd="0" presId="urn:microsoft.com/office/officeart/2005/8/layout/list1"/>
    <dgm:cxn modelId="{DC11CA58-F914-4359-B0DE-5BF122629CC6}" type="presParOf" srcId="{385A2411-DAEA-40A0-BBB6-4E45F34440D4}" destId="{92BDD8F4-D8A9-40F0-84B0-04507CA4FDC2}" srcOrd="1" destOrd="0" presId="urn:microsoft.com/office/officeart/2005/8/layout/list1"/>
    <dgm:cxn modelId="{50D9E0FE-3B92-4AE5-B3D9-B3CD9EFDC125}" type="presParOf" srcId="{385A2411-DAEA-40A0-BBB6-4E45F34440D4}" destId="{CF07EC1F-9D32-43D3-97FA-F9153078DE57}" srcOrd="2" destOrd="0" presId="urn:microsoft.com/office/officeart/2005/8/layout/list1"/>
    <dgm:cxn modelId="{890F3786-E6A0-4541-B286-8B5CD3E2954B}" type="presParOf" srcId="{385A2411-DAEA-40A0-BBB6-4E45F34440D4}" destId="{244B4180-9F8A-4460-8116-CF3F4AC0E8B4}" srcOrd="3" destOrd="0" presId="urn:microsoft.com/office/officeart/2005/8/layout/list1"/>
    <dgm:cxn modelId="{1A9D7D59-143A-49E0-A916-76C3D485BB44}" type="presParOf" srcId="{385A2411-DAEA-40A0-BBB6-4E45F34440D4}" destId="{04F583A7-8F05-429A-AA2B-5CE5A33BE4BB}" srcOrd="4" destOrd="0" presId="urn:microsoft.com/office/officeart/2005/8/layout/list1"/>
    <dgm:cxn modelId="{9D53B5ED-1FD4-45F6-AD10-807F3D512A60}" type="presParOf" srcId="{04F583A7-8F05-429A-AA2B-5CE5A33BE4BB}" destId="{1237D4BD-57DC-494B-91F2-2857D0281ACD}" srcOrd="0" destOrd="0" presId="urn:microsoft.com/office/officeart/2005/8/layout/list1"/>
    <dgm:cxn modelId="{A725750E-E5B0-45BA-BE4F-F210A1F2513C}" type="presParOf" srcId="{04F583A7-8F05-429A-AA2B-5CE5A33BE4BB}" destId="{DE89CD8A-2F54-42EF-9AA2-C7ABE94EE557}" srcOrd="1" destOrd="0" presId="urn:microsoft.com/office/officeart/2005/8/layout/list1"/>
    <dgm:cxn modelId="{E38EE97C-FAE9-4CB5-ACBB-971963366D00}" type="presParOf" srcId="{385A2411-DAEA-40A0-BBB6-4E45F34440D4}" destId="{72B47D4F-3F77-4C68-A3BE-42827BE730A6}" srcOrd="5" destOrd="0" presId="urn:microsoft.com/office/officeart/2005/8/layout/list1"/>
    <dgm:cxn modelId="{EC41AAA5-6F06-490C-983F-F6E7CD011E32}" type="presParOf" srcId="{385A2411-DAEA-40A0-BBB6-4E45F34440D4}" destId="{6F289FCA-B1AB-4832-B045-9B5C315CA64F}" srcOrd="6" destOrd="0" presId="urn:microsoft.com/office/officeart/2005/8/layout/list1"/>
    <dgm:cxn modelId="{642F9C8D-B63E-4A64-B433-5B7F61A10C8E}" type="presParOf" srcId="{385A2411-DAEA-40A0-BBB6-4E45F34440D4}" destId="{41D98917-225D-4598-82E1-F2319F2D6883}" srcOrd="7" destOrd="0" presId="urn:microsoft.com/office/officeart/2005/8/layout/list1"/>
    <dgm:cxn modelId="{D7476267-A581-493D-8782-EFF6C9895448}" type="presParOf" srcId="{385A2411-DAEA-40A0-BBB6-4E45F34440D4}" destId="{6C4AEB13-C19C-400D-BF39-F7AA567147BF}" srcOrd="8" destOrd="0" presId="urn:microsoft.com/office/officeart/2005/8/layout/list1"/>
    <dgm:cxn modelId="{149B6C05-A10C-4F63-9209-2E973D9CA850}" type="presParOf" srcId="{6C4AEB13-C19C-400D-BF39-F7AA567147BF}" destId="{8E1C8B7E-83AF-4642-8073-679A6D906C8E}" srcOrd="0" destOrd="0" presId="urn:microsoft.com/office/officeart/2005/8/layout/list1"/>
    <dgm:cxn modelId="{675E6751-55D9-4366-85F3-2851D26BEEFB}" type="presParOf" srcId="{6C4AEB13-C19C-400D-BF39-F7AA567147BF}" destId="{A2AE6280-D9C6-4C45-A356-2ADA65386CDD}" srcOrd="1" destOrd="0" presId="urn:microsoft.com/office/officeart/2005/8/layout/list1"/>
    <dgm:cxn modelId="{9F43376A-FCB4-4990-9412-4531FBCF679D}" type="presParOf" srcId="{385A2411-DAEA-40A0-BBB6-4E45F34440D4}" destId="{018D9180-12D2-427F-ACAF-F95EC5E738E6}" srcOrd="9" destOrd="0" presId="urn:microsoft.com/office/officeart/2005/8/layout/list1"/>
    <dgm:cxn modelId="{53B45F62-4DF4-4D5C-95A8-6CC8A4E6DF0D}" type="presParOf" srcId="{385A2411-DAEA-40A0-BBB6-4E45F34440D4}" destId="{E126A092-C83B-4376-8DFB-07C45761DC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FE1A45-C7F4-4D7E-A839-6563CF0392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8E6EA11-4B97-434A-92F1-52D4DCB12F80}">
      <dgm:prSet phldrT="[Text]" custT="1"/>
      <dgm:spPr/>
      <dgm:t>
        <a:bodyPr/>
        <a:lstStyle/>
        <a:p>
          <a:r>
            <a:rPr lang="en-US" sz="2400" b="1" dirty="0" smtClean="0"/>
            <a:t>Deworming of calves in 3</a:t>
          </a:r>
          <a:r>
            <a:rPr lang="en-US" sz="2400" b="1" baseline="30000" dirty="0" smtClean="0"/>
            <a:t>rd</a:t>
          </a:r>
          <a:r>
            <a:rPr lang="en-US" sz="2400" b="1" dirty="0" smtClean="0"/>
            <a:t> to 6 weeks of age</a:t>
          </a:r>
          <a:r>
            <a:rPr lang="en-US" sz="900" dirty="0" smtClean="0"/>
            <a:t>.</a:t>
          </a:r>
          <a:endParaRPr lang="en-IN" sz="900" dirty="0"/>
        </a:p>
      </dgm:t>
    </dgm:pt>
    <dgm:pt modelId="{CCFA13D4-4F8D-4250-9DC5-A41D5BCB686F}" type="parTrans" cxnId="{5AACFE0E-8176-44EB-9D37-F2E1080DDAAA}">
      <dgm:prSet/>
      <dgm:spPr/>
      <dgm:t>
        <a:bodyPr/>
        <a:lstStyle/>
        <a:p>
          <a:endParaRPr lang="en-IN"/>
        </a:p>
      </dgm:t>
    </dgm:pt>
    <dgm:pt modelId="{BB864657-2800-4E67-A17C-BFCEC9D44DA1}" type="sibTrans" cxnId="{5AACFE0E-8176-44EB-9D37-F2E1080DDAAA}">
      <dgm:prSet/>
      <dgm:spPr/>
      <dgm:t>
        <a:bodyPr/>
        <a:lstStyle/>
        <a:p>
          <a:endParaRPr lang="en-IN"/>
        </a:p>
      </dgm:t>
    </dgm:pt>
    <dgm:pt modelId="{411F02E1-02E7-4806-A954-6D67F4833173}">
      <dgm:prSet phldrT="[Text]" custT="1"/>
      <dgm:spPr/>
      <dgm:t>
        <a:bodyPr/>
        <a:lstStyle/>
        <a:p>
          <a:r>
            <a:rPr lang="en-US" sz="2000" b="1" dirty="0" smtClean="0"/>
            <a:t>Pregnant dams of all domesticated animals and Pets should be dewormed during that period as deeply imbedded </a:t>
          </a:r>
          <a:r>
            <a:rPr lang="en-US" sz="2000" b="1" dirty="0" err="1" smtClean="0"/>
            <a:t>hypobiotic</a:t>
          </a:r>
          <a:r>
            <a:rPr lang="en-US" sz="2000" b="1" dirty="0" smtClean="0"/>
            <a:t> larvae comes out during that period.</a:t>
          </a:r>
          <a:endParaRPr lang="en-IN" sz="2000" b="1" dirty="0"/>
        </a:p>
      </dgm:t>
    </dgm:pt>
    <dgm:pt modelId="{9F08DC00-7C58-4D7D-9BAF-D030528D5919}" type="parTrans" cxnId="{C2D3E16A-6644-43E0-8394-1D82F8E7CFF6}">
      <dgm:prSet/>
      <dgm:spPr/>
      <dgm:t>
        <a:bodyPr/>
        <a:lstStyle/>
        <a:p>
          <a:endParaRPr lang="en-IN"/>
        </a:p>
      </dgm:t>
    </dgm:pt>
    <dgm:pt modelId="{EB79C1B6-5AD4-48B9-9756-4C81CE39ABB0}" type="sibTrans" cxnId="{C2D3E16A-6644-43E0-8394-1D82F8E7CFF6}">
      <dgm:prSet/>
      <dgm:spPr/>
      <dgm:t>
        <a:bodyPr/>
        <a:lstStyle/>
        <a:p>
          <a:endParaRPr lang="en-IN"/>
        </a:p>
      </dgm:t>
    </dgm:pt>
    <dgm:pt modelId="{136D4F83-EA2C-4031-B031-C9CF58339406}" type="pres">
      <dgm:prSet presAssocID="{ECFE1A45-C7F4-4D7E-A839-6563CF0392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8447E77-5B67-4579-9262-AE0562C330A8}" type="pres">
      <dgm:prSet presAssocID="{E8E6EA11-4B97-434A-92F1-52D4DCB12F80}" presName="parentLin" presStyleCnt="0"/>
      <dgm:spPr/>
    </dgm:pt>
    <dgm:pt modelId="{700ED3B7-531F-4411-A1BF-A1FC69923E83}" type="pres">
      <dgm:prSet presAssocID="{E8E6EA11-4B97-434A-92F1-52D4DCB12F80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8AD76128-1851-4E28-B451-6DE9A665AED7}" type="pres">
      <dgm:prSet presAssocID="{E8E6EA11-4B97-434A-92F1-52D4DCB12F80}" presName="parentText" presStyleLbl="node1" presStyleIdx="0" presStyleCnt="2" custScaleX="142997" custScaleY="36001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095F20-9BFF-4BE0-A084-02BAB232F4B4}" type="pres">
      <dgm:prSet presAssocID="{E8E6EA11-4B97-434A-92F1-52D4DCB12F80}" presName="negativeSpace" presStyleCnt="0"/>
      <dgm:spPr/>
    </dgm:pt>
    <dgm:pt modelId="{37B50DF9-384D-449C-AF61-DC420C5E972F}" type="pres">
      <dgm:prSet presAssocID="{E8E6EA11-4B97-434A-92F1-52D4DCB12F80}" presName="childText" presStyleLbl="conFgAcc1" presStyleIdx="0" presStyleCnt="2">
        <dgm:presLayoutVars>
          <dgm:bulletEnabled val="1"/>
        </dgm:presLayoutVars>
      </dgm:prSet>
      <dgm:spPr/>
    </dgm:pt>
    <dgm:pt modelId="{079EE14E-FCD0-428C-BB4B-F79A0622020D}" type="pres">
      <dgm:prSet presAssocID="{BB864657-2800-4E67-A17C-BFCEC9D44DA1}" presName="spaceBetweenRectangles" presStyleCnt="0"/>
      <dgm:spPr/>
    </dgm:pt>
    <dgm:pt modelId="{9309A65E-B9B7-4A6A-AB6F-E244F0C813E0}" type="pres">
      <dgm:prSet presAssocID="{411F02E1-02E7-4806-A954-6D67F4833173}" presName="parentLin" presStyleCnt="0"/>
      <dgm:spPr/>
    </dgm:pt>
    <dgm:pt modelId="{785328A9-BE88-4AE4-A948-1836EB640469}" type="pres">
      <dgm:prSet presAssocID="{411F02E1-02E7-4806-A954-6D67F4833173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3688830D-6FC7-4A89-A4F7-F79022CC6861}" type="pres">
      <dgm:prSet presAssocID="{411F02E1-02E7-4806-A954-6D67F4833173}" presName="parentText" presStyleLbl="node1" presStyleIdx="1" presStyleCnt="2" custScaleX="142997" custScaleY="55681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FB92D2-1C2C-4C88-A519-2CE85EAB888C}" type="pres">
      <dgm:prSet presAssocID="{411F02E1-02E7-4806-A954-6D67F4833173}" presName="negativeSpace" presStyleCnt="0"/>
      <dgm:spPr/>
    </dgm:pt>
    <dgm:pt modelId="{C8C58C83-DD00-461C-B33F-16A76BEB93A8}" type="pres">
      <dgm:prSet presAssocID="{411F02E1-02E7-4806-A954-6D67F483317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ACFE0E-8176-44EB-9D37-F2E1080DDAAA}" srcId="{ECFE1A45-C7F4-4D7E-A839-6563CF0392AD}" destId="{E8E6EA11-4B97-434A-92F1-52D4DCB12F80}" srcOrd="0" destOrd="0" parTransId="{CCFA13D4-4F8D-4250-9DC5-A41D5BCB686F}" sibTransId="{BB864657-2800-4E67-A17C-BFCEC9D44DA1}"/>
    <dgm:cxn modelId="{B19BCB0B-5702-46DF-9517-CCBB7A190294}" type="presOf" srcId="{411F02E1-02E7-4806-A954-6D67F4833173}" destId="{3688830D-6FC7-4A89-A4F7-F79022CC6861}" srcOrd="1" destOrd="0" presId="urn:microsoft.com/office/officeart/2005/8/layout/list1"/>
    <dgm:cxn modelId="{C44CD72B-E7D6-4A91-A0E4-626508A3EADF}" type="presOf" srcId="{ECFE1A45-C7F4-4D7E-A839-6563CF0392AD}" destId="{136D4F83-EA2C-4031-B031-C9CF58339406}" srcOrd="0" destOrd="0" presId="urn:microsoft.com/office/officeart/2005/8/layout/list1"/>
    <dgm:cxn modelId="{9AC6C836-2068-4AE5-8077-E01728B56383}" type="presOf" srcId="{411F02E1-02E7-4806-A954-6D67F4833173}" destId="{785328A9-BE88-4AE4-A948-1836EB640469}" srcOrd="0" destOrd="0" presId="urn:microsoft.com/office/officeart/2005/8/layout/list1"/>
    <dgm:cxn modelId="{C2D3E16A-6644-43E0-8394-1D82F8E7CFF6}" srcId="{ECFE1A45-C7F4-4D7E-A839-6563CF0392AD}" destId="{411F02E1-02E7-4806-A954-6D67F4833173}" srcOrd="1" destOrd="0" parTransId="{9F08DC00-7C58-4D7D-9BAF-D030528D5919}" sibTransId="{EB79C1B6-5AD4-48B9-9756-4C81CE39ABB0}"/>
    <dgm:cxn modelId="{01FD2DC1-4F50-4D57-BB84-DF27F96B38CB}" type="presOf" srcId="{E8E6EA11-4B97-434A-92F1-52D4DCB12F80}" destId="{8AD76128-1851-4E28-B451-6DE9A665AED7}" srcOrd="1" destOrd="0" presId="urn:microsoft.com/office/officeart/2005/8/layout/list1"/>
    <dgm:cxn modelId="{F5BA3AFB-C351-4109-ADDF-3F12A15EAF37}" type="presOf" srcId="{E8E6EA11-4B97-434A-92F1-52D4DCB12F80}" destId="{700ED3B7-531F-4411-A1BF-A1FC69923E83}" srcOrd="0" destOrd="0" presId="urn:microsoft.com/office/officeart/2005/8/layout/list1"/>
    <dgm:cxn modelId="{79A03781-C46C-44BA-B866-80DD567CF1AD}" type="presParOf" srcId="{136D4F83-EA2C-4031-B031-C9CF58339406}" destId="{E8447E77-5B67-4579-9262-AE0562C330A8}" srcOrd="0" destOrd="0" presId="urn:microsoft.com/office/officeart/2005/8/layout/list1"/>
    <dgm:cxn modelId="{D1177879-9FB8-43ED-A0DD-5B27E38B5B7A}" type="presParOf" srcId="{E8447E77-5B67-4579-9262-AE0562C330A8}" destId="{700ED3B7-531F-4411-A1BF-A1FC69923E83}" srcOrd="0" destOrd="0" presId="urn:microsoft.com/office/officeart/2005/8/layout/list1"/>
    <dgm:cxn modelId="{4592BF75-7765-44F1-92B1-52D9951FEBED}" type="presParOf" srcId="{E8447E77-5B67-4579-9262-AE0562C330A8}" destId="{8AD76128-1851-4E28-B451-6DE9A665AED7}" srcOrd="1" destOrd="0" presId="urn:microsoft.com/office/officeart/2005/8/layout/list1"/>
    <dgm:cxn modelId="{91ACAFF7-26F1-489B-A04D-28755E02B57E}" type="presParOf" srcId="{136D4F83-EA2C-4031-B031-C9CF58339406}" destId="{89095F20-9BFF-4BE0-A084-02BAB232F4B4}" srcOrd="1" destOrd="0" presId="urn:microsoft.com/office/officeart/2005/8/layout/list1"/>
    <dgm:cxn modelId="{AF75E371-991A-432A-A524-BE6483087131}" type="presParOf" srcId="{136D4F83-EA2C-4031-B031-C9CF58339406}" destId="{37B50DF9-384D-449C-AF61-DC420C5E972F}" srcOrd="2" destOrd="0" presId="urn:microsoft.com/office/officeart/2005/8/layout/list1"/>
    <dgm:cxn modelId="{FF4C13E0-71AB-42C7-9070-9147F4ED46E2}" type="presParOf" srcId="{136D4F83-EA2C-4031-B031-C9CF58339406}" destId="{079EE14E-FCD0-428C-BB4B-F79A0622020D}" srcOrd="3" destOrd="0" presId="urn:microsoft.com/office/officeart/2005/8/layout/list1"/>
    <dgm:cxn modelId="{3023F9DA-D89C-4E07-8FE1-6CBBB3CF3D7F}" type="presParOf" srcId="{136D4F83-EA2C-4031-B031-C9CF58339406}" destId="{9309A65E-B9B7-4A6A-AB6F-E244F0C813E0}" srcOrd="4" destOrd="0" presId="urn:microsoft.com/office/officeart/2005/8/layout/list1"/>
    <dgm:cxn modelId="{CEA6C37A-7921-42F4-9F0F-CC60EEF18FC1}" type="presParOf" srcId="{9309A65E-B9B7-4A6A-AB6F-E244F0C813E0}" destId="{785328A9-BE88-4AE4-A948-1836EB640469}" srcOrd="0" destOrd="0" presId="urn:microsoft.com/office/officeart/2005/8/layout/list1"/>
    <dgm:cxn modelId="{B1185162-202C-4E4F-87C9-65B4F3E2051C}" type="presParOf" srcId="{9309A65E-B9B7-4A6A-AB6F-E244F0C813E0}" destId="{3688830D-6FC7-4A89-A4F7-F79022CC6861}" srcOrd="1" destOrd="0" presId="urn:microsoft.com/office/officeart/2005/8/layout/list1"/>
    <dgm:cxn modelId="{3A68FCFD-9E5D-4959-9C5F-422BDF22AEEE}" type="presParOf" srcId="{136D4F83-EA2C-4031-B031-C9CF58339406}" destId="{D1FB92D2-1C2C-4C88-A519-2CE85EAB888C}" srcOrd="5" destOrd="0" presId="urn:microsoft.com/office/officeart/2005/8/layout/list1"/>
    <dgm:cxn modelId="{1764A0A4-036B-41F3-BF83-7BBD5D735A32}" type="presParOf" srcId="{136D4F83-EA2C-4031-B031-C9CF58339406}" destId="{C8C58C83-DD00-461C-B33F-16A76BEB93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8700B-F4B3-4D56-8E5A-B47BFA06CD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AA7FD2-A10A-4A5D-AA05-BCACED851C7D}">
      <dgm:prSet phldrT="[Text]"/>
      <dgm:spPr/>
      <dgm:t>
        <a:bodyPr/>
        <a:lstStyle/>
        <a:p>
          <a:r>
            <a:rPr lang="en-US" dirty="0" smtClean="0"/>
            <a:t>Etiology</a:t>
          </a:r>
          <a:endParaRPr lang="en-IN" dirty="0"/>
        </a:p>
      </dgm:t>
    </dgm:pt>
    <dgm:pt modelId="{D2C2BE49-E384-49AF-B4B6-73E1A7AE9A62}" type="parTrans" cxnId="{580AD9AA-5146-443B-BED6-AA14D85E943D}">
      <dgm:prSet/>
      <dgm:spPr/>
      <dgm:t>
        <a:bodyPr/>
        <a:lstStyle/>
        <a:p>
          <a:endParaRPr lang="en-IN"/>
        </a:p>
      </dgm:t>
    </dgm:pt>
    <dgm:pt modelId="{048A2D55-291B-499C-8432-CFD0DEADBCAE}" type="sibTrans" cxnId="{580AD9AA-5146-443B-BED6-AA14D85E943D}">
      <dgm:prSet/>
      <dgm:spPr/>
      <dgm:t>
        <a:bodyPr/>
        <a:lstStyle/>
        <a:p>
          <a:endParaRPr lang="en-IN"/>
        </a:p>
      </dgm:t>
    </dgm:pt>
    <dgm:pt modelId="{6EF15978-C412-46A6-B3BC-188AB153DB65}">
      <dgm:prSet phldrT="[Text]"/>
      <dgm:spPr/>
      <dgm:t>
        <a:bodyPr/>
        <a:lstStyle/>
        <a:p>
          <a:r>
            <a:rPr lang="en-US" dirty="0" err="1" smtClean="0"/>
            <a:t>Toxocara</a:t>
          </a:r>
          <a:r>
            <a:rPr lang="en-US" dirty="0" smtClean="0"/>
            <a:t> </a:t>
          </a:r>
          <a:r>
            <a:rPr lang="en-US" dirty="0" err="1" smtClean="0"/>
            <a:t>canis</a:t>
          </a:r>
          <a:endParaRPr lang="en-IN" dirty="0"/>
        </a:p>
      </dgm:t>
    </dgm:pt>
    <dgm:pt modelId="{63328F2C-98EE-4EDF-8E8F-E6486F53152C}" type="parTrans" cxnId="{788A61FA-8848-4EF8-B4CF-D60F3C374801}">
      <dgm:prSet/>
      <dgm:spPr/>
      <dgm:t>
        <a:bodyPr/>
        <a:lstStyle/>
        <a:p>
          <a:endParaRPr lang="en-IN"/>
        </a:p>
      </dgm:t>
    </dgm:pt>
    <dgm:pt modelId="{FCBB6CCB-EFB0-4DC0-B67A-17108D61891A}" type="sibTrans" cxnId="{788A61FA-8848-4EF8-B4CF-D60F3C374801}">
      <dgm:prSet/>
      <dgm:spPr/>
      <dgm:t>
        <a:bodyPr/>
        <a:lstStyle/>
        <a:p>
          <a:endParaRPr lang="en-IN"/>
        </a:p>
      </dgm:t>
    </dgm:pt>
    <dgm:pt modelId="{8E61B510-4B52-4B52-B03A-4BF4B32B4C34}">
      <dgm:prSet phldrT="[Text]"/>
      <dgm:spPr/>
      <dgm:t>
        <a:bodyPr/>
        <a:lstStyle/>
        <a:p>
          <a:r>
            <a:rPr lang="en-US" dirty="0" err="1" smtClean="0"/>
            <a:t>Toxocara</a:t>
          </a:r>
          <a:r>
            <a:rPr lang="en-US" dirty="0" smtClean="0"/>
            <a:t> </a:t>
          </a:r>
          <a:r>
            <a:rPr lang="en-US" dirty="0" err="1" smtClean="0"/>
            <a:t>leonina</a:t>
          </a:r>
          <a:endParaRPr lang="en-IN" dirty="0"/>
        </a:p>
      </dgm:t>
    </dgm:pt>
    <dgm:pt modelId="{C1942249-D275-4F8E-81EE-2AC55A3AB3A5}" type="parTrans" cxnId="{16FDAFA0-00E3-4CE8-8F93-6DF6A97004A0}">
      <dgm:prSet/>
      <dgm:spPr/>
      <dgm:t>
        <a:bodyPr/>
        <a:lstStyle/>
        <a:p>
          <a:endParaRPr lang="en-IN"/>
        </a:p>
      </dgm:t>
    </dgm:pt>
    <dgm:pt modelId="{AB4EB32C-C6B8-4185-AD6B-AA3AE3EA79E7}" type="sibTrans" cxnId="{16FDAFA0-00E3-4CE8-8F93-6DF6A97004A0}">
      <dgm:prSet/>
      <dgm:spPr/>
      <dgm:t>
        <a:bodyPr/>
        <a:lstStyle/>
        <a:p>
          <a:endParaRPr lang="en-IN"/>
        </a:p>
      </dgm:t>
    </dgm:pt>
    <dgm:pt modelId="{B30D4538-CC83-43C5-941D-4C8941890E13}" type="pres">
      <dgm:prSet presAssocID="{0C78700B-F4B3-4D56-8E5A-B47BFA06CD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C7E1293-1323-468D-8D53-163193810919}" type="pres">
      <dgm:prSet presAssocID="{37AA7FD2-A10A-4A5D-AA05-BCACED851C7D}" presName="parentLin" presStyleCnt="0"/>
      <dgm:spPr/>
    </dgm:pt>
    <dgm:pt modelId="{595F3159-C22F-4863-9C96-CD5094D6D6E5}" type="pres">
      <dgm:prSet presAssocID="{37AA7FD2-A10A-4A5D-AA05-BCACED851C7D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489F61D7-7A20-42AD-94EA-A3089E267E4E}" type="pres">
      <dgm:prSet presAssocID="{37AA7FD2-A10A-4A5D-AA05-BCACED851C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B24C97-A769-44D9-92FE-3D8BC0BF8F6F}" type="pres">
      <dgm:prSet presAssocID="{37AA7FD2-A10A-4A5D-AA05-BCACED851C7D}" presName="negativeSpace" presStyleCnt="0"/>
      <dgm:spPr/>
    </dgm:pt>
    <dgm:pt modelId="{D2165E3F-DCD0-4C5C-A860-6A3074CA6925}" type="pres">
      <dgm:prSet presAssocID="{37AA7FD2-A10A-4A5D-AA05-BCACED851C7D}" presName="childText" presStyleLbl="conFgAcc1" presStyleIdx="0" presStyleCnt="3">
        <dgm:presLayoutVars>
          <dgm:bulletEnabled val="1"/>
        </dgm:presLayoutVars>
      </dgm:prSet>
      <dgm:spPr/>
    </dgm:pt>
    <dgm:pt modelId="{A06FF2DC-0713-4E51-BC9B-550D06282DBF}" type="pres">
      <dgm:prSet presAssocID="{048A2D55-291B-499C-8432-CFD0DEADBCAE}" presName="spaceBetweenRectangles" presStyleCnt="0"/>
      <dgm:spPr/>
    </dgm:pt>
    <dgm:pt modelId="{E895E98E-72F1-4ED1-B4B0-2AF77582974B}" type="pres">
      <dgm:prSet presAssocID="{6EF15978-C412-46A6-B3BC-188AB153DB65}" presName="parentLin" presStyleCnt="0"/>
      <dgm:spPr/>
    </dgm:pt>
    <dgm:pt modelId="{09A749B3-5DBF-4BFD-BE37-9B82372B3098}" type="pres">
      <dgm:prSet presAssocID="{6EF15978-C412-46A6-B3BC-188AB153DB6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03953B6-BD3A-4006-B9D7-B7F2EE9F3873}" type="pres">
      <dgm:prSet presAssocID="{6EF15978-C412-46A6-B3BC-188AB153DB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7A1C6F-9A1C-420D-9547-9753C12937A4}" type="pres">
      <dgm:prSet presAssocID="{6EF15978-C412-46A6-B3BC-188AB153DB65}" presName="negativeSpace" presStyleCnt="0"/>
      <dgm:spPr/>
    </dgm:pt>
    <dgm:pt modelId="{BC8E782B-EF70-4838-964A-3E7F7E7CF98E}" type="pres">
      <dgm:prSet presAssocID="{6EF15978-C412-46A6-B3BC-188AB153DB65}" presName="childText" presStyleLbl="conFgAcc1" presStyleIdx="1" presStyleCnt="3">
        <dgm:presLayoutVars>
          <dgm:bulletEnabled val="1"/>
        </dgm:presLayoutVars>
      </dgm:prSet>
      <dgm:spPr/>
    </dgm:pt>
    <dgm:pt modelId="{33301D06-C516-4DDA-AE6E-A7037887E7F2}" type="pres">
      <dgm:prSet presAssocID="{FCBB6CCB-EFB0-4DC0-B67A-17108D61891A}" presName="spaceBetweenRectangles" presStyleCnt="0"/>
      <dgm:spPr/>
    </dgm:pt>
    <dgm:pt modelId="{180CCECB-A25B-454F-A455-315A0A3006C9}" type="pres">
      <dgm:prSet presAssocID="{8E61B510-4B52-4B52-B03A-4BF4B32B4C34}" presName="parentLin" presStyleCnt="0"/>
      <dgm:spPr/>
    </dgm:pt>
    <dgm:pt modelId="{8F78B357-FEC5-4FC3-8C3D-8AE6B6B45FE3}" type="pres">
      <dgm:prSet presAssocID="{8E61B510-4B52-4B52-B03A-4BF4B32B4C3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70B28FE7-0D31-4EB9-A095-258038577F41}" type="pres">
      <dgm:prSet presAssocID="{8E61B510-4B52-4B52-B03A-4BF4B32B4C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1DBE8A-F2DD-4250-8A7E-CCBC6DA783FC}" type="pres">
      <dgm:prSet presAssocID="{8E61B510-4B52-4B52-B03A-4BF4B32B4C34}" presName="negativeSpace" presStyleCnt="0"/>
      <dgm:spPr/>
    </dgm:pt>
    <dgm:pt modelId="{CE7D2C83-F2E4-41D1-836D-52E4E0AD513D}" type="pres">
      <dgm:prSet presAssocID="{8E61B510-4B52-4B52-B03A-4BF4B32B4C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665075-9A49-4ADC-9C54-F07A68834BAD}" type="presOf" srcId="{8E61B510-4B52-4B52-B03A-4BF4B32B4C34}" destId="{70B28FE7-0D31-4EB9-A095-258038577F41}" srcOrd="1" destOrd="0" presId="urn:microsoft.com/office/officeart/2005/8/layout/list1"/>
    <dgm:cxn modelId="{16354E30-8BEF-47A0-9291-DB8797735740}" type="presOf" srcId="{8E61B510-4B52-4B52-B03A-4BF4B32B4C34}" destId="{8F78B357-FEC5-4FC3-8C3D-8AE6B6B45FE3}" srcOrd="0" destOrd="0" presId="urn:microsoft.com/office/officeart/2005/8/layout/list1"/>
    <dgm:cxn modelId="{DA216260-EAD1-4DC7-B1DE-D610CFCBEE76}" type="presOf" srcId="{37AA7FD2-A10A-4A5D-AA05-BCACED851C7D}" destId="{595F3159-C22F-4863-9C96-CD5094D6D6E5}" srcOrd="0" destOrd="0" presId="urn:microsoft.com/office/officeart/2005/8/layout/list1"/>
    <dgm:cxn modelId="{580AD9AA-5146-443B-BED6-AA14D85E943D}" srcId="{0C78700B-F4B3-4D56-8E5A-B47BFA06CDFB}" destId="{37AA7FD2-A10A-4A5D-AA05-BCACED851C7D}" srcOrd="0" destOrd="0" parTransId="{D2C2BE49-E384-49AF-B4B6-73E1A7AE9A62}" sibTransId="{048A2D55-291B-499C-8432-CFD0DEADBCAE}"/>
    <dgm:cxn modelId="{098DC073-202D-46FB-A2ED-57A22175CBF4}" type="presOf" srcId="{6EF15978-C412-46A6-B3BC-188AB153DB65}" destId="{09A749B3-5DBF-4BFD-BE37-9B82372B3098}" srcOrd="0" destOrd="0" presId="urn:microsoft.com/office/officeart/2005/8/layout/list1"/>
    <dgm:cxn modelId="{16FDAFA0-00E3-4CE8-8F93-6DF6A97004A0}" srcId="{0C78700B-F4B3-4D56-8E5A-B47BFA06CDFB}" destId="{8E61B510-4B52-4B52-B03A-4BF4B32B4C34}" srcOrd="2" destOrd="0" parTransId="{C1942249-D275-4F8E-81EE-2AC55A3AB3A5}" sibTransId="{AB4EB32C-C6B8-4185-AD6B-AA3AE3EA79E7}"/>
    <dgm:cxn modelId="{6441C077-337B-45CF-9D3F-E8AA37BB5186}" type="presOf" srcId="{6EF15978-C412-46A6-B3BC-188AB153DB65}" destId="{003953B6-BD3A-4006-B9D7-B7F2EE9F3873}" srcOrd="1" destOrd="0" presId="urn:microsoft.com/office/officeart/2005/8/layout/list1"/>
    <dgm:cxn modelId="{788A61FA-8848-4EF8-B4CF-D60F3C374801}" srcId="{0C78700B-F4B3-4D56-8E5A-B47BFA06CDFB}" destId="{6EF15978-C412-46A6-B3BC-188AB153DB65}" srcOrd="1" destOrd="0" parTransId="{63328F2C-98EE-4EDF-8E8F-E6486F53152C}" sibTransId="{FCBB6CCB-EFB0-4DC0-B67A-17108D61891A}"/>
    <dgm:cxn modelId="{33B648E2-FB8E-4A08-A846-1002A2058BA6}" type="presOf" srcId="{37AA7FD2-A10A-4A5D-AA05-BCACED851C7D}" destId="{489F61D7-7A20-42AD-94EA-A3089E267E4E}" srcOrd="1" destOrd="0" presId="urn:microsoft.com/office/officeart/2005/8/layout/list1"/>
    <dgm:cxn modelId="{2C783A13-58ED-4CCA-B5F0-C56E0B510199}" type="presOf" srcId="{0C78700B-F4B3-4D56-8E5A-B47BFA06CDFB}" destId="{B30D4538-CC83-43C5-941D-4C8941890E13}" srcOrd="0" destOrd="0" presId="urn:microsoft.com/office/officeart/2005/8/layout/list1"/>
    <dgm:cxn modelId="{94E15C0A-CC47-4280-94B9-9C80A9757D0C}" type="presParOf" srcId="{B30D4538-CC83-43C5-941D-4C8941890E13}" destId="{AC7E1293-1323-468D-8D53-163193810919}" srcOrd="0" destOrd="0" presId="urn:microsoft.com/office/officeart/2005/8/layout/list1"/>
    <dgm:cxn modelId="{CABD8D09-B3F6-4012-B3C4-9428C59952FE}" type="presParOf" srcId="{AC7E1293-1323-468D-8D53-163193810919}" destId="{595F3159-C22F-4863-9C96-CD5094D6D6E5}" srcOrd="0" destOrd="0" presId="urn:microsoft.com/office/officeart/2005/8/layout/list1"/>
    <dgm:cxn modelId="{83CF9A75-6F81-43B1-BA15-5585261D35C3}" type="presParOf" srcId="{AC7E1293-1323-468D-8D53-163193810919}" destId="{489F61D7-7A20-42AD-94EA-A3089E267E4E}" srcOrd="1" destOrd="0" presId="urn:microsoft.com/office/officeart/2005/8/layout/list1"/>
    <dgm:cxn modelId="{EBCCB691-6501-4F82-9388-02586FD05D07}" type="presParOf" srcId="{B30D4538-CC83-43C5-941D-4C8941890E13}" destId="{13B24C97-A769-44D9-92FE-3D8BC0BF8F6F}" srcOrd="1" destOrd="0" presId="urn:microsoft.com/office/officeart/2005/8/layout/list1"/>
    <dgm:cxn modelId="{4A0AD2FE-E166-4A36-877C-2C65FD0B88CC}" type="presParOf" srcId="{B30D4538-CC83-43C5-941D-4C8941890E13}" destId="{D2165E3F-DCD0-4C5C-A860-6A3074CA6925}" srcOrd="2" destOrd="0" presId="urn:microsoft.com/office/officeart/2005/8/layout/list1"/>
    <dgm:cxn modelId="{F905F0DA-5D8F-41AB-A504-13F7589565AF}" type="presParOf" srcId="{B30D4538-CC83-43C5-941D-4C8941890E13}" destId="{A06FF2DC-0713-4E51-BC9B-550D06282DBF}" srcOrd="3" destOrd="0" presId="urn:microsoft.com/office/officeart/2005/8/layout/list1"/>
    <dgm:cxn modelId="{BFBFC527-FB80-4002-802A-3D8601872084}" type="presParOf" srcId="{B30D4538-CC83-43C5-941D-4C8941890E13}" destId="{E895E98E-72F1-4ED1-B4B0-2AF77582974B}" srcOrd="4" destOrd="0" presId="urn:microsoft.com/office/officeart/2005/8/layout/list1"/>
    <dgm:cxn modelId="{154FEBC7-0CAF-460D-AC68-C704009AF8CA}" type="presParOf" srcId="{E895E98E-72F1-4ED1-B4B0-2AF77582974B}" destId="{09A749B3-5DBF-4BFD-BE37-9B82372B3098}" srcOrd="0" destOrd="0" presId="urn:microsoft.com/office/officeart/2005/8/layout/list1"/>
    <dgm:cxn modelId="{EFCEEC5B-9F85-4C26-9AC9-FE8B82DC78F6}" type="presParOf" srcId="{E895E98E-72F1-4ED1-B4B0-2AF77582974B}" destId="{003953B6-BD3A-4006-B9D7-B7F2EE9F3873}" srcOrd="1" destOrd="0" presId="urn:microsoft.com/office/officeart/2005/8/layout/list1"/>
    <dgm:cxn modelId="{FB33DFA4-955E-4C75-826B-7491D7CC5DA1}" type="presParOf" srcId="{B30D4538-CC83-43C5-941D-4C8941890E13}" destId="{0F7A1C6F-9A1C-420D-9547-9753C12937A4}" srcOrd="5" destOrd="0" presId="urn:microsoft.com/office/officeart/2005/8/layout/list1"/>
    <dgm:cxn modelId="{DFB797C1-7ADD-4572-8FF5-7746E9A03E71}" type="presParOf" srcId="{B30D4538-CC83-43C5-941D-4C8941890E13}" destId="{BC8E782B-EF70-4838-964A-3E7F7E7CF98E}" srcOrd="6" destOrd="0" presId="urn:microsoft.com/office/officeart/2005/8/layout/list1"/>
    <dgm:cxn modelId="{A4A9BC1E-24D4-4150-9A9E-14D169ACBAA8}" type="presParOf" srcId="{B30D4538-CC83-43C5-941D-4C8941890E13}" destId="{33301D06-C516-4DDA-AE6E-A7037887E7F2}" srcOrd="7" destOrd="0" presId="urn:microsoft.com/office/officeart/2005/8/layout/list1"/>
    <dgm:cxn modelId="{6CB67B6F-DD82-47A0-89DD-24998770C3B7}" type="presParOf" srcId="{B30D4538-CC83-43C5-941D-4C8941890E13}" destId="{180CCECB-A25B-454F-A455-315A0A3006C9}" srcOrd="8" destOrd="0" presId="urn:microsoft.com/office/officeart/2005/8/layout/list1"/>
    <dgm:cxn modelId="{9CA82CB6-2CC8-454A-B26B-08AD545B7E1D}" type="presParOf" srcId="{180CCECB-A25B-454F-A455-315A0A3006C9}" destId="{8F78B357-FEC5-4FC3-8C3D-8AE6B6B45FE3}" srcOrd="0" destOrd="0" presId="urn:microsoft.com/office/officeart/2005/8/layout/list1"/>
    <dgm:cxn modelId="{C304C7E6-3A69-43C4-B586-D19012E381F5}" type="presParOf" srcId="{180CCECB-A25B-454F-A455-315A0A3006C9}" destId="{70B28FE7-0D31-4EB9-A095-258038577F41}" srcOrd="1" destOrd="0" presId="urn:microsoft.com/office/officeart/2005/8/layout/list1"/>
    <dgm:cxn modelId="{2BD123DE-D775-43B3-9081-043F96FD642F}" type="presParOf" srcId="{B30D4538-CC83-43C5-941D-4C8941890E13}" destId="{451DBE8A-F2DD-4250-8A7E-CCBC6DA783FC}" srcOrd="9" destOrd="0" presId="urn:microsoft.com/office/officeart/2005/8/layout/list1"/>
    <dgm:cxn modelId="{F0831D44-BEEA-424F-9C2A-2953ED28EB6D}" type="presParOf" srcId="{B30D4538-CC83-43C5-941D-4C8941890E13}" destId="{CE7D2C83-F2E4-41D1-836D-52E4E0AD51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7E9AA9-B5A8-4F88-8937-A816E06BC3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D34E0A5-4DA4-4EEB-BE74-5E69CDC520E0}">
      <dgm:prSet phldrT="[Text]" custT="1"/>
      <dgm:spPr/>
      <dgm:t>
        <a:bodyPr/>
        <a:lstStyle/>
        <a:p>
          <a:r>
            <a:rPr lang="en-US" sz="2800" dirty="0" smtClean="0"/>
            <a:t>Puppies are highly susceptible as compared to adult</a:t>
          </a:r>
          <a:endParaRPr lang="en-IN" sz="2800" dirty="0"/>
        </a:p>
      </dgm:t>
    </dgm:pt>
    <dgm:pt modelId="{75625316-C7C5-4C42-B9D2-6F59BA9A60A2}" type="parTrans" cxnId="{6B3C7F2C-24F4-4D3F-98ED-A24E9BB4512F}">
      <dgm:prSet/>
      <dgm:spPr/>
      <dgm:t>
        <a:bodyPr/>
        <a:lstStyle/>
        <a:p>
          <a:endParaRPr lang="en-IN"/>
        </a:p>
      </dgm:t>
    </dgm:pt>
    <dgm:pt modelId="{994B85BD-367A-48AE-89B9-5EEBC279D765}" type="sibTrans" cxnId="{6B3C7F2C-24F4-4D3F-98ED-A24E9BB4512F}">
      <dgm:prSet/>
      <dgm:spPr/>
      <dgm:t>
        <a:bodyPr/>
        <a:lstStyle/>
        <a:p>
          <a:endParaRPr lang="en-IN"/>
        </a:p>
      </dgm:t>
    </dgm:pt>
    <dgm:pt modelId="{47AAF589-986A-4F5D-84E4-7EC1D36C75D5}">
      <dgm:prSet phldrT="[Text]" custT="1"/>
      <dgm:spPr/>
      <dgm:t>
        <a:bodyPr/>
        <a:lstStyle/>
        <a:p>
          <a:r>
            <a:rPr lang="en-US" sz="2800" dirty="0" smtClean="0"/>
            <a:t>Adult parasites are present in S.I</a:t>
          </a:r>
          <a:endParaRPr lang="en-IN" sz="2800" dirty="0"/>
        </a:p>
      </dgm:t>
    </dgm:pt>
    <dgm:pt modelId="{F7E860F4-4D85-41E8-91F4-E72C0CE04B39}" type="parTrans" cxnId="{8F20A0CC-69D4-4CE5-B547-FC124B4EA8FC}">
      <dgm:prSet/>
      <dgm:spPr/>
      <dgm:t>
        <a:bodyPr/>
        <a:lstStyle/>
        <a:p>
          <a:endParaRPr lang="en-IN"/>
        </a:p>
      </dgm:t>
    </dgm:pt>
    <dgm:pt modelId="{8CC9E691-6771-4680-B2B8-737B5C243568}" type="sibTrans" cxnId="{8F20A0CC-69D4-4CE5-B547-FC124B4EA8FC}">
      <dgm:prSet/>
      <dgm:spPr/>
      <dgm:t>
        <a:bodyPr/>
        <a:lstStyle/>
        <a:p>
          <a:endParaRPr lang="en-IN"/>
        </a:p>
      </dgm:t>
    </dgm:pt>
    <dgm:pt modelId="{B235F38F-1C00-4B85-BA91-8A139155F258}" type="pres">
      <dgm:prSet presAssocID="{9C7E9AA9-B5A8-4F88-8937-A816E06BC3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9888216-FFCE-492B-B8EB-366CCD47BE9C}" type="pres">
      <dgm:prSet presAssocID="{3D34E0A5-4DA4-4EEB-BE74-5E69CDC520E0}" presName="parentLin" presStyleCnt="0"/>
      <dgm:spPr/>
    </dgm:pt>
    <dgm:pt modelId="{A8E3F4AB-BF95-413B-AAFD-D071E2C2FD97}" type="pres">
      <dgm:prSet presAssocID="{3D34E0A5-4DA4-4EEB-BE74-5E69CDC520E0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AFBEEF0C-BBB7-42E2-90CC-A21C42A971B0}" type="pres">
      <dgm:prSet presAssocID="{3D34E0A5-4DA4-4EEB-BE74-5E69CDC520E0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DE8131-A74B-4E81-9184-714104E685EE}" type="pres">
      <dgm:prSet presAssocID="{3D34E0A5-4DA4-4EEB-BE74-5E69CDC520E0}" presName="negativeSpace" presStyleCnt="0"/>
      <dgm:spPr/>
    </dgm:pt>
    <dgm:pt modelId="{8CCA76D0-4BF0-4B06-BF32-19926F27C7E3}" type="pres">
      <dgm:prSet presAssocID="{3D34E0A5-4DA4-4EEB-BE74-5E69CDC520E0}" presName="childText" presStyleLbl="conFgAcc1" presStyleIdx="0" presStyleCnt="2">
        <dgm:presLayoutVars>
          <dgm:bulletEnabled val="1"/>
        </dgm:presLayoutVars>
      </dgm:prSet>
      <dgm:spPr/>
    </dgm:pt>
    <dgm:pt modelId="{AC28C151-A075-4FBD-B228-76189B1E7570}" type="pres">
      <dgm:prSet presAssocID="{994B85BD-367A-48AE-89B9-5EEBC279D765}" presName="spaceBetweenRectangles" presStyleCnt="0"/>
      <dgm:spPr/>
    </dgm:pt>
    <dgm:pt modelId="{F1BBA95A-91E6-4E4B-BE31-FB37C1686289}" type="pres">
      <dgm:prSet presAssocID="{47AAF589-986A-4F5D-84E4-7EC1D36C75D5}" presName="parentLin" presStyleCnt="0"/>
      <dgm:spPr/>
    </dgm:pt>
    <dgm:pt modelId="{8D0BD839-617A-4918-9EFB-22C7AB2FDEED}" type="pres">
      <dgm:prSet presAssocID="{47AAF589-986A-4F5D-84E4-7EC1D36C75D5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5B0E7098-B1A9-4400-93D7-59BA978A9F42}" type="pres">
      <dgm:prSet presAssocID="{47AAF589-986A-4F5D-84E4-7EC1D36C75D5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729704-91C0-46D7-9D90-07F4CB864A25}" type="pres">
      <dgm:prSet presAssocID="{47AAF589-986A-4F5D-84E4-7EC1D36C75D5}" presName="negativeSpace" presStyleCnt="0"/>
      <dgm:spPr/>
    </dgm:pt>
    <dgm:pt modelId="{F5E222EA-DDCD-4806-82A4-1DEFF3E386EF}" type="pres">
      <dgm:prSet presAssocID="{47AAF589-986A-4F5D-84E4-7EC1D36C75D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7F24353-421B-487A-9248-7BA3D3F88C97}" type="presOf" srcId="{47AAF589-986A-4F5D-84E4-7EC1D36C75D5}" destId="{8D0BD839-617A-4918-9EFB-22C7AB2FDEED}" srcOrd="0" destOrd="0" presId="urn:microsoft.com/office/officeart/2005/8/layout/list1"/>
    <dgm:cxn modelId="{5CA5CF52-4FDB-41A4-9F03-4809321BF199}" type="presOf" srcId="{3D34E0A5-4DA4-4EEB-BE74-5E69CDC520E0}" destId="{AFBEEF0C-BBB7-42E2-90CC-A21C42A971B0}" srcOrd="1" destOrd="0" presId="urn:microsoft.com/office/officeart/2005/8/layout/list1"/>
    <dgm:cxn modelId="{09E03CB4-BBEA-4064-A719-5620E914B585}" type="presOf" srcId="{47AAF589-986A-4F5D-84E4-7EC1D36C75D5}" destId="{5B0E7098-B1A9-4400-93D7-59BA978A9F42}" srcOrd="1" destOrd="0" presId="urn:microsoft.com/office/officeart/2005/8/layout/list1"/>
    <dgm:cxn modelId="{8F20A0CC-69D4-4CE5-B547-FC124B4EA8FC}" srcId="{9C7E9AA9-B5A8-4F88-8937-A816E06BC3D5}" destId="{47AAF589-986A-4F5D-84E4-7EC1D36C75D5}" srcOrd="1" destOrd="0" parTransId="{F7E860F4-4D85-41E8-91F4-E72C0CE04B39}" sibTransId="{8CC9E691-6771-4680-B2B8-737B5C243568}"/>
    <dgm:cxn modelId="{6B3C7F2C-24F4-4D3F-98ED-A24E9BB4512F}" srcId="{9C7E9AA9-B5A8-4F88-8937-A816E06BC3D5}" destId="{3D34E0A5-4DA4-4EEB-BE74-5E69CDC520E0}" srcOrd="0" destOrd="0" parTransId="{75625316-C7C5-4C42-B9D2-6F59BA9A60A2}" sibTransId="{994B85BD-367A-48AE-89B9-5EEBC279D765}"/>
    <dgm:cxn modelId="{1BC1CEEC-5426-430B-ABA8-3B59F94D914F}" type="presOf" srcId="{3D34E0A5-4DA4-4EEB-BE74-5E69CDC520E0}" destId="{A8E3F4AB-BF95-413B-AAFD-D071E2C2FD97}" srcOrd="0" destOrd="0" presId="urn:microsoft.com/office/officeart/2005/8/layout/list1"/>
    <dgm:cxn modelId="{10DBCB81-9A26-4887-8316-580C8ED75E1E}" type="presOf" srcId="{9C7E9AA9-B5A8-4F88-8937-A816E06BC3D5}" destId="{B235F38F-1C00-4B85-BA91-8A139155F258}" srcOrd="0" destOrd="0" presId="urn:microsoft.com/office/officeart/2005/8/layout/list1"/>
    <dgm:cxn modelId="{44C59168-82AA-422E-8F6C-5730B70E388D}" type="presParOf" srcId="{B235F38F-1C00-4B85-BA91-8A139155F258}" destId="{79888216-FFCE-492B-B8EB-366CCD47BE9C}" srcOrd="0" destOrd="0" presId="urn:microsoft.com/office/officeart/2005/8/layout/list1"/>
    <dgm:cxn modelId="{6C54BAC2-BAA0-4748-A8B5-6350D47E58B3}" type="presParOf" srcId="{79888216-FFCE-492B-B8EB-366CCD47BE9C}" destId="{A8E3F4AB-BF95-413B-AAFD-D071E2C2FD97}" srcOrd="0" destOrd="0" presId="urn:microsoft.com/office/officeart/2005/8/layout/list1"/>
    <dgm:cxn modelId="{985C5ED9-D13C-4CE3-82C9-781BD5347C7F}" type="presParOf" srcId="{79888216-FFCE-492B-B8EB-366CCD47BE9C}" destId="{AFBEEF0C-BBB7-42E2-90CC-A21C42A971B0}" srcOrd="1" destOrd="0" presId="urn:microsoft.com/office/officeart/2005/8/layout/list1"/>
    <dgm:cxn modelId="{B0C2B3F0-D8C5-4423-9429-0824D99FACA8}" type="presParOf" srcId="{B235F38F-1C00-4B85-BA91-8A139155F258}" destId="{E3DE8131-A74B-4E81-9184-714104E685EE}" srcOrd="1" destOrd="0" presId="urn:microsoft.com/office/officeart/2005/8/layout/list1"/>
    <dgm:cxn modelId="{7B56B4DB-68D2-4902-BDD3-84A0995DB43F}" type="presParOf" srcId="{B235F38F-1C00-4B85-BA91-8A139155F258}" destId="{8CCA76D0-4BF0-4B06-BF32-19926F27C7E3}" srcOrd="2" destOrd="0" presId="urn:microsoft.com/office/officeart/2005/8/layout/list1"/>
    <dgm:cxn modelId="{BB08ABC8-B59F-40C2-8969-5EFB69057A7D}" type="presParOf" srcId="{B235F38F-1C00-4B85-BA91-8A139155F258}" destId="{AC28C151-A075-4FBD-B228-76189B1E7570}" srcOrd="3" destOrd="0" presId="urn:microsoft.com/office/officeart/2005/8/layout/list1"/>
    <dgm:cxn modelId="{9E2EB568-2D31-46FF-B5D9-8B306B7E35AC}" type="presParOf" srcId="{B235F38F-1C00-4B85-BA91-8A139155F258}" destId="{F1BBA95A-91E6-4E4B-BE31-FB37C1686289}" srcOrd="4" destOrd="0" presId="urn:microsoft.com/office/officeart/2005/8/layout/list1"/>
    <dgm:cxn modelId="{EEBC52F4-98D9-4D0B-A628-9BC7A81AD358}" type="presParOf" srcId="{F1BBA95A-91E6-4E4B-BE31-FB37C1686289}" destId="{8D0BD839-617A-4918-9EFB-22C7AB2FDEED}" srcOrd="0" destOrd="0" presId="urn:microsoft.com/office/officeart/2005/8/layout/list1"/>
    <dgm:cxn modelId="{41E28E36-16DE-4853-96CE-730AC89B9B92}" type="presParOf" srcId="{F1BBA95A-91E6-4E4B-BE31-FB37C1686289}" destId="{5B0E7098-B1A9-4400-93D7-59BA978A9F42}" srcOrd="1" destOrd="0" presId="urn:microsoft.com/office/officeart/2005/8/layout/list1"/>
    <dgm:cxn modelId="{665E81E9-BC88-49C7-B73D-0CD61D88F66D}" type="presParOf" srcId="{B235F38F-1C00-4B85-BA91-8A139155F258}" destId="{3A729704-91C0-46D7-9D90-07F4CB864A25}" srcOrd="5" destOrd="0" presId="urn:microsoft.com/office/officeart/2005/8/layout/list1"/>
    <dgm:cxn modelId="{C49054F6-49E3-4438-A956-5DB87D1C6236}" type="presParOf" srcId="{B235F38F-1C00-4B85-BA91-8A139155F258}" destId="{F5E222EA-DDCD-4806-82A4-1DEFF3E386E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6427C4-F36D-42EA-8DBA-A69E949AA7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BCC7E16-5D91-4694-BCD0-9E249087C953}">
      <dgm:prSet phldrT="[Text]"/>
      <dgm:spPr/>
      <dgm:t>
        <a:bodyPr/>
        <a:lstStyle/>
        <a:p>
          <a:r>
            <a:rPr lang="en-US" dirty="0" smtClean="0"/>
            <a:t>By ingestion of L2/L3 stage.</a:t>
          </a:r>
          <a:endParaRPr lang="en-IN" dirty="0"/>
        </a:p>
      </dgm:t>
    </dgm:pt>
    <dgm:pt modelId="{9582A67A-63A8-4EAC-998D-E38BD6C6AD54}" type="parTrans" cxnId="{FE8AC3B9-3473-4ACF-98FC-210415C91B34}">
      <dgm:prSet/>
      <dgm:spPr/>
      <dgm:t>
        <a:bodyPr/>
        <a:lstStyle/>
        <a:p>
          <a:endParaRPr lang="en-IN"/>
        </a:p>
      </dgm:t>
    </dgm:pt>
    <dgm:pt modelId="{A773ECDB-BE94-44AF-B825-5579BC43B589}" type="sibTrans" cxnId="{FE8AC3B9-3473-4ACF-98FC-210415C91B34}">
      <dgm:prSet/>
      <dgm:spPr/>
      <dgm:t>
        <a:bodyPr/>
        <a:lstStyle/>
        <a:p>
          <a:endParaRPr lang="en-IN"/>
        </a:p>
      </dgm:t>
    </dgm:pt>
    <dgm:pt modelId="{A5014A47-D0CC-4B26-A86C-DD3090DC65A5}">
      <dgm:prSet phldrT="[Text]"/>
      <dgm:spPr/>
      <dgm:t>
        <a:bodyPr/>
        <a:lstStyle/>
        <a:p>
          <a:r>
            <a:rPr lang="en-US" dirty="0" err="1" smtClean="0"/>
            <a:t>Transplacental</a:t>
          </a:r>
          <a:r>
            <a:rPr lang="en-US" dirty="0" smtClean="0"/>
            <a:t> transmission</a:t>
          </a:r>
          <a:endParaRPr lang="en-IN" dirty="0"/>
        </a:p>
      </dgm:t>
    </dgm:pt>
    <dgm:pt modelId="{4C523225-E287-4546-811C-A3F148DF7F56}" type="parTrans" cxnId="{6B954FFF-D602-4972-A3C7-4C07F5113384}">
      <dgm:prSet/>
      <dgm:spPr/>
      <dgm:t>
        <a:bodyPr/>
        <a:lstStyle/>
        <a:p>
          <a:endParaRPr lang="en-IN"/>
        </a:p>
      </dgm:t>
    </dgm:pt>
    <dgm:pt modelId="{378DDC00-009B-4E8F-8391-3EFAA7464A6A}" type="sibTrans" cxnId="{6B954FFF-D602-4972-A3C7-4C07F5113384}">
      <dgm:prSet/>
      <dgm:spPr/>
      <dgm:t>
        <a:bodyPr/>
        <a:lstStyle/>
        <a:p>
          <a:endParaRPr lang="en-IN"/>
        </a:p>
      </dgm:t>
    </dgm:pt>
    <dgm:pt modelId="{5CEEAC05-5AFE-454D-9A08-4775C66044EA}">
      <dgm:prSet phldrT="[Text]"/>
      <dgm:spPr/>
      <dgm:t>
        <a:bodyPr/>
        <a:lstStyle/>
        <a:p>
          <a:r>
            <a:rPr lang="en-US" dirty="0" err="1" smtClean="0"/>
            <a:t>Transcolostral</a:t>
          </a:r>
          <a:endParaRPr lang="en-IN" dirty="0"/>
        </a:p>
      </dgm:t>
    </dgm:pt>
    <dgm:pt modelId="{2BC73A60-BC0E-4A9F-91F8-C455887DF84B}" type="parTrans" cxnId="{F7548033-E6A8-4C6D-BA81-7D8B25DC847A}">
      <dgm:prSet/>
      <dgm:spPr/>
      <dgm:t>
        <a:bodyPr/>
        <a:lstStyle/>
        <a:p>
          <a:endParaRPr lang="en-IN"/>
        </a:p>
      </dgm:t>
    </dgm:pt>
    <dgm:pt modelId="{47B6FBE5-ABD7-4932-9002-03CA2E9134D0}" type="sibTrans" cxnId="{F7548033-E6A8-4C6D-BA81-7D8B25DC847A}">
      <dgm:prSet/>
      <dgm:spPr/>
      <dgm:t>
        <a:bodyPr/>
        <a:lstStyle/>
        <a:p>
          <a:endParaRPr lang="en-IN"/>
        </a:p>
      </dgm:t>
    </dgm:pt>
    <dgm:pt modelId="{C4B75CC7-FC76-4CC6-B867-D56DEDF3D214}" type="pres">
      <dgm:prSet presAssocID="{336427C4-F36D-42EA-8DBA-A69E949AA7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941C99-B6F4-4A81-B8BE-BC86441FFBED}" type="pres">
      <dgm:prSet presAssocID="{6BCC7E16-5D91-4694-BCD0-9E249087C953}" presName="parentLin" presStyleCnt="0"/>
      <dgm:spPr/>
    </dgm:pt>
    <dgm:pt modelId="{20091C73-CAA6-4F99-90CC-A4FBB718FA69}" type="pres">
      <dgm:prSet presAssocID="{6BCC7E16-5D91-4694-BCD0-9E249087C95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56767E7-97F8-4BBE-B3F7-A40E6BBA1BB7}" type="pres">
      <dgm:prSet presAssocID="{6BCC7E16-5D91-4694-BCD0-9E249087C9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D2D2D2-D886-4A60-BD32-24ED33B572DE}" type="pres">
      <dgm:prSet presAssocID="{6BCC7E16-5D91-4694-BCD0-9E249087C953}" presName="negativeSpace" presStyleCnt="0"/>
      <dgm:spPr/>
    </dgm:pt>
    <dgm:pt modelId="{3055D2B6-F133-4C45-8609-4A43B3E7DA41}" type="pres">
      <dgm:prSet presAssocID="{6BCC7E16-5D91-4694-BCD0-9E249087C953}" presName="childText" presStyleLbl="conFgAcc1" presStyleIdx="0" presStyleCnt="3">
        <dgm:presLayoutVars>
          <dgm:bulletEnabled val="1"/>
        </dgm:presLayoutVars>
      </dgm:prSet>
      <dgm:spPr/>
    </dgm:pt>
    <dgm:pt modelId="{6856559C-14B5-4079-84EF-0B67213A4569}" type="pres">
      <dgm:prSet presAssocID="{A773ECDB-BE94-44AF-B825-5579BC43B589}" presName="spaceBetweenRectangles" presStyleCnt="0"/>
      <dgm:spPr/>
    </dgm:pt>
    <dgm:pt modelId="{BA9DE488-4CC0-4D91-88E8-F3231ECA5D0B}" type="pres">
      <dgm:prSet presAssocID="{A5014A47-D0CC-4B26-A86C-DD3090DC65A5}" presName="parentLin" presStyleCnt="0"/>
      <dgm:spPr/>
    </dgm:pt>
    <dgm:pt modelId="{A2F11584-4C68-4452-84B2-532388B7CDF0}" type="pres">
      <dgm:prSet presAssocID="{A5014A47-D0CC-4B26-A86C-DD3090DC65A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04EB1F3-074E-4F38-B47B-2377977C2D1B}" type="pres">
      <dgm:prSet presAssocID="{A5014A47-D0CC-4B26-A86C-DD3090DC65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F8D23D-3431-4616-AA9E-D7D99D582105}" type="pres">
      <dgm:prSet presAssocID="{A5014A47-D0CC-4B26-A86C-DD3090DC65A5}" presName="negativeSpace" presStyleCnt="0"/>
      <dgm:spPr/>
    </dgm:pt>
    <dgm:pt modelId="{E73E8EF1-79EA-4DC1-9B5B-DBE4B6530CC1}" type="pres">
      <dgm:prSet presAssocID="{A5014A47-D0CC-4B26-A86C-DD3090DC65A5}" presName="childText" presStyleLbl="conFgAcc1" presStyleIdx="1" presStyleCnt="3">
        <dgm:presLayoutVars>
          <dgm:bulletEnabled val="1"/>
        </dgm:presLayoutVars>
      </dgm:prSet>
      <dgm:spPr/>
    </dgm:pt>
    <dgm:pt modelId="{C6047E2C-7000-457C-B18B-FBB2724FDC02}" type="pres">
      <dgm:prSet presAssocID="{378DDC00-009B-4E8F-8391-3EFAA7464A6A}" presName="spaceBetweenRectangles" presStyleCnt="0"/>
      <dgm:spPr/>
    </dgm:pt>
    <dgm:pt modelId="{76C7C49A-B610-4F07-8342-A59951CCDB12}" type="pres">
      <dgm:prSet presAssocID="{5CEEAC05-5AFE-454D-9A08-4775C66044EA}" presName="parentLin" presStyleCnt="0"/>
      <dgm:spPr/>
    </dgm:pt>
    <dgm:pt modelId="{A6A8E831-8F36-48CE-9172-DC04E8B91A08}" type="pres">
      <dgm:prSet presAssocID="{5CEEAC05-5AFE-454D-9A08-4775C66044EA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37BABDB7-F244-4283-9C5F-6C55115D3AA3}" type="pres">
      <dgm:prSet presAssocID="{5CEEAC05-5AFE-454D-9A08-4775C66044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89725D-37BF-4B18-8C62-9A535616270E}" type="pres">
      <dgm:prSet presAssocID="{5CEEAC05-5AFE-454D-9A08-4775C66044EA}" presName="negativeSpace" presStyleCnt="0"/>
      <dgm:spPr/>
    </dgm:pt>
    <dgm:pt modelId="{1F25383A-189E-4475-AFC3-3E8488CD94B6}" type="pres">
      <dgm:prSet presAssocID="{5CEEAC05-5AFE-454D-9A08-4775C66044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5140E5-A335-40A3-B34E-71B0A503A8C5}" type="presOf" srcId="{5CEEAC05-5AFE-454D-9A08-4775C66044EA}" destId="{37BABDB7-F244-4283-9C5F-6C55115D3AA3}" srcOrd="1" destOrd="0" presId="urn:microsoft.com/office/officeart/2005/8/layout/list1"/>
    <dgm:cxn modelId="{CA3EADA7-607B-4A53-94A7-8CDF32C9A5C9}" type="presOf" srcId="{5CEEAC05-5AFE-454D-9A08-4775C66044EA}" destId="{A6A8E831-8F36-48CE-9172-DC04E8B91A08}" srcOrd="0" destOrd="0" presId="urn:microsoft.com/office/officeart/2005/8/layout/list1"/>
    <dgm:cxn modelId="{F7548033-E6A8-4C6D-BA81-7D8B25DC847A}" srcId="{336427C4-F36D-42EA-8DBA-A69E949AA7E1}" destId="{5CEEAC05-5AFE-454D-9A08-4775C66044EA}" srcOrd="2" destOrd="0" parTransId="{2BC73A60-BC0E-4A9F-91F8-C455887DF84B}" sibTransId="{47B6FBE5-ABD7-4932-9002-03CA2E9134D0}"/>
    <dgm:cxn modelId="{6B954FFF-D602-4972-A3C7-4C07F5113384}" srcId="{336427C4-F36D-42EA-8DBA-A69E949AA7E1}" destId="{A5014A47-D0CC-4B26-A86C-DD3090DC65A5}" srcOrd="1" destOrd="0" parTransId="{4C523225-E287-4546-811C-A3F148DF7F56}" sibTransId="{378DDC00-009B-4E8F-8391-3EFAA7464A6A}"/>
    <dgm:cxn modelId="{F3E8ADDC-3991-4ADA-95CE-B70A5E7A8EC0}" type="presOf" srcId="{336427C4-F36D-42EA-8DBA-A69E949AA7E1}" destId="{C4B75CC7-FC76-4CC6-B867-D56DEDF3D214}" srcOrd="0" destOrd="0" presId="urn:microsoft.com/office/officeart/2005/8/layout/list1"/>
    <dgm:cxn modelId="{ECFD5E09-02D3-455A-B404-0F5CC555C78C}" type="presOf" srcId="{A5014A47-D0CC-4B26-A86C-DD3090DC65A5}" destId="{004EB1F3-074E-4F38-B47B-2377977C2D1B}" srcOrd="1" destOrd="0" presId="urn:microsoft.com/office/officeart/2005/8/layout/list1"/>
    <dgm:cxn modelId="{77ECB1A8-0616-49FC-B779-71D01EB84565}" type="presOf" srcId="{A5014A47-D0CC-4B26-A86C-DD3090DC65A5}" destId="{A2F11584-4C68-4452-84B2-532388B7CDF0}" srcOrd="0" destOrd="0" presId="urn:microsoft.com/office/officeart/2005/8/layout/list1"/>
    <dgm:cxn modelId="{9F61682E-0F77-4C29-AC5C-CE72D1FA4BD0}" type="presOf" srcId="{6BCC7E16-5D91-4694-BCD0-9E249087C953}" destId="{20091C73-CAA6-4F99-90CC-A4FBB718FA69}" srcOrd="0" destOrd="0" presId="urn:microsoft.com/office/officeart/2005/8/layout/list1"/>
    <dgm:cxn modelId="{FE8AC3B9-3473-4ACF-98FC-210415C91B34}" srcId="{336427C4-F36D-42EA-8DBA-A69E949AA7E1}" destId="{6BCC7E16-5D91-4694-BCD0-9E249087C953}" srcOrd="0" destOrd="0" parTransId="{9582A67A-63A8-4EAC-998D-E38BD6C6AD54}" sibTransId="{A773ECDB-BE94-44AF-B825-5579BC43B589}"/>
    <dgm:cxn modelId="{04CB22E5-1830-4AC3-9190-36BCCFAAF2B7}" type="presOf" srcId="{6BCC7E16-5D91-4694-BCD0-9E249087C953}" destId="{A56767E7-97F8-4BBE-B3F7-A40E6BBA1BB7}" srcOrd="1" destOrd="0" presId="urn:microsoft.com/office/officeart/2005/8/layout/list1"/>
    <dgm:cxn modelId="{EB8E48B2-1636-4E2A-AFEA-2B135437E0CD}" type="presParOf" srcId="{C4B75CC7-FC76-4CC6-B867-D56DEDF3D214}" destId="{72941C99-B6F4-4A81-B8BE-BC86441FFBED}" srcOrd="0" destOrd="0" presId="urn:microsoft.com/office/officeart/2005/8/layout/list1"/>
    <dgm:cxn modelId="{509424BD-D350-4239-9920-0A38D9BB7001}" type="presParOf" srcId="{72941C99-B6F4-4A81-B8BE-BC86441FFBED}" destId="{20091C73-CAA6-4F99-90CC-A4FBB718FA69}" srcOrd="0" destOrd="0" presId="urn:microsoft.com/office/officeart/2005/8/layout/list1"/>
    <dgm:cxn modelId="{39BD17AC-C81D-41A0-88B8-56F9CCF9B09B}" type="presParOf" srcId="{72941C99-B6F4-4A81-B8BE-BC86441FFBED}" destId="{A56767E7-97F8-4BBE-B3F7-A40E6BBA1BB7}" srcOrd="1" destOrd="0" presId="urn:microsoft.com/office/officeart/2005/8/layout/list1"/>
    <dgm:cxn modelId="{D2560AAA-1598-479B-8CED-7AE5C94A1F3C}" type="presParOf" srcId="{C4B75CC7-FC76-4CC6-B867-D56DEDF3D214}" destId="{98D2D2D2-D886-4A60-BD32-24ED33B572DE}" srcOrd="1" destOrd="0" presId="urn:microsoft.com/office/officeart/2005/8/layout/list1"/>
    <dgm:cxn modelId="{56FEE1A8-B18D-4240-A29E-B69FB503B24F}" type="presParOf" srcId="{C4B75CC7-FC76-4CC6-B867-D56DEDF3D214}" destId="{3055D2B6-F133-4C45-8609-4A43B3E7DA41}" srcOrd="2" destOrd="0" presId="urn:microsoft.com/office/officeart/2005/8/layout/list1"/>
    <dgm:cxn modelId="{2235085E-F9BA-4A01-A3DF-44334C12FC47}" type="presParOf" srcId="{C4B75CC7-FC76-4CC6-B867-D56DEDF3D214}" destId="{6856559C-14B5-4079-84EF-0B67213A4569}" srcOrd="3" destOrd="0" presId="urn:microsoft.com/office/officeart/2005/8/layout/list1"/>
    <dgm:cxn modelId="{49574341-B94A-44BB-81E2-C471D15F6FE9}" type="presParOf" srcId="{C4B75CC7-FC76-4CC6-B867-D56DEDF3D214}" destId="{BA9DE488-4CC0-4D91-88E8-F3231ECA5D0B}" srcOrd="4" destOrd="0" presId="urn:microsoft.com/office/officeart/2005/8/layout/list1"/>
    <dgm:cxn modelId="{5DD5133C-F7D2-4275-AF26-90BECBB9FD1F}" type="presParOf" srcId="{BA9DE488-4CC0-4D91-88E8-F3231ECA5D0B}" destId="{A2F11584-4C68-4452-84B2-532388B7CDF0}" srcOrd="0" destOrd="0" presId="urn:microsoft.com/office/officeart/2005/8/layout/list1"/>
    <dgm:cxn modelId="{DA2CA6EB-10EF-4DE7-9D76-9A1573A854CB}" type="presParOf" srcId="{BA9DE488-4CC0-4D91-88E8-F3231ECA5D0B}" destId="{004EB1F3-074E-4F38-B47B-2377977C2D1B}" srcOrd="1" destOrd="0" presId="urn:microsoft.com/office/officeart/2005/8/layout/list1"/>
    <dgm:cxn modelId="{81FA84EB-9578-4E9E-898C-33CA87AC050E}" type="presParOf" srcId="{C4B75CC7-FC76-4CC6-B867-D56DEDF3D214}" destId="{91F8D23D-3431-4616-AA9E-D7D99D582105}" srcOrd="5" destOrd="0" presId="urn:microsoft.com/office/officeart/2005/8/layout/list1"/>
    <dgm:cxn modelId="{F7DF29C7-184D-4271-9D44-A4D580CD1D98}" type="presParOf" srcId="{C4B75CC7-FC76-4CC6-B867-D56DEDF3D214}" destId="{E73E8EF1-79EA-4DC1-9B5B-DBE4B6530CC1}" srcOrd="6" destOrd="0" presId="urn:microsoft.com/office/officeart/2005/8/layout/list1"/>
    <dgm:cxn modelId="{B21DF9AE-E79C-4E28-B185-33E888E7E783}" type="presParOf" srcId="{C4B75CC7-FC76-4CC6-B867-D56DEDF3D214}" destId="{C6047E2C-7000-457C-B18B-FBB2724FDC02}" srcOrd="7" destOrd="0" presId="urn:microsoft.com/office/officeart/2005/8/layout/list1"/>
    <dgm:cxn modelId="{64E5F3F5-9237-4391-AF53-8C49060C5481}" type="presParOf" srcId="{C4B75CC7-FC76-4CC6-B867-D56DEDF3D214}" destId="{76C7C49A-B610-4F07-8342-A59951CCDB12}" srcOrd="8" destOrd="0" presId="urn:microsoft.com/office/officeart/2005/8/layout/list1"/>
    <dgm:cxn modelId="{BABEBBF4-CF8E-4B90-9D5B-1BC9C322381D}" type="presParOf" srcId="{76C7C49A-B610-4F07-8342-A59951CCDB12}" destId="{A6A8E831-8F36-48CE-9172-DC04E8B91A08}" srcOrd="0" destOrd="0" presId="urn:microsoft.com/office/officeart/2005/8/layout/list1"/>
    <dgm:cxn modelId="{4E899940-B335-490E-AE5E-34208A49D23B}" type="presParOf" srcId="{76C7C49A-B610-4F07-8342-A59951CCDB12}" destId="{37BABDB7-F244-4283-9C5F-6C55115D3AA3}" srcOrd="1" destOrd="0" presId="urn:microsoft.com/office/officeart/2005/8/layout/list1"/>
    <dgm:cxn modelId="{76D577C4-973D-4754-87B8-EB1D4E5F581B}" type="presParOf" srcId="{C4B75CC7-FC76-4CC6-B867-D56DEDF3D214}" destId="{B889725D-37BF-4B18-8C62-9A535616270E}" srcOrd="9" destOrd="0" presId="urn:microsoft.com/office/officeart/2005/8/layout/list1"/>
    <dgm:cxn modelId="{9AC26CA7-4316-4CE8-B27E-A881B28C5032}" type="presParOf" srcId="{C4B75CC7-FC76-4CC6-B867-D56DEDF3D214}" destId="{1F25383A-189E-4475-AFC3-3E8488CD94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BF5319-E84C-490A-A4DB-D2076DB7B03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83A3550-F48C-4934-9EA0-D2C749376C5B}">
      <dgm:prSet phldrT="[Text]"/>
      <dgm:spPr/>
      <dgm:t>
        <a:bodyPr/>
        <a:lstStyle/>
        <a:p>
          <a:r>
            <a:rPr lang="en-US" dirty="0" err="1" smtClean="0"/>
            <a:t>Adul</a:t>
          </a:r>
          <a:r>
            <a:rPr lang="en-US" dirty="0" smtClean="0"/>
            <a:t> </a:t>
          </a:r>
          <a:r>
            <a:rPr lang="en-US" dirty="0" err="1" smtClean="0"/>
            <a:t>tworm</a:t>
          </a:r>
          <a:r>
            <a:rPr lang="en-US" dirty="0" smtClean="0"/>
            <a:t> </a:t>
          </a:r>
          <a:endParaRPr lang="en-IN" dirty="0"/>
        </a:p>
      </dgm:t>
    </dgm:pt>
    <dgm:pt modelId="{CD593744-BD5B-419A-B86D-DEA6EE28DB31}" type="parTrans" cxnId="{03AA9E08-113A-463F-BCA7-1B7EC712658F}">
      <dgm:prSet/>
      <dgm:spPr/>
      <dgm:t>
        <a:bodyPr/>
        <a:lstStyle/>
        <a:p>
          <a:endParaRPr lang="en-IN"/>
        </a:p>
      </dgm:t>
    </dgm:pt>
    <dgm:pt modelId="{378ADA69-DF29-45C7-9D01-BFB57A575EF5}" type="sibTrans" cxnId="{03AA9E08-113A-463F-BCA7-1B7EC712658F}">
      <dgm:prSet/>
      <dgm:spPr/>
      <dgm:t>
        <a:bodyPr/>
        <a:lstStyle/>
        <a:p>
          <a:endParaRPr lang="en-IN"/>
        </a:p>
      </dgm:t>
    </dgm:pt>
    <dgm:pt modelId="{72C2B1A4-BF97-43C2-962E-A82A8A8A0A8D}">
      <dgm:prSet phldrT="[Text]"/>
      <dgm:spPr/>
      <dgm:t>
        <a:bodyPr/>
        <a:lstStyle/>
        <a:p>
          <a:r>
            <a:rPr lang="en-US" dirty="0" smtClean="0"/>
            <a:t>Lay eggs</a:t>
          </a:r>
          <a:endParaRPr lang="en-IN" dirty="0"/>
        </a:p>
      </dgm:t>
    </dgm:pt>
    <dgm:pt modelId="{3BAA7DA3-25F1-495C-8748-8E1A4E921C59}" type="parTrans" cxnId="{0F38A7FB-EC26-47AA-8788-2557D8A0CBC9}">
      <dgm:prSet/>
      <dgm:spPr/>
      <dgm:t>
        <a:bodyPr/>
        <a:lstStyle/>
        <a:p>
          <a:endParaRPr lang="en-IN"/>
        </a:p>
      </dgm:t>
    </dgm:pt>
    <dgm:pt modelId="{FEBCBCBA-50A8-4A9E-BCC6-C12C53F5F3B8}" type="sibTrans" cxnId="{0F38A7FB-EC26-47AA-8788-2557D8A0CBC9}">
      <dgm:prSet/>
      <dgm:spPr/>
      <dgm:t>
        <a:bodyPr/>
        <a:lstStyle/>
        <a:p>
          <a:endParaRPr lang="en-IN"/>
        </a:p>
      </dgm:t>
    </dgm:pt>
    <dgm:pt modelId="{3A0B08F7-0731-4EC1-8E9C-0A56052AFBEA}">
      <dgm:prSet phldrT="[Text]"/>
      <dgm:spPr/>
      <dgm:t>
        <a:bodyPr/>
        <a:lstStyle/>
        <a:p>
          <a:r>
            <a:rPr lang="en-US" dirty="0" smtClean="0"/>
            <a:t>Passed in stool</a:t>
          </a:r>
          <a:endParaRPr lang="en-IN" dirty="0"/>
        </a:p>
      </dgm:t>
    </dgm:pt>
    <dgm:pt modelId="{D7C9C5FF-4191-43DB-B1C3-CB5CBDDE2324}" type="parTrans" cxnId="{9C453507-AE4C-4652-94AC-6D7AAAB2E1B9}">
      <dgm:prSet/>
      <dgm:spPr/>
      <dgm:t>
        <a:bodyPr/>
        <a:lstStyle/>
        <a:p>
          <a:endParaRPr lang="en-IN"/>
        </a:p>
      </dgm:t>
    </dgm:pt>
    <dgm:pt modelId="{0020EF4C-BD2E-45EA-8096-C3361495C889}" type="sibTrans" cxnId="{9C453507-AE4C-4652-94AC-6D7AAAB2E1B9}">
      <dgm:prSet/>
      <dgm:spPr/>
      <dgm:t>
        <a:bodyPr/>
        <a:lstStyle/>
        <a:p>
          <a:endParaRPr lang="en-IN"/>
        </a:p>
      </dgm:t>
    </dgm:pt>
    <dgm:pt modelId="{60AC45BA-4872-4C5F-A637-8A5DCFBD8718}">
      <dgm:prSet phldrT="[Text]"/>
      <dgm:spPr/>
      <dgm:t>
        <a:bodyPr/>
        <a:lstStyle/>
        <a:p>
          <a:r>
            <a:rPr lang="en-US" dirty="0" smtClean="0"/>
            <a:t>Larva </a:t>
          </a:r>
          <a:r>
            <a:rPr lang="en-US" dirty="0" err="1" smtClean="0"/>
            <a:t>moult</a:t>
          </a:r>
          <a:r>
            <a:rPr lang="en-US" dirty="0" smtClean="0"/>
            <a:t> to L2 stage</a:t>
          </a:r>
          <a:endParaRPr lang="en-IN" dirty="0"/>
        </a:p>
      </dgm:t>
    </dgm:pt>
    <dgm:pt modelId="{78DA1BA6-F596-4E8E-BD14-6DF3DBC9EB64}" type="parTrans" cxnId="{2F1CC727-3FF7-4BDB-9944-2C6853BF1E5D}">
      <dgm:prSet/>
      <dgm:spPr/>
      <dgm:t>
        <a:bodyPr/>
        <a:lstStyle/>
        <a:p>
          <a:endParaRPr lang="en-IN"/>
        </a:p>
      </dgm:t>
    </dgm:pt>
    <dgm:pt modelId="{7C61DB41-69BB-48C9-BF85-BC31375E8167}" type="sibTrans" cxnId="{2F1CC727-3FF7-4BDB-9944-2C6853BF1E5D}">
      <dgm:prSet/>
      <dgm:spPr/>
      <dgm:t>
        <a:bodyPr/>
        <a:lstStyle/>
        <a:p>
          <a:endParaRPr lang="en-IN"/>
        </a:p>
      </dgm:t>
    </dgm:pt>
    <dgm:pt modelId="{2B34C9F3-6460-4677-9D63-6C8D77205398}">
      <dgm:prSet phldrT="[Text]"/>
      <dgm:spPr/>
      <dgm:t>
        <a:bodyPr/>
        <a:lstStyle/>
        <a:p>
          <a:r>
            <a:rPr lang="en-US" dirty="0" smtClean="0"/>
            <a:t>L3 stage (infective)</a:t>
          </a:r>
          <a:endParaRPr lang="en-IN" dirty="0"/>
        </a:p>
      </dgm:t>
    </dgm:pt>
    <dgm:pt modelId="{5B3483E6-0A81-47A8-832B-32EFA6105F9A}" type="parTrans" cxnId="{A58D83FC-0552-463F-A17E-446EEDD8D7DC}">
      <dgm:prSet/>
      <dgm:spPr/>
      <dgm:t>
        <a:bodyPr/>
        <a:lstStyle/>
        <a:p>
          <a:endParaRPr lang="en-IN"/>
        </a:p>
      </dgm:t>
    </dgm:pt>
    <dgm:pt modelId="{ABD2A455-72A0-4528-9EFC-4C0491FC0717}" type="sibTrans" cxnId="{A58D83FC-0552-463F-A17E-446EEDD8D7DC}">
      <dgm:prSet/>
      <dgm:spPr/>
      <dgm:t>
        <a:bodyPr/>
        <a:lstStyle/>
        <a:p>
          <a:endParaRPr lang="en-IN"/>
        </a:p>
      </dgm:t>
    </dgm:pt>
    <dgm:pt modelId="{9F89035D-5D3C-4E91-9CE3-69603D0F5A5E}">
      <dgm:prSet/>
      <dgm:spPr/>
      <dgm:t>
        <a:bodyPr/>
        <a:lstStyle/>
        <a:p>
          <a:r>
            <a:rPr lang="en-US" dirty="0" smtClean="0"/>
            <a:t>Contamination of feed and water and skin of animals</a:t>
          </a:r>
          <a:endParaRPr lang="en-IN" dirty="0"/>
        </a:p>
      </dgm:t>
    </dgm:pt>
    <dgm:pt modelId="{121E3F5B-823B-4F1D-A820-B41FA1D1D577}" type="parTrans" cxnId="{621E3876-8612-4D44-8E19-C13B52A39D0E}">
      <dgm:prSet/>
      <dgm:spPr/>
    </dgm:pt>
    <dgm:pt modelId="{981FC1B7-B3AD-4354-A1F5-24EEFB5B9F4B}" type="sibTrans" cxnId="{621E3876-8612-4D44-8E19-C13B52A39D0E}">
      <dgm:prSet/>
      <dgm:spPr/>
      <dgm:t>
        <a:bodyPr/>
        <a:lstStyle/>
        <a:p>
          <a:endParaRPr lang="en-IN"/>
        </a:p>
      </dgm:t>
    </dgm:pt>
    <dgm:pt modelId="{249367C7-713C-4C8A-B482-02491D5B24D3}">
      <dgm:prSet/>
      <dgm:spPr/>
      <dgm:t>
        <a:bodyPr/>
        <a:lstStyle/>
        <a:p>
          <a:r>
            <a:rPr lang="en-US" dirty="0" smtClean="0"/>
            <a:t>ingestion</a:t>
          </a:r>
          <a:endParaRPr lang="en-IN" dirty="0"/>
        </a:p>
      </dgm:t>
    </dgm:pt>
    <dgm:pt modelId="{5EB0E909-BAB6-4753-8AFD-6A4D300C4F5A}" type="parTrans" cxnId="{D76A04DF-8788-474E-BF72-3C878D86F4D6}">
      <dgm:prSet/>
      <dgm:spPr/>
    </dgm:pt>
    <dgm:pt modelId="{C4CFA458-7770-4894-8078-78FD6E96CA4E}" type="sibTrans" cxnId="{D76A04DF-8788-474E-BF72-3C878D86F4D6}">
      <dgm:prSet/>
      <dgm:spPr/>
      <dgm:t>
        <a:bodyPr/>
        <a:lstStyle/>
        <a:p>
          <a:endParaRPr lang="en-IN"/>
        </a:p>
      </dgm:t>
    </dgm:pt>
    <dgm:pt modelId="{94D27A1C-73EA-4386-9C1B-4243C31D0662}">
      <dgm:prSet/>
      <dgm:spPr/>
      <dgm:t>
        <a:bodyPr/>
        <a:lstStyle/>
        <a:p>
          <a:r>
            <a:rPr lang="en-US" dirty="0" smtClean="0"/>
            <a:t>intestine</a:t>
          </a:r>
          <a:endParaRPr lang="en-IN" dirty="0"/>
        </a:p>
      </dgm:t>
    </dgm:pt>
    <dgm:pt modelId="{F997A4F7-0253-40F2-9067-CD6AF864CD11}" type="parTrans" cxnId="{F1BDD911-82E1-4C5C-9A94-3E7C327696D3}">
      <dgm:prSet/>
      <dgm:spPr/>
    </dgm:pt>
    <dgm:pt modelId="{0BD755E5-7839-4F20-8D11-8C5484D002A8}" type="sibTrans" cxnId="{F1BDD911-82E1-4C5C-9A94-3E7C327696D3}">
      <dgm:prSet/>
      <dgm:spPr/>
      <dgm:t>
        <a:bodyPr/>
        <a:lstStyle/>
        <a:p>
          <a:endParaRPr lang="en-IN"/>
        </a:p>
      </dgm:t>
    </dgm:pt>
    <dgm:pt modelId="{4FEF2299-91D9-409E-87E5-16D18FF2C56E}">
      <dgm:prSet/>
      <dgm:spPr/>
      <dgm:t>
        <a:bodyPr/>
        <a:lstStyle/>
        <a:p>
          <a:r>
            <a:rPr lang="en-US" dirty="0" smtClean="0"/>
            <a:t>Egg hatch</a:t>
          </a:r>
          <a:endParaRPr lang="en-IN" dirty="0"/>
        </a:p>
      </dgm:t>
    </dgm:pt>
    <dgm:pt modelId="{1E74EE8B-1BC3-4F12-8C13-E7877E1455A2}" type="parTrans" cxnId="{4EAE1346-8084-4F7E-ADCB-AFF5D9ADF609}">
      <dgm:prSet/>
      <dgm:spPr/>
    </dgm:pt>
    <dgm:pt modelId="{A81728B5-F40E-4A62-A181-F189EA4F980E}" type="sibTrans" cxnId="{4EAE1346-8084-4F7E-ADCB-AFF5D9ADF609}">
      <dgm:prSet/>
      <dgm:spPr/>
      <dgm:t>
        <a:bodyPr/>
        <a:lstStyle/>
        <a:p>
          <a:endParaRPr lang="en-IN"/>
        </a:p>
      </dgm:t>
    </dgm:pt>
    <dgm:pt modelId="{4CACF5C7-0722-454D-87F9-E07723A546B9}">
      <dgm:prSet/>
      <dgm:spPr/>
      <dgm:t>
        <a:bodyPr/>
        <a:lstStyle/>
        <a:p>
          <a:r>
            <a:rPr lang="en-US" dirty="0" smtClean="0"/>
            <a:t>Release of  L2 and </a:t>
          </a:r>
          <a:r>
            <a:rPr lang="en-US" smtClean="0"/>
            <a:t>L3 stage</a:t>
          </a:r>
          <a:endParaRPr lang="en-IN"/>
        </a:p>
      </dgm:t>
    </dgm:pt>
    <dgm:pt modelId="{85DAD836-6BAA-417F-BCC6-8178004CC5F5}" type="parTrans" cxnId="{AEC13E4D-5E26-4C44-9513-DD5D8679E1EC}">
      <dgm:prSet/>
      <dgm:spPr/>
    </dgm:pt>
    <dgm:pt modelId="{D20879E7-4722-46EB-8858-EFE5918ED240}" type="sibTrans" cxnId="{AEC13E4D-5E26-4C44-9513-DD5D8679E1EC}">
      <dgm:prSet/>
      <dgm:spPr/>
      <dgm:t>
        <a:bodyPr/>
        <a:lstStyle/>
        <a:p>
          <a:endParaRPr lang="en-IN"/>
        </a:p>
      </dgm:t>
    </dgm:pt>
    <dgm:pt modelId="{2A719623-2CC8-4815-8E8B-E713F09B2552}">
      <dgm:prSet/>
      <dgm:spPr/>
      <dgm:t>
        <a:bodyPr/>
        <a:lstStyle/>
        <a:p>
          <a:r>
            <a:rPr lang="en-US" dirty="0" smtClean="0"/>
            <a:t>Penetrates wall of mucosa</a:t>
          </a:r>
          <a:endParaRPr lang="en-IN" dirty="0"/>
        </a:p>
      </dgm:t>
    </dgm:pt>
    <dgm:pt modelId="{C4A11BCB-DFC1-47EE-8F80-FD0BFE9DBB69}" type="parTrans" cxnId="{64D033BA-AD61-46E9-9010-FD2E5D39B6AC}">
      <dgm:prSet/>
      <dgm:spPr/>
    </dgm:pt>
    <dgm:pt modelId="{D97215DD-6243-4528-A753-0FE2608B3C02}" type="sibTrans" cxnId="{64D033BA-AD61-46E9-9010-FD2E5D39B6AC}">
      <dgm:prSet/>
      <dgm:spPr/>
      <dgm:t>
        <a:bodyPr/>
        <a:lstStyle/>
        <a:p>
          <a:endParaRPr lang="en-IN"/>
        </a:p>
      </dgm:t>
    </dgm:pt>
    <dgm:pt modelId="{782DF88A-F6E8-4441-9E11-FDC5542E232B}">
      <dgm:prSet/>
      <dgm:spPr/>
      <dgm:t>
        <a:bodyPr/>
        <a:lstStyle/>
        <a:p>
          <a:r>
            <a:rPr lang="en-US" dirty="0" smtClean="0"/>
            <a:t>Enters portal vein</a:t>
          </a:r>
          <a:endParaRPr lang="en-IN" dirty="0"/>
        </a:p>
      </dgm:t>
    </dgm:pt>
    <dgm:pt modelId="{1EF8D68F-23C4-4E13-8667-DF1528BE23C1}" type="parTrans" cxnId="{1C16ECCC-31BE-47FF-ABCB-BD324ADBDE9A}">
      <dgm:prSet/>
      <dgm:spPr/>
    </dgm:pt>
    <dgm:pt modelId="{79B27BCE-C162-404E-9637-1383D33AB598}" type="sibTrans" cxnId="{1C16ECCC-31BE-47FF-ABCB-BD324ADBDE9A}">
      <dgm:prSet/>
      <dgm:spPr/>
      <dgm:t>
        <a:bodyPr/>
        <a:lstStyle/>
        <a:p>
          <a:endParaRPr lang="en-IN"/>
        </a:p>
      </dgm:t>
    </dgm:pt>
    <dgm:pt modelId="{C679A3A9-DDC4-4F63-8250-F6EE44E43E90}">
      <dgm:prSet/>
      <dgm:spPr/>
      <dgm:t>
        <a:bodyPr/>
        <a:lstStyle/>
        <a:p>
          <a:r>
            <a:rPr lang="en-US" dirty="0" smtClean="0"/>
            <a:t>Liver</a:t>
          </a:r>
          <a:endParaRPr lang="en-IN" dirty="0"/>
        </a:p>
      </dgm:t>
    </dgm:pt>
    <dgm:pt modelId="{5C15B293-39B8-4E43-9653-08C6DA0466D7}" type="parTrans" cxnId="{737C48ED-E20E-4761-AD75-4B35A868A9D1}">
      <dgm:prSet/>
      <dgm:spPr/>
    </dgm:pt>
    <dgm:pt modelId="{76A1CBD1-E647-43E8-8702-FE271A91CC85}" type="sibTrans" cxnId="{737C48ED-E20E-4761-AD75-4B35A868A9D1}">
      <dgm:prSet/>
      <dgm:spPr/>
      <dgm:t>
        <a:bodyPr/>
        <a:lstStyle/>
        <a:p>
          <a:endParaRPr lang="en-IN"/>
        </a:p>
      </dgm:t>
    </dgm:pt>
    <dgm:pt modelId="{9336FBAF-52BC-430F-A1D5-5292EE332F89}">
      <dgm:prSet/>
      <dgm:spPr/>
      <dgm:t>
        <a:bodyPr/>
        <a:lstStyle/>
        <a:p>
          <a:r>
            <a:rPr lang="en-US" dirty="0" smtClean="0"/>
            <a:t>Heart</a:t>
          </a:r>
          <a:endParaRPr lang="en-IN" dirty="0"/>
        </a:p>
      </dgm:t>
    </dgm:pt>
    <dgm:pt modelId="{F850D24D-0D3A-406E-9895-0C1ABA020FC8}" type="parTrans" cxnId="{DA9BA418-1EE2-416B-BF31-39C587CE215E}">
      <dgm:prSet/>
      <dgm:spPr/>
    </dgm:pt>
    <dgm:pt modelId="{F02326DD-FDC0-4AB4-813F-3FF505323614}" type="sibTrans" cxnId="{DA9BA418-1EE2-416B-BF31-39C587CE215E}">
      <dgm:prSet/>
      <dgm:spPr/>
      <dgm:t>
        <a:bodyPr/>
        <a:lstStyle/>
        <a:p>
          <a:endParaRPr lang="en-IN"/>
        </a:p>
      </dgm:t>
    </dgm:pt>
    <dgm:pt modelId="{08E43BF7-EB9D-4C79-87A9-FBCE74BD5FEE}">
      <dgm:prSet/>
      <dgm:spPr/>
      <dgm:t>
        <a:bodyPr/>
        <a:lstStyle/>
        <a:p>
          <a:r>
            <a:rPr lang="en-US" dirty="0" smtClean="0"/>
            <a:t>General Circulation</a:t>
          </a:r>
          <a:endParaRPr lang="en-IN" dirty="0"/>
        </a:p>
      </dgm:t>
    </dgm:pt>
    <dgm:pt modelId="{4006B89B-A1AE-4EC4-851E-7115012CE37A}" type="parTrans" cxnId="{64AA9373-EBA8-418A-BEA2-4FA80A1FFE98}">
      <dgm:prSet/>
      <dgm:spPr/>
    </dgm:pt>
    <dgm:pt modelId="{0915CE98-0F77-4A8F-8FE0-FCA5ABD84696}" type="sibTrans" cxnId="{64AA9373-EBA8-418A-BEA2-4FA80A1FFE98}">
      <dgm:prSet/>
      <dgm:spPr/>
    </dgm:pt>
    <dgm:pt modelId="{6972EB81-E4BD-4302-95BC-DC0279B0977D}" type="pres">
      <dgm:prSet presAssocID="{DDBF5319-E84C-490A-A4DB-D2076DB7B0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1815482-6A77-47BB-8B9B-EBCF16C87734}" type="pres">
      <dgm:prSet presAssocID="{283A3550-F48C-4934-9EA0-D2C749376C5B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992531-7AFA-48AD-AF47-BB5FF2F455C2}" type="pres">
      <dgm:prSet presAssocID="{378ADA69-DF29-45C7-9D01-BFB57A575EF5}" presName="sibTrans" presStyleLbl="sibTrans2D1" presStyleIdx="0" presStyleCnt="14"/>
      <dgm:spPr/>
      <dgm:t>
        <a:bodyPr/>
        <a:lstStyle/>
        <a:p>
          <a:endParaRPr lang="en-IN"/>
        </a:p>
      </dgm:t>
    </dgm:pt>
    <dgm:pt modelId="{5A768395-FAF6-41EB-9237-12F84129566E}" type="pres">
      <dgm:prSet presAssocID="{378ADA69-DF29-45C7-9D01-BFB57A575EF5}" presName="connectorText" presStyleLbl="sibTrans2D1" presStyleIdx="0" presStyleCnt="14"/>
      <dgm:spPr/>
      <dgm:t>
        <a:bodyPr/>
        <a:lstStyle/>
        <a:p>
          <a:endParaRPr lang="en-IN"/>
        </a:p>
      </dgm:t>
    </dgm:pt>
    <dgm:pt modelId="{873EEBCF-287F-4FE8-9CDA-85FA4E886C69}" type="pres">
      <dgm:prSet presAssocID="{72C2B1A4-BF97-43C2-962E-A82A8A8A0A8D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C7A523-2CEF-489B-B623-D21581AB058F}" type="pres">
      <dgm:prSet presAssocID="{FEBCBCBA-50A8-4A9E-BCC6-C12C53F5F3B8}" presName="sibTrans" presStyleLbl="sibTrans2D1" presStyleIdx="1" presStyleCnt="14"/>
      <dgm:spPr/>
      <dgm:t>
        <a:bodyPr/>
        <a:lstStyle/>
        <a:p>
          <a:endParaRPr lang="en-IN"/>
        </a:p>
      </dgm:t>
    </dgm:pt>
    <dgm:pt modelId="{046984C7-0559-4496-8311-085E1E440FF3}" type="pres">
      <dgm:prSet presAssocID="{FEBCBCBA-50A8-4A9E-BCC6-C12C53F5F3B8}" presName="connectorText" presStyleLbl="sibTrans2D1" presStyleIdx="1" presStyleCnt="14"/>
      <dgm:spPr/>
      <dgm:t>
        <a:bodyPr/>
        <a:lstStyle/>
        <a:p>
          <a:endParaRPr lang="en-IN"/>
        </a:p>
      </dgm:t>
    </dgm:pt>
    <dgm:pt modelId="{28F883BA-D067-4FCA-A7B6-5A9EF921EF63}" type="pres">
      <dgm:prSet presAssocID="{3A0B08F7-0731-4EC1-8E9C-0A56052AFBEA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609912-ED12-4820-9FA8-CDF2E6F51032}" type="pres">
      <dgm:prSet presAssocID="{0020EF4C-BD2E-45EA-8096-C3361495C889}" presName="sibTrans" presStyleLbl="sibTrans2D1" presStyleIdx="2" presStyleCnt="14"/>
      <dgm:spPr/>
      <dgm:t>
        <a:bodyPr/>
        <a:lstStyle/>
        <a:p>
          <a:endParaRPr lang="en-IN"/>
        </a:p>
      </dgm:t>
    </dgm:pt>
    <dgm:pt modelId="{09C6CB47-82D9-4F52-9691-A64DF377819C}" type="pres">
      <dgm:prSet presAssocID="{0020EF4C-BD2E-45EA-8096-C3361495C889}" presName="connectorText" presStyleLbl="sibTrans2D1" presStyleIdx="2" presStyleCnt="14"/>
      <dgm:spPr/>
      <dgm:t>
        <a:bodyPr/>
        <a:lstStyle/>
        <a:p>
          <a:endParaRPr lang="en-IN"/>
        </a:p>
      </dgm:t>
    </dgm:pt>
    <dgm:pt modelId="{59BED2A7-792B-403F-AE5A-BBA833A88A52}" type="pres">
      <dgm:prSet presAssocID="{60AC45BA-4872-4C5F-A637-8A5DCFBD871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41F689-EC9A-4810-A6DD-293679E410C4}" type="pres">
      <dgm:prSet presAssocID="{7C61DB41-69BB-48C9-BF85-BC31375E8167}" presName="sibTrans" presStyleLbl="sibTrans2D1" presStyleIdx="3" presStyleCnt="14"/>
      <dgm:spPr/>
      <dgm:t>
        <a:bodyPr/>
        <a:lstStyle/>
        <a:p>
          <a:endParaRPr lang="en-IN"/>
        </a:p>
      </dgm:t>
    </dgm:pt>
    <dgm:pt modelId="{F1A425CB-D6BC-4500-B6AD-2B4C71EDBBEC}" type="pres">
      <dgm:prSet presAssocID="{7C61DB41-69BB-48C9-BF85-BC31375E8167}" presName="connectorText" presStyleLbl="sibTrans2D1" presStyleIdx="3" presStyleCnt="14"/>
      <dgm:spPr/>
      <dgm:t>
        <a:bodyPr/>
        <a:lstStyle/>
        <a:p>
          <a:endParaRPr lang="en-IN"/>
        </a:p>
      </dgm:t>
    </dgm:pt>
    <dgm:pt modelId="{6A4A7649-2A49-4018-AD9B-4D2FD237486B}" type="pres">
      <dgm:prSet presAssocID="{2B34C9F3-6460-4677-9D63-6C8D77205398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6B1E45-F3F2-499C-9194-0F51F73EF888}" type="pres">
      <dgm:prSet presAssocID="{ABD2A455-72A0-4528-9EFC-4C0491FC0717}" presName="sibTrans" presStyleLbl="sibTrans2D1" presStyleIdx="4" presStyleCnt="14"/>
      <dgm:spPr/>
      <dgm:t>
        <a:bodyPr/>
        <a:lstStyle/>
        <a:p>
          <a:endParaRPr lang="en-IN"/>
        </a:p>
      </dgm:t>
    </dgm:pt>
    <dgm:pt modelId="{7F9A3EA8-51FC-4B5B-A932-2CC130CF8186}" type="pres">
      <dgm:prSet presAssocID="{ABD2A455-72A0-4528-9EFC-4C0491FC0717}" presName="connectorText" presStyleLbl="sibTrans2D1" presStyleIdx="4" presStyleCnt="14"/>
      <dgm:spPr/>
      <dgm:t>
        <a:bodyPr/>
        <a:lstStyle/>
        <a:p>
          <a:endParaRPr lang="en-IN"/>
        </a:p>
      </dgm:t>
    </dgm:pt>
    <dgm:pt modelId="{AABCA1E5-A8A9-40D8-9119-CAC819B5EE10}" type="pres">
      <dgm:prSet presAssocID="{9F89035D-5D3C-4E91-9CE3-69603D0F5A5E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9E890C-5BDE-4828-9B3D-FFFF2629F8B1}" type="pres">
      <dgm:prSet presAssocID="{981FC1B7-B3AD-4354-A1F5-24EEFB5B9F4B}" presName="sibTrans" presStyleLbl="sibTrans2D1" presStyleIdx="5" presStyleCnt="14"/>
      <dgm:spPr/>
      <dgm:t>
        <a:bodyPr/>
        <a:lstStyle/>
        <a:p>
          <a:endParaRPr lang="en-IN"/>
        </a:p>
      </dgm:t>
    </dgm:pt>
    <dgm:pt modelId="{24ADACB2-2DED-4F03-B51E-CBC4A0B3E265}" type="pres">
      <dgm:prSet presAssocID="{981FC1B7-B3AD-4354-A1F5-24EEFB5B9F4B}" presName="connectorText" presStyleLbl="sibTrans2D1" presStyleIdx="5" presStyleCnt="14"/>
      <dgm:spPr/>
      <dgm:t>
        <a:bodyPr/>
        <a:lstStyle/>
        <a:p>
          <a:endParaRPr lang="en-IN"/>
        </a:p>
      </dgm:t>
    </dgm:pt>
    <dgm:pt modelId="{6F8D9DFC-A6D1-498F-BB13-0C40C2617F1B}" type="pres">
      <dgm:prSet presAssocID="{249367C7-713C-4C8A-B482-02491D5B24D3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F863FD-04DC-4B83-8099-418C1465795A}" type="pres">
      <dgm:prSet presAssocID="{C4CFA458-7770-4894-8078-78FD6E96CA4E}" presName="sibTrans" presStyleLbl="sibTrans2D1" presStyleIdx="6" presStyleCnt="14"/>
      <dgm:spPr/>
      <dgm:t>
        <a:bodyPr/>
        <a:lstStyle/>
        <a:p>
          <a:endParaRPr lang="en-IN"/>
        </a:p>
      </dgm:t>
    </dgm:pt>
    <dgm:pt modelId="{B73DEF79-063B-422A-9E6B-EB58F8A4A255}" type="pres">
      <dgm:prSet presAssocID="{C4CFA458-7770-4894-8078-78FD6E96CA4E}" presName="connectorText" presStyleLbl="sibTrans2D1" presStyleIdx="6" presStyleCnt="14"/>
      <dgm:spPr/>
      <dgm:t>
        <a:bodyPr/>
        <a:lstStyle/>
        <a:p>
          <a:endParaRPr lang="en-IN"/>
        </a:p>
      </dgm:t>
    </dgm:pt>
    <dgm:pt modelId="{FBD4DE2E-2B60-4BE9-AF3E-4B2F2BE85EEF}" type="pres">
      <dgm:prSet presAssocID="{94D27A1C-73EA-4386-9C1B-4243C31D066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24D80B-47FB-41A1-9430-3688F9D4F0E3}" type="pres">
      <dgm:prSet presAssocID="{0BD755E5-7839-4F20-8D11-8C5484D002A8}" presName="sibTrans" presStyleLbl="sibTrans2D1" presStyleIdx="7" presStyleCnt="14"/>
      <dgm:spPr/>
      <dgm:t>
        <a:bodyPr/>
        <a:lstStyle/>
        <a:p>
          <a:endParaRPr lang="en-IN"/>
        </a:p>
      </dgm:t>
    </dgm:pt>
    <dgm:pt modelId="{EFD8B325-D5E1-4F06-AB54-15929C5E087B}" type="pres">
      <dgm:prSet presAssocID="{0BD755E5-7839-4F20-8D11-8C5484D002A8}" presName="connectorText" presStyleLbl="sibTrans2D1" presStyleIdx="7" presStyleCnt="14"/>
      <dgm:spPr/>
      <dgm:t>
        <a:bodyPr/>
        <a:lstStyle/>
        <a:p>
          <a:endParaRPr lang="en-IN"/>
        </a:p>
      </dgm:t>
    </dgm:pt>
    <dgm:pt modelId="{5A5355B4-3D8E-474E-9FEB-BFCF62A98C8D}" type="pres">
      <dgm:prSet presAssocID="{4FEF2299-91D9-409E-87E5-16D18FF2C56E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5494BA-4B4A-4A2C-BC14-85044E1533A2}" type="pres">
      <dgm:prSet presAssocID="{A81728B5-F40E-4A62-A181-F189EA4F980E}" presName="sibTrans" presStyleLbl="sibTrans2D1" presStyleIdx="8" presStyleCnt="14"/>
      <dgm:spPr/>
      <dgm:t>
        <a:bodyPr/>
        <a:lstStyle/>
        <a:p>
          <a:endParaRPr lang="en-IN"/>
        </a:p>
      </dgm:t>
    </dgm:pt>
    <dgm:pt modelId="{A974E5DA-2194-4D32-B63A-8A7F6710097F}" type="pres">
      <dgm:prSet presAssocID="{A81728B5-F40E-4A62-A181-F189EA4F980E}" presName="connectorText" presStyleLbl="sibTrans2D1" presStyleIdx="8" presStyleCnt="14"/>
      <dgm:spPr/>
      <dgm:t>
        <a:bodyPr/>
        <a:lstStyle/>
        <a:p>
          <a:endParaRPr lang="en-IN"/>
        </a:p>
      </dgm:t>
    </dgm:pt>
    <dgm:pt modelId="{6389B635-A956-40ED-9FA7-889B248985CC}" type="pres">
      <dgm:prSet presAssocID="{4CACF5C7-0722-454D-87F9-E07723A546B9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84472F-7216-429C-BEC8-EE2462879B16}" type="pres">
      <dgm:prSet presAssocID="{D20879E7-4722-46EB-8858-EFE5918ED240}" presName="sibTrans" presStyleLbl="sibTrans2D1" presStyleIdx="9" presStyleCnt="14"/>
      <dgm:spPr/>
      <dgm:t>
        <a:bodyPr/>
        <a:lstStyle/>
        <a:p>
          <a:endParaRPr lang="en-IN"/>
        </a:p>
      </dgm:t>
    </dgm:pt>
    <dgm:pt modelId="{26193A91-EDEB-4231-906F-FEDCAF8BA608}" type="pres">
      <dgm:prSet presAssocID="{D20879E7-4722-46EB-8858-EFE5918ED240}" presName="connectorText" presStyleLbl="sibTrans2D1" presStyleIdx="9" presStyleCnt="14"/>
      <dgm:spPr/>
      <dgm:t>
        <a:bodyPr/>
        <a:lstStyle/>
        <a:p>
          <a:endParaRPr lang="en-IN"/>
        </a:p>
      </dgm:t>
    </dgm:pt>
    <dgm:pt modelId="{6F1CCAE8-F3D9-4E4B-9936-26B26AE88504}" type="pres">
      <dgm:prSet presAssocID="{2A719623-2CC8-4815-8E8B-E713F09B2552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481AF0-54AB-451B-92EC-31F89F29A673}" type="pres">
      <dgm:prSet presAssocID="{D97215DD-6243-4528-A753-0FE2608B3C02}" presName="sibTrans" presStyleLbl="sibTrans2D1" presStyleIdx="10" presStyleCnt="14"/>
      <dgm:spPr/>
      <dgm:t>
        <a:bodyPr/>
        <a:lstStyle/>
        <a:p>
          <a:endParaRPr lang="en-IN"/>
        </a:p>
      </dgm:t>
    </dgm:pt>
    <dgm:pt modelId="{B0BF1B9E-BDF0-42D6-8A0F-BCA3725D3221}" type="pres">
      <dgm:prSet presAssocID="{D97215DD-6243-4528-A753-0FE2608B3C02}" presName="connectorText" presStyleLbl="sibTrans2D1" presStyleIdx="10" presStyleCnt="14"/>
      <dgm:spPr/>
      <dgm:t>
        <a:bodyPr/>
        <a:lstStyle/>
        <a:p>
          <a:endParaRPr lang="en-IN"/>
        </a:p>
      </dgm:t>
    </dgm:pt>
    <dgm:pt modelId="{84060FB9-A917-4E66-BF54-76E2B37894D4}" type="pres">
      <dgm:prSet presAssocID="{782DF88A-F6E8-4441-9E11-FDC5542E232B}" presName="node" presStyleLbl="node1" presStyleIdx="11" presStyleCnt="15" custLinFactNeighborX="-971" custLinFactNeighborY="-17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43F39D-385B-4713-9D6C-29DA9B51B054}" type="pres">
      <dgm:prSet presAssocID="{79B27BCE-C162-404E-9637-1383D33AB598}" presName="sibTrans" presStyleLbl="sibTrans2D1" presStyleIdx="11" presStyleCnt="14"/>
      <dgm:spPr/>
      <dgm:t>
        <a:bodyPr/>
        <a:lstStyle/>
        <a:p>
          <a:endParaRPr lang="en-IN"/>
        </a:p>
      </dgm:t>
    </dgm:pt>
    <dgm:pt modelId="{D7A2FE28-1611-4D63-83C1-F359EA63D5C7}" type="pres">
      <dgm:prSet presAssocID="{79B27BCE-C162-404E-9637-1383D33AB598}" presName="connectorText" presStyleLbl="sibTrans2D1" presStyleIdx="11" presStyleCnt="14"/>
      <dgm:spPr/>
      <dgm:t>
        <a:bodyPr/>
        <a:lstStyle/>
        <a:p>
          <a:endParaRPr lang="en-IN"/>
        </a:p>
      </dgm:t>
    </dgm:pt>
    <dgm:pt modelId="{8F5DB955-0C23-429A-A489-7C6CED721A69}" type="pres">
      <dgm:prSet presAssocID="{C679A3A9-DDC4-4F63-8250-F6EE44E43E90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E3774A-0D58-464F-A1E3-5EB5EBE0D058}" type="pres">
      <dgm:prSet presAssocID="{76A1CBD1-E647-43E8-8702-FE271A91CC85}" presName="sibTrans" presStyleLbl="sibTrans2D1" presStyleIdx="12" presStyleCnt="14"/>
      <dgm:spPr/>
      <dgm:t>
        <a:bodyPr/>
        <a:lstStyle/>
        <a:p>
          <a:endParaRPr lang="en-IN"/>
        </a:p>
      </dgm:t>
    </dgm:pt>
    <dgm:pt modelId="{E4BE8016-ED2F-46C3-82E2-91A701D190C8}" type="pres">
      <dgm:prSet presAssocID="{76A1CBD1-E647-43E8-8702-FE271A91CC85}" presName="connectorText" presStyleLbl="sibTrans2D1" presStyleIdx="12" presStyleCnt="14"/>
      <dgm:spPr/>
      <dgm:t>
        <a:bodyPr/>
        <a:lstStyle/>
        <a:p>
          <a:endParaRPr lang="en-IN"/>
        </a:p>
      </dgm:t>
    </dgm:pt>
    <dgm:pt modelId="{06864361-B19D-4E17-9027-B4608F5ECF11}" type="pres">
      <dgm:prSet presAssocID="{9336FBAF-52BC-430F-A1D5-5292EE332F89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13FA58-5F9E-45C4-807D-A16800ACA9F4}" type="pres">
      <dgm:prSet presAssocID="{F02326DD-FDC0-4AB4-813F-3FF505323614}" presName="sibTrans" presStyleLbl="sibTrans2D1" presStyleIdx="13" presStyleCnt="14"/>
      <dgm:spPr/>
      <dgm:t>
        <a:bodyPr/>
        <a:lstStyle/>
        <a:p>
          <a:endParaRPr lang="en-IN"/>
        </a:p>
      </dgm:t>
    </dgm:pt>
    <dgm:pt modelId="{B34C2D65-3AB0-4DCB-85C0-2C1BA75E07D1}" type="pres">
      <dgm:prSet presAssocID="{F02326DD-FDC0-4AB4-813F-3FF505323614}" presName="connectorText" presStyleLbl="sibTrans2D1" presStyleIdx="13" presStyleCnt="14"/>
      <dgm:spPr/>
      <dgm:t>
        <a:bodyPr/>
        <a:lstStyle/>
        <a:p>
          <a:endParaRPr lang="en-IN"/>
        </a:p>
      </dgm:t>
    </dgm:pt>
    <dgm:pt modelId="{C519E8FD-3E8A-43E5-BB86-6E5D67170856}" type="pres">
      <dgm:prSet presAssocID="{08E43BF7-EB9D-4C79-87A9-FBCE74BD5FEE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25EECA7-C148-4A0D-87BB-84CB995816B7}" type="presOf" srcId="{D97215DD-6243-4528-A753-0FE2608B3C02}" destId="{F8481AF0-54AB-451B-92EC-31F89F29A673}" srcOrd="0" destOrd="0" presId="urn:microsoft.com/office/officeart/2005/8/layout/process5"/>
    <dgm:cxn modelId="{B6889EBF-9D6C-4BC8-810F-172A53BC40CE}" type="presOf" srcId="{79B27BCE-C162-404E-9637-1383D33AB598}" destId="{D7A2FE28-1611-4D63-83C1-F359EA63D5C7}" srcOrd="1" destOrd="0" presId="urn:microsoft.com/office/officeart/2005/8/layout/process5"/>
    <dgm:cxn modelId="{A7EA736E-B8E0-4F19-AFB3-25FF7677AD97}" type="presOf" srcId="{D20879E7-4722-46EB-8858-EFE5918ED240}" destId="{26193A91-EDEB-4231-906F-FEDCAF8BA608}" srcOrd="1" destOrd="0" presId="urn:microsoft.com/office/officeart/2005/8/layout/process5"/>
    <dgm:cxn modelId="{2C3E30FA-C674-482A-B9E9-E995A819D919}" type="presOf" srcId="{F02326DD-FDC0-4AB4-813F-3FF505323614}" destId="{7413FA58-5F9E-45C4-807D-A16800ACA9F4}" srcOrd="0" destOrd="0" presId="urn:microsoft.com/office/officeart/2005/8/layout/process5"/>
    <dgm:cxn modelId="{0F1EE133-0DAE-40F9-AC1F-95278C9D2F2D}" type="presOf" srcId="{283A3550-F48C-4934-9EA0-D2C749376C5B}" destId="{81815482-6A77-47BB-8B9B-EBCF16C87734}" srcOrd="0" destOrd="0" presId="urn:microsoft.com/office/officeart/2005/8/layout/process5"/>
    <dgm:cxn modelId="{8FBCDD06-0935-4315-BAA0-154785BBE389}" type="presOf" srcId="{08E43BF7-EB9D-4C79-87A9-FBCE74BD5FEE}" destId="{C519E8FD-3E8A-43E5-BB86-6E5D67170856}" srcOrd="0" destOrd="0" presId="urn:microsoft.com/office/officeart/2005/8/layout/process5"/>
    <dgm:cxn modelId="{80293ED7-89D0-40C2-BBA8-BDB02648D13C}" type="presOf" srcId="{981FC1B7-B3AD-4354-A1F5-24EEFB5B9F4B}" destId="{409E890C-5BDE-4828-9B3D-FFFF2629F8B1}" srcOrd="0" destOrd="0" presId="urn:microsoft.com/office/officeart/2005/8/layout/process5"/>
    <dgm:cxn modelId="{A58D83FC-0552-463F-A17E-446EEDD8D7DC}" srcId="{DDBF5319-E84C-490A-A4DB-D2076DB7B032}" destId="{2B34C9F3-6460-4677-9D63-6C8D77205398}" srcOrd="4" destOrd="0" parTransId="{5B3483E6-0A81-47A8-832B-32EFA6105F9A}" sibTransId="{ABD2A455-72A0-4528-9EFC-4C0491FC0717}"/>
    <dgm:cxn modelId="{88232868-1511-4126-B82D-F8A38489AD27}" type="presOf" srcId="{FEBCBCBA-50A8-4A9E-BCC6-C12C53F5F3B8}" destId="{046984C7-0559-4496-8311-085E1E440FF3}" srcOrd="1" destOrd="0" presId="urn:microsoft.com/office/officeart/2005/8/layout/process5"/>
    <dgm:cxn modelId="{F2DE3574-25CD-4A5A-B847-4D9B58B527B0}" type="presOf" srcId="{3A0B08F7-0731-4EC1-8E9C-0A56052AFBEA}" destId="{28F883BA-D067-4FCA-A7B6-5A9EF921EF63}" srcOrd="0" destOrd="0" presId="urn:microsoft.com/office/officeart/2005/8/layout/process5"/>
    <dgm:cxn modelId="{C219CC15-FA32-40DC-8A00-4795F211D288}" type="presOf" srcId="{2A719623-2CC8-4815-8E8B-E713F09B2552}" destId="{6F1CCAE8-F3D9-4E4B-9936-26B26AE88504}" srcOrd="0" destOrd="0" presId="urn:microsoft.com/office/officeart/2005/8/layout/process5"/>
    <dgm:cxn modelId="{6994F577-FCB5-40E2-9CCA-B338E6673522}" type="presOf" srcId="{ABD2A455-72A0-4528-9EFC-4C0491FC0717}" destId="{2A6B1E45-F3F2-499C-9194-0F51F73EF888}" srcOrd="0" destOrd="0" presId="urn:microsoft.com/office/officeart/2005/8/layout/process5"/>
    <dgm:cxn modelId="{17066747-4325-4FF6-8901-7A90D89E791C}" type="presOf" srcId="{ABD2A455-72A0-4528-9EFC-4C0491FC0717}" destId="{7F9A3EA8-51FC-4B5B-A932-2CC130CF8186}" srcOrd="1" destOrd="0" presId="urn:microsoft.com/office/officeart/2005/8/layout/process5"/>
    <dgm:cxn modelId="{AEC13E4D-5E26-4C44-9513-DD5D8679E1EC}" srcId="{DDBF5319-E84C-490A-A4DB-D2076DB7B032}" destId="{4CACF5C7-0722-454D-87F9-E07723A546B9}" srcOrd="9" destOrd="0" parTransId="{85DAD836-6BAA-417F-BCC6-8178004CC5F5}" sibTransId="{D20879E7-4722-46EB-8858-EFE5918ED240}"/>
    <dgm:cxn modelId="{B7589458-E221-4BA5-B04B-89280DB0ADE1}" type="presOf" srcId="{4CACF5C7-0722-454D-87F9-E07723A546B9}" destId="{6389B635-A956-40ED-9FA7-889B248985CC}" srcOrd="0" destOrd="0" presId="urn:microsoft.com/office/officeart/2005/8/layout/process5"/>
    <dgm:cxn modelId="{737C48ED-E20E-4761-AD75-4B35A868A9D1}" srcId="{DDBF5319-E84C-490A-A4DB-D2076DB7B032}" destId="{C679A3A9-DDC4-4F63-8250-F6EE44E43E90}" srcOrd="12" destOrd="0" parTransId="{5C15B293-39B8-4E43-9653-08C6DA0466D7}" sibTransId="{76A1CBD1-E647-43E8-8702-FE271A91CC85}"/>
    <dgm:cxn modelId="{D7340CB3-ED61-4B31-BF92-01E079FAA4F3}" type="presOf" srcId="{C4CFA458-7770-4894-8078-78FD6E96CA4E}" destId="{B73DEF79-063B-422A-9E6B-EB58F8A4A255}" srcOrd="1" destOrd="0" presId="urn:microsoft.com/office/officeart/2005/8/layout/process5"/>
    <dgm:cxn modelId="{8E0510EC-2878-45AF-80EF-A923F4C9A8DA}" type="presOf" srcId="{C679A3A9-DDC4-4F63-8250-F6EE44E43E90}" destId="{8F5DB955-0C23-429A-A489-7C6CED721A69}" srcOrd="0" destOrd="0" presId="urn:microsoft.com/office/officeart/2005/8/layout/process5"/>
    <dgm:cxn modelId="{64AA9373-EBA8-418A-BEA2-4FA80A1FFE98}" srcId="{DDBF5319-E84C-490A-A4DB-D2076DB7B032}" destId="{08E43BF7-EB9D-4C79-87A9-FBCE74BD5FEE}" srcOrd="14" destOrd="0" parTransId="{4006B89B-A1AE-4EC4-851E-7115012CE37A}" sibTransId="{0915CE98-0F77-4A8F-8FE0-FCA5ABD84696}"/>
    <dgm:cxn modelId="{0856D4FB-21D9-4E06-848A-F4F346EA776F}" type="presOf" srcId="{981FC1B7-B3AD-4354-A1F5-24EEFB5B9F4B}" destId="{24ADACB2-2DED-4F03-B51E-CBC4A0B3E265}" srcOrd="1" destOrd="0" presId="urn:microsoft.com/office/officeart/2005/8/layout/process5"/>
    <dgm:cxn modelId="{03AA9E08-113A-463F-BCA7-1B7EC712658F}" srcId="{DDBF5319-E84C-490A-A4DB-D2076DB7B032}" destId="{283A3550-F48C-4934-9EA0-D2C749376C5B}" srcOrd="0" destOrd="0" parTransId="{CD593744-BD5B-419A-B86D-DEA6EE28DB31}" sibTransId="{378ADA69-DF29-45C7-9D01-BFB57A575EF5}"/>
    <dgm:cxn modelId="{030CEA2F-A887-4061-A6D7-DE09DC0B0C43}" type="presOf" srcId="{D20879E7-4722-46EB-8858-EFE5918ED240}" destId="{DC84472F-7216-429C-BEC8-EE2462879B16}" srcOrd="0" destOrd="0" presId="urn:microsoft.com/office/officeart/2005/8/layout/process5"/>
    <dgm:cxn modelId="{0FF83C4A-BC63-437D-8998-CAFC8C9C1DD8}" type="presOf" srcId="{0020EF4C-BD2E-45EA-8096-C3361495C889}" destId="{09C6CB47-82D9-4F52-9691-A64DF377819C}" srcOrd="1" destOrd="0" presId="urn:microsoft.com/office/officeart/2005/8/layout/process5"/>
    <dgm:cxn modelId="{2F1CC727-3FF7-4BDB-9944-2C6853BF1E5D}" srcId="{DDBF5319-E84C-490A-A4DB-D2076DB7B032}" destId="{60AC45BA-4872-4C5F-A637-8A5DCFBD8718}" srcOrd="3" destOrd="0" parTransId="{78DA1BA6-F596-4E8E-BD14-6DF3DBC9EB64}" sibTransId="{7C61DB41-69BB-48C9-BF85-BC31375E8167}"/>
    <dgm:cxn modelId="{0F38A7FB-EC26-47AA-8788-2557D8A0CBC9}" srcId="{DDBF5319-E84C-490A-A4DB-D2076DB7B032}" destId="{72C2B1A4-BF97-43C2-962E-A82A8A8A0A8D}" srcOrd="1" destOrd="0" parTransId="{3BAA7DA3-25F1-495C-8748-8E1A4E921C59}" sibTransId="{FEBCBCBA-50A8-4A9E-BCC6-C12C53F5F3B8}"/>
    <dgm:cxn modelId="{621E3876-8612-4D44-8E19-C13B52A39D0E}" srcId="{DDBF5319-E84C-490A-A4DB-D2076DB7B032}" destId="{9F89035D-5D3C-4E91-9CE3-69603D0F5A5E}" srcOrd="5" destOrd="0" parTransId="{121E3F5B-823B-4F1D-A820-B41FA1D1D577}" sibTransId="{981FC1B7-B3AD-4354-A1F5-24EEFB5B9F4B}"/>
    <dgm:cxn modelId="{DA9BA418-1EE2-416B-BF31-39C587CE215E}" srcId="{DDBF5319-E84C-490A-A4DB-D2076DB7B032}" destId="{9336FBAF-52BC-430F-A1D5-5292EE332F89}" srcOrd="13" destOrd="0" parTransId="{F850D24D-0D3A-406E-9895-0C1ABA020FC8}" sibTransId="{F02326DD-FDC0-4AB4-813F-3FF505323614}"/>
    <dgm:cxn modelId="{4EAE1346-8084-4F7E-ADCB-AFF5D9ADF609}" srcId="{DDBF5319-E84C-490A-A4DB-D2076DB7B032}" destId="{4FEF2299-91D9-409E-87E5-16D18FF2C56E}" srcOrd="8" destOrd="0" parTransId="{1E74EE8B-1BC3-4F12-8C13-E7877E1455A2}" sibTransId="{A81728B5-F40E-4A62-A181-F189EA4F980E}"/>
    <dgm:cxn modelId="{49FC3F78-F8A9-4532-876B-B411EECC066E}" type="presOf" srcId="{D97215DD-6243-4528-A753-0FE2608B3C02}" destId="{B0BF1B9E-BDF0-42D6-8A0F-BCA3725D3221}" srcOrd="1" destOrd="0" presId="urn:microsoft.com/office/officeart/2005/8/layout/process5"/>
    <dgm:cxn modelId="{437CCED4-AAF7-4821-9D8D-B8C772004872}" type="presOf" srcId="{2B34C9F3-6460-4677-9D63-6C8D77205398}" destId="{6A4A7649-2A49-4018-AD9B-4D2FD237486B}" srcOrd="0" destOrd="0" presId="urn:microsoft.com/office/officeart/2005/8/layout/process5"/>
    <dgm:cxn modelId="{009506CA-7BF2-49FB-B1B6-AA1D644A3CB3}" type="presOf" srcId="{94D27A1C-73EA-4386-9C1B-4243C31D0662}" destId="{FBD4DE2E-2B60-4BE9-AF3E-4B2F2BE85EEF}" srcOrd="0" destOrd="0" presId="urn:microsoft.com/office/officeart/2005/8/layout/process5"/>
    <dgm:cxn modelId="{21AFABD0-D1AC-4EB0-8BEE-CA45245F0E41}" type="presOf" srcId="{A81728B5-F40E-4A62-A181-F189EA4F980E}" destId="{385494BA-4B4A-4A2C-BC14-85044E1533A2}" srcOrd="0" destOrd="0" presId="urn:microsoft.com/office/officeart/2005/8/layout/process5"/>
    <dgm:cxn modelId="{2EE2C132-41B5-4BD7-8482-AFD5112E575B}" type="presOf" srcId="{0020EF4C-BD2E-45EA-8096-C3361495C889}" destId="{4C609912-ED12-4820-9FA8-CDF2E6F51032}" srcOrd="0" destOrd="0" presId="urn:microsoft.com/office/officeart/2005/8/layout/process5"/>
    <dgm:cxn modelId="{64D033BA-AD61-46E9-9010-FD2E5D39B6AC}" srcId="{DDBF5319-E84C-490A-A4DB-D2076DB7B032}" destId="{2A719623-2CC8-4815-8E8B-E713F09B2552}" srcOrd="10" destOrd="0" parTransId="{C4A11BCB-DFC1-47EE-8F80-FD0BFE9DBB69}" sibTransId="{D97215DD-6243-4528-A753-0FE2608B3C02}"/>
    <dgm:cxn modelId="{F0013C9A-74C1-4BDD-A59F-5F0A133B8E54}" type="presOf" srcId="{249367C7-713C-4C8A-B482-02491D5B24D3}" destId="{6F8D9DFC-A6D1-498F-BB13-0C40C2617F1B}" srcOrd="0" destOrd="0" presId="urn:microsoft.com/office/officeart/2005/8/layout/process5"/>
    <dgm:cxn modelId="{F067F5A4-2922-4790-B452-0774A695DDE6}" type="presOf" srcId="{0BD755E5-7839-4F20-8D11-8C5484D002A8}" destId="{5B24D80B-47FB-41A1-9430-3688F9D4F0E3}" srcOrd="0" destOrd="0" presId="urn:microsoft.com/office/officeart/2005/8/layout/process5"/>
    <dgm:cxn modelId="{E2B937F0-5469-468C-8E83-5B058455F7DF}" type="presOf" srcId="{F02326DD-FDC0-4AB4-813F-3FF505323614}" destId="{B34C2D65-3AB0-4DCB-85C0-2C1BA75E07D1}" srcOrd="1" destOrd="0" presId="urn:microsoft.com/office/officeart/2005/8/layout/process5"/>
    <dgm:cxn modelId="{28B9E2CE-6C93-4D77-8346-FB0726BE0685}" type="presOf" srcId="{A81728B5-F40E-4A62-A181-F189EA4F980E}" destId="{A974E5DA-2194-4D32-B63A-8A7F6710097F}" srcOrd="1" destOrd="0" presId="urn:microsoft.com/office/officeart/2005/8/layout/process5"/>
    <dgm:cxn modelId="{AF575D3D-4C18-476F-B92A-D3D4C60317A4}" type="presOf" srcId="{0BD755E5-7839-4F20-8D11-8C5484D002A8}" destId="{EFD8B325-D5E1-4F06-AB54-15929C5E087B}" srcOrd="1" destOrd="0" presId="urn:microsoft.com/office/officeart/2005/8/layout/process5"/>
    <dgm:cxn modelId="{35A1E5EA-8A19-4F5E-BEAA-69E770896BB2}" type="presOf" srcId="{60AC45BA-4872-4C5F-A637-8A5DCFBD8718}" destId="{59BED2A7-792B-403F-AE5A-BBA833A88A52}" srcOrd="0" destOrd="0" presId="urn:microsoft.com/office/officeart/2005/8/layout/process5"/>
    <dgm:cxn modelId="{D76A04DF-8788-474E-BF72-3C878D86F4D6}" srcId="{DDBF5319-E84C-490A-A4DB-D2076DB7B032}" destId="{249367C7-713C-4C8A-B482-02491D5B24D3}" srcOrd="6" destOrd="0" parTransId="{5EB0E909-BAB6-4753-8AFD-6A4D300C4F5A}" sibTransId="{C4CFA458-7770-4894-8078-78FD6E96CA4E}"/>
    <dgm:cxn modelId="{F1BDD911-82E1-4C5C-9A94-3E7C327696D3}" srcId="{DDBF5319-E84C-490A-A4DB-D2076DB7B032}" destId="{94D27A1C-73EA-4386-9C1B-4243C31D0662}" srcOrd="7" destOrd="0" parTransId="{F997A4F7-0253-40F2-9067-CD6AF864CD11}" sibTransId="{0BD755E5-7839-4F20-8D11-8C5484D002A8}"/>
    <dgm:cxn modelId="{46D48761-789E-48F6-80B6-1D15A0C745C0}" type="presOf" srcId="{FEBCBCBA-50A8-4A9E-BCC6-C12C53F5F3B8}" destId="{1CC7A523-2CEF-489B-B623-D21581AB058F}" srcOrd="0" destOrd="0" presId="urn:microsoft.com/office/officeart/2005/8/layout/process5"/>
    <dgm:cxn modelId="{1B4573BD-132E-4FED-977C-97D2545F634E}" type="presOf" srcId="{C4CFA458-7770-4894-8078-78FD6E96CA4E}" destId="{8EF863FD-04DC-4B83-8099-418C1465795A}" srcOrd="0" destOrd="0" presId="urn:microsoft.com/office/officeart/2005/8/layout/process5"/>
    <dgm:cxn modelId="{1C16ECCC-31BE-47FF-ABCB-BD324ADBDE9A}" srcId="{DDBF5319-E84C-490A-A4DB-D2076DB7B032}" destId="{782DF88A-F6E8-4441-9E11-FDC5542E232B}" srcOrd="11" destOrd="0" parTransId="{1EF8D68F-23C4-4E13-8667-DF1528BE23C1}" sibTransId="{79B27BCE-C162-404E-9637-1383D33AB598}"/>
    <dgm:cxn modelId="{AA110BD3-EEFE-4EEF-A98F-F32ABAC13CA7}" type="presOf" srcId="{9F89035D-5D3C-4E91-9CE3-69603D0F5A5E}" destId="{AABCA1E5-A8A9-40D8-9119-CAC819B5EE10}" srcOrd="0" destOrd="0" presId="urn:microsoft.com/office/officeart/2005/8/layout/process5"/>
    <dgm:cxn modelId="{66095B49-AF8B-4272-BC07-C77942C00DC9}" type="presOf" srcId="{72C2B1A4-BF97-43C2-962E-A82A8A8A0A8D}" destId="{873EEBCF-287F-4FE8-9CDA-85FA4E886C69}" srcOrd="0" destOrd="0" presId="urn:microsoft.com/office/officeart/2005/8/layout/process5"/>
    <dgm:cxn modelId="{E36EB735-8E38-4926-8209-23F968BD0B5B}" type="presOf" srcId="{79B27BCE-C162-404E-9637-1383D33AB598}" destId="{2143F39D-385B-4713-9D6C-29DA9B51B054}" srcOrd="0" destOrd="0" presId="urn:microsoft.com/office/officeart/2005/8/layout/process5"/>
    <dgm:cxn modelId="{E1582040-057D-4F74-B40D-F96B14F9354E}" type="presOf" srcId="{4FEF2299-91D9-409E-87E5-16D18FF2C56E}" destId="{5A5355B4-3D8E-474E-9FEB-BFCF62A98C8D}" srcOrd="0" destOrd="0" presId="urn:microsoft.com/office/officeart/2005/8/layout/process5"/>
    <dgm:cxn modelId="{9C453507-AE4C-4652-94AC-6D7AAAB2E1B9}" srcId="{DDBF5319-E84C-490A-A4DB-D2076DB7B032}" destId="{3A0B08F7-0731-4EC1-8E9C-0A56052AFBEA}" srcOrd="2" destOrd="0" parTransId="{D7C9C5FF-4191-43DB-B1C3-CB5CBDDE2324}" sibTransId="{0020EF4C-BD2E-45EA-8096-C3361495C889}"/>
    <dgm:cxn modelId="{20063BB1-2F96-4A0A-AE88-85E109315FA4}" type="presOf" srcId="{76A1CBD1-E647-43E8-8702-FE271A91CC85}" destId="{E4BE8016-ED2F-46C3-82E2-91A701D190C8}" srcOrd="1" destOrd="0" presId="urn:microsoft.com/office/officeart/2005/8/layout/process5"/>
    <dgm:cxn modelId="{A5495072-F17F-40AA-A7C2-517B9D89DC8E}" type="presOf" srcId="{378ADA69-DF29-45C7-9D01-BFB57A575EF5}" destId="{5A768395-FAF6-41EB-9237-12F84129566E}" srcOrd="1" destOrd="0" presId="urn:microsoft.com/office/officeart/2005/8/layout/process5"/>
    <dgm:cxn modelId="{59E37F70-8552-4531-9995-1C6131C1FFCA}" type="presOf" srcId="{9336FBAF-52BC-430F-A1D5-5292EE332F89}" destId="{06864361-B19D-4E17-9027-B4608F5ECF11}" srcOrd="0" destOrd="0" presId="urn:microsoft.com/office/officeart/2005/8/layout/process5"/>
    <dgm:cxn modelId="{FCEB1021-B041-496B-BA88-65A7D820E344}" type="presOf" srcId="{782DF88A-F6E8-4441-9E11-FDC5542E232B}" destId="{84060FB9-A917-4E66-BF54-76E2B37894D4}" srcOrd="0" destOrd="0" presId="urn:microsoft.com/office/officeart/2005/8/layout/process5"/>
    <dgm:cxn modelId="{435F2995-4412-42E7-B248-5D9F0623DF2F}" type="presOf" srcId="{7C61DB41-69BB-48C9-BF85-BC31375E8167}" destId="{F1A425CB-D6BC-4500-B6AD-2B4C71EDBBEC}" srcOrd="1" destOrd="0" presId="urn:microsoft.com/office/officeart/2005/8/layout/process5"/>
    <dgm:cxn modelId="{DC3E52AB-815E-4728-B612-BABD095CD5D1}" type="presOf" srcId="{7C61DB41-69BB-48C9-BF85-BC31375E8167}" destId="{A841F689-EC9A-4810-A6DD-293679E410C4}" srcOrd="0" destOrd="0" presId="urn:microsoft.com/office/officeart/2005/8/layout/process5"/>
    <dgm:cxn modelId="{AA4000FC-F3EE-4907-A6B5-39F2271103D9}" type="presOf" srcId="{378ADA69-DF29-45C7-9D01-BFB57A575EF5}" destId="{36992531-7AFA-48AD-AF47-BB5FF2F455C2}" srcOrd="0" destOrd="0" presId="urn:microsoft.com/office/officeart/2005/8/layout/process5"/>
    <dgm:cxn modelId="{182940E7-3571-48F3-BCD1-74866D756201}" type="presOf" srcId="{76A1CBD1-E647-43E8-8702-FE271A91CC85}" destId="{3EE3774A-0D58-464F-A1E3-5EB5EBE0D058}" srcOrd="0" destOrd="0" presId="urn:microsoft.com/office/officeart/2005/8/layout/process5"/>
    <dgm:cxn modelId="{FD4048B9-C424-4490-ACED-BDB2C0608C40}" type="presOf" srcId="{DDBF5319-E84C-490A-A4DB-D2076DB7B032}" destId="{6972EB81-E4BD-4302-95BC-DC0279B0977D}" srcOrd="0" destOrd="0" presId="urn:microsoft.com/office/officeart/2005/8/layout/process5"/>
    <dgm:cxn modelId="{5E3F5CBF-C11F-4DC1-8CDE-78B80792C3A7}" type="presParOf" srcId="{6972EB81-E4BD-4302-95BC-DC0279B0977D}" destId="{81815482-6A77-47BB-8B9B-EBCF16C87734}" srcOrd="0" destOrd="0" presId="urn:microsoft.com/office/officeart/2005/8/layout/process5"/>
    <dgm:cxn modelId="{012CCBB5-39A3-4CF3-81C5-510FC151F826}" type="presParOf" srcId="{6972EB81-E4BD-4302-95BC-DC0279B0977D}" destId="{36992531-7AFA-48AD-AF47-BB5FF2F455C2}" srcOrd="1" destOrd="0" presId="urn:microsoft.com/office/officeart/2005/8/layout/process5"/>
    <dgm:cxn modelId="{031ED2CF-3755-45AE-8A5A-7250C363BA0A}" type="presParOf" srcId="{36992531-7AFA-48AD-AF47-BB5FF2F455C2}" destId="{5A768395-FAF6-41EB-9237-12F84129566E}" srcOrd="0" destOrd="0" presId="urn:microsoft.com/office/officeart/2005/8/layout/process5"/>
    <dgm:cxn modelId="{B8DDE2DA-A15F-4825-B2CF-15E4057C5AE3}" type="presParOf" srcId="{6972EB81-E4BD-4302-95BC-DC0279B0977D}" destId="{873EEBCF-287F-4FE8-9CDA-85FA4E886C69}" srcOrd="2" destOrd="0" presId="urn:microsoft.com/office/officeart/2005/8/layout/process5"/>
    <dgm:cxn modelId="{85DDA57C-2464-4348-96A2-B4C5A91D59F9}" type="presParOf" srcId="{6972EB81-E4BD-4302-95BC-DC0279B0977D}" destId="{1CC7A523-2CEF-489B-B623-D21581AB058F}" srcOrd="3" destOrd="0" presId="urn:microsoft.com/office/officeart/2005/8/layout/process5"/>
    <dgm:cxn modelId="{C030BE4A-9A54-4D2D-90CA-2CBBE1171EFD}" type="presParOf" srcId="{1CC7A523-2CEF-489B-B623-D21581AB058F}" destId="{046984C7-0559-4496-8311-085E1E440FF3}" srcOrd="0" destOrd="0" presId="urn:microsoft.com/office/officeart/2005/8/layout/process5"/>
    <dgm:cxn modelId="{36C294D0-EA9C-4DC4-93C7-11CB7AAE4D9D}" type="presParOf" srcId="{6972EB81-E4BD-4302-95BC-DC0279B0977D}" destId="{28F883BA-D067-4FCA-A7B6-5A9EF921EF63}" srcOrd="4" destOrd="0" presId="urn:microsoft.com/office/officeart/2005/8/layout/process5"/>
    <dgm:cxn modelId="{1369CD9B-88D8-42C6-AA46-063CD1FC2911}" type="presParOf" srcId="{6972EB81-E4BD-4302-95BC-DC0279B0977D}" destId="{4C609912-ED12-4820-9FA8-CDF2E6F51032}" srcOrd="5" destOrd="0" presId="urn:microsoft.com/office/officeart/2005/8/layout/process5"/>
    <dgm:cxn modelId="{934F5361-DAD0-4349-9B2A-5CAFF5CDF660}" type="presParOf" srcId="{4C609912-ED12-4820-9FA8-CDF2E6F51032}" destId="{09C6CB47-82D9-4F52-9691-A64DF377819C}" srcOrd="0" destOrd="0" presId="urn:microsoft.com/office/officeart/2005/8/layout/process5"/>
    <dgm:cxn modelId="{CF209991-F255-46EB-B30A-956AD83857EE}" type="presParOf" srcId="{6972EB81-E4BD-4302-95BC-DC0279B0977D}" destId="{59BED2A7-792B-403F-AE5A-BBA833A88A52}" srcOrd="6" destOrd="0" presId="urn:microsoft.com/office/officeart/2005/8/layout/process5"/>
    <dgm:cxn modelId="{DFF6538D-2152-4B03-BCFD-57DAC5439EBC}" type="presParOf" srcId="{6972EB81-E4BD-4302-95BC-DC0279B0977D}" destId="{A841F689-EC9A-4810-A6DD-293679E410C4}" srcOrd="7" destOrd="0" presId="urn:microsoft.com/office/officeart/2005/8/layout/process5"/>
    <dgm:cxn modelId="{8421B614-DE0B-4FB7-8C8E-3D27DC91CF17}" type="presParOf" srcId="{A841F689-EC9A-4810-A6DD-293679E410C4}" destId="{F1A425CB-D6BC-4500-B6AD-2B4C71EDBBEC}" srcOrd="0" destOrd="0" presId="urn:microsoft.com/office/officeart/2005/8/layout/process5"/>
    <dgm:cxn modelId="{9E62E2CD-798F-4B56-8A41-EA21D62F987E}" type="presParOf" srcId="{6972EB81-E4BD-4302-95BC-DC0279B0977D}" destId="{6A4A7649-2A49-4018-AD9B-4D2FD237486B}" srcOrd="8" destOrd="0" presId="urn:microsoft.com/office/officeart/2005/8/layout/process5"/>
    <dgm:cxn modelId="{BF8624B9-DA77-4CB3-9D3B-BADDCC9865C9}" type="presParOf" srcId="{6972EB81-E4BD-4302-95BC-DC0279B0977D}" destId="{2A6B1E45-F3F2-499C-9194-0F51F73EF888}" srcOrd="9" destOrd="0" presId="urn:microsoft.com/office/officeart/2005/8/layout/process5"/>
    <dgm:cxn modelId="{A5125A24-9FCA-47FA-A843-2AD7271D24D8}" type="presParOf" srcId="{2A6B1E45-F3F2-499C-9194-0F51F73EF888}" destId="{7F9A3EA8-51FC-4B5B-A932-2CC130CF8186}" srcOrd="0" destOrd="0" presId="urn:microsoft.com/office/officeart/2005/8/layout/process5"/>
    <dgm:cxn modelId="{770A9477-6D5D-468C-B220-B208206F265E}" type="presParOf" srcId="{6972EB81-E4BD-4302-95BC-DC0279B0977D}" destId="{AABCA1E5-A8A9-40D8-9119-CAC819B5EE10}" srcOrd="10" destOrd="0" presId="urn:microsoft.com/office/officeart/2005/8/layout/process5"/>
    <dgm:cxn modelId="{4188ED68-D7DA-4A3E-A0B2-399DDACE99B5}" type="presParOf" srcId="{6972EB81-E4BD-4302-95BC-DC0279B0977D}" destId="{409E890C-5BDE-4828-9B3D-FFFF2629F8B1}" srcOrd="11" destOrd="0" presId="urn:microsoft.com/office/officeart/2005/8/layout/process5"/>
    <dgm:cxn modelId="{AF756881-4E97-44E1-8443-721717B9C540}" type="presParOf" srcId="{409E890C-5BDE-4828-9B3D-FFFF2629F8B1}" destId="{24ADACB2-2DED-4F03-B51E-CBC4A0B3E265}" srcOrd="0" destOrd="0" presId="urn:microsoft.com/office/officeart/2005/8/layout/process5"/>
    <dgm:cxn modelId="{FE52611F-583C-4301-9044-1F11A482CA18}" type="presParOf" srcId="{6972EB81-E4BD-4302-95BC-DC0279B0977D}" destId="{6F8D9DFC-A6D1-498F-BB13-0C40C2617F1B}" srcOrd="12" destOrd="0" presId="urn:microsoft.com/office/officeart/2005/8/layout/process5"/>
    <dgm:cxn modelId="{778C28DF-1FE3-4636-8E22-008246662F92}" type="presParOf" srcId="{6972EB81-E4BD-4302-95BC-DC0279B0977D}" destId="{8EF863FD-04DC-4B83-8099-418C1465795A}" srcOrd="13" destOrd="0" presId="urn:microsoft.com/office/officeart/2005/8/layout/process5"/>
    <dgm:cxn modelId="{974A6046-3530-452B-8CD7-36B1819F8D0B}" type="presParOf" srcId="{8EF863FD-04DC-4B83-8099-418C1465795A}" destId="{B73DEF79-063B-422A-9E6B-EB58F8A4A255}" srcOrd="0" destOrd="0" presId="urn:microsoft.com/office/officeart/2005/8/layout/process5"/>
    <dgm:cxn modelId="{2EF43854-0E66-48A8-93E7-C308B5D39199}" type="presParOf" srcId="{6972EB81-E4BD-4302-95BC-DC0279B0977D}" destId="{FBD4DE2E-2B60-4BE9-AF3E-4B2F2BE85EEF}" srcOrd="14" destOrd="0" presId="urn:microsoft.com/office/officeart/2005/8/layout/process5"/>
    <dgm:cxn modelId="{26842D9D-B092-470B-9A7E-A4A392DA5DD8}" type="presParOf" srcId="{6972EB81-E4BD-4302-95BC-DC0279B0977D}" destId="{5B24D80B-47FB-41A1-9430-3688F9D4F0E3}" srcOrd="15" destOrd="0" presId="urn:microsoft.com/office/officeart/2005/8/layout/process5"/>
    <dgm:cxn modelId="{8A37F25A-063E-4B00-A6AA-E70DF3BF2FF0}" type="presParOf" srcId="{5B24D80B-47FB-41A1-9430-3688F9D4F0E3}" destId="{EFD8B325-D5E1-4F06-AB54-15929C5E087B}" srcOrd="0" destOrd="0" presId="urn:microsoft.com/office/officeart/2005/8/layout/process5"/>
    <dgm:cxn modelId="{C4890A9C-9408-45F3-8E32-97B05BEEEAAC}" type="presParOf" srcId="{6972EB81-E4BD-4302-95BC-DC0279B0977D}" destId="{5A5355B4-3D8E-474E-9FEB-BFCF62A98C8D}" srcOrd="16" destOrd="0" presId="urn:microsoft.com/office/officeart/2005/8/layout/process5"/>
    <dgm:cxn modelId="{E89B8C4C-3170-487A-B7B2-F124B98E5FD9}" type="presParOf" srcId="{6972EB81-E4BD-4302-95BC-DC0279B0977D}" destId="{385494BA-4B4A-4A2C-BC14-85044E1533A2}" srcOrd="17" destOrd="0" presId="urn:microsoft.com/office/officeart/2005/8/layout/process5"/>
    <dgm:cxn modelId="{4253BC28-B212-4DF0-AA27-B0A53284E6B2}" type="presParOf" srcId="{385494BA-4B4A-4A2C-BC14-85044E1533A2}" destId="{A974E5DA-2194-4D32-B63A-8A7F6710097F}" srcOrd="0" destOrd="0" presId="urn:microsoft.com/office/officeart/2005/8/layout/process5"/>
    <dgm:cxn modelId="{E006373B-E167-4D79-94DF-7146A486C965}" type="presParOf" srcId="{6972EB81-E4BD-4302-95BC-DC0279B0977D}" destId="{6389B635-A956-40ED-9FA7-889B248985CC}" srcOrd="18" destOrd="0" presId="urn:microsoft.com/office/officeart/2005/8/layout/process5"/>
    <dgm:cxn modelId="{DA0638BA-0CA6-4FFF-8C7E-9658BD8677F7}" type="presParOf" srcId="{6972EB81-E4BD-4302-95BC-DC0279B0977D}" destId="{DC84472F-7216-429C-BEC8-EE2462879B16}" srcOrd="19" destOrd="0" presId="urn:microsoft.com/office/officeart/2005/8/layout/process5"/>
    <dgm:cxn modelId="{0D7FE9BE-E251-4AF8-9F7C-9589BC041889}" type="presParOf" srcId="{DC84472F-7216-429C-BEC8-EE2462879B16}" destId="{26193A91-EDEB-4231-906F-FEDCAF8BA608}" srcOrd="0" destOrd="0" presId="urn:microsoft.com/office/officeart/2005/8/layout/process5"/>
    <dgm:cxn modelId="{E101580C-840D-4F99-B662-E17CA6823744}" type="presParOf" srcId="{6972EB81-E4BD-4302-95BC-DC0279B0977D}" destId="{6F1CCAE8-F3D9-4E4B-9936-26B26AE88504}" srcOrd="20" destOrd="0" presId="urn:microsoft.com/office/officeart/2005/8/layout/process5"/>
    <dgm:cxn modelId="{A47B6B26-0AAF-48EE-8567-66443BB8A46D}" type="presParOf" srcId="{6972EB81-E4BD-4302-95BC-DC0279B0977D}" destId="{F8481AF0-54AB-451B-92EC-31F89F29A673}" srcOrd="21" destOrd="0" presId="urn:microsoft.com/office/officeart/2005/8/layout/process5"/>
    <dgm:cxn modelId="{1623C6F6-6787-4D81-84B7-CC293CC5A476}" type="presParOf" srcId="{F8481AF0-54AB-451B-92EC-31F89F29A673}" destId="{B0BF1B9E-BDF0-42D6-8A0F-BCA3725D3221}" srcOrd="0" destOrd="0" presId="urn:microsoft.com/office/officeart/2005/8/layout/process5"/>
    <dgm:cxn modelId="{F18D99BE-841C-4068-9EF6-FF1ED0E7045C}" type="presParOf" srcId="{6972EB81-E4BD-4302-95BC-DC0279B0977D}" destId="{84060FB9-A917-4E66-BF54-76E2B37894D4}" srcOrd="22" destOrd="0" presId="urn:microsoft.com/office/officeart/2005/8/layout/process5"/>
    <dgm:cxn modelId="{CC2409F2-FB83-4373-9E3C-29241E18B10E}" type="presParOf" srcId="{6972EB81-E4BD-4302-95BC-DC0279B0977D}" destId="{2143F39D-385B-4713-9D6C-29DA9B51B054}" srcOrd="23" destOrd="0" presId="urn:microsoft.com/office/officeart/2005/8/layout/process5"/>
    <dgm:cxn modelId="{316A674E-1B26-41C9-82C9-8683AE7CA272}" type="presParOf" srcId="{2143F39D-385B-4713-9D6C-29DA9B51B054}" destId="{D7A2FE28-1611-4D63-83C1-F359EA63D5C7}" srcOrd="0" destOrd="0" presId="urn:microsoft.com/office/officeart/2005/8/layout/process5"/>
    <dgm:cxn modelId="{EAA44661-ED27-42D9-B0AA-3124AE9EFBF5}" type="presParOf" srcId="{6972EB81-E4BD-4302-95BC-DC0279B0977D}" destId="{8F5DB955-0C23-429A-A489-7C6CED721A69}" srcOrd="24" destOrd="0" presId="urn:microsoft.com/office/officeart/2005/8/layout/process5"/>
    <dgm:cxn modelId="{4BEF848E-AEAF-4F6C-89C1-B6FC674C49A8}" type="presParOf" srcId="{6972EB81-E4BD-4302-95BC-DC0279B0977D}" destId="{3EE3774A-0D58-464F-A1E3-5EB5EBE0D058}" srcOrd="25" destOrd="0" presId="urn:microsoft.com/office/officeart/2005/8/layout/process5"/>
    <dgm:cxn modelId="{110D317A-AF86-48DC-9016-99949091054F}" type="presParOf" srcId="{3EE3774A-0D58-464F-A1E3-5EB5EBE0D058}" destId="{E4BE8016-ED2F-46C3-82E2-91A701D190C8}" srcOrd="0" destOrd="0" presId="urn:microsoft.com/office/officeart/2005/8/layout/process5"/>
    <dgm:cxn modelId="{C5D4D30F-7E5A-4608-A555-A25D45BB18A5}" type="presParOf" srcId="{6972EB81-E4BD-4302-95BC-DC0279B0977D}" destId="{06864361-B19D-4E17-9027-B4608F5ECF11}" srcOrd="26" destOrd="0" presId="urn:microsoft.com/office/officeart/2005/8/layout/process5"/>
    <dgm:cxn modelId="{10D269EE-EEBE-4C13-8433-A1F546D4BD44}" type="presParOf" srcId="{6972EB81-E4BD-4302-95BC-DC0279B0977D}" destId="{7413FA58-5F9E-45C4-807D-A16800ACA9F4}" srcOrd="27" destOrd="0" presId="urn:microsoft.com/office/officeart/2005/8/layout/process5"/>
    <dgm:cxn modelId="{146643FD-5F7E-4569-A625-72F675C344CC}" type="presParOf" srcId="{7413FA58-5F9E-45C4-807D-A16800ACA9F4}" destId="{B34C2D65-3AB0-4DCB-85C0-2C1BA75E07D1}" srcOrd="0" destOrd="0" presId="urn:microsoft.com/office/officeart/2005/8/layout/process5"/>
    <dgm:cxn modelId="{CEA55251-6786-493E-8B94-25068A67AA4C}" type="presParOf" srcId="{6972EB81-E4BD-4302-95BC-DC0279B0977D}" destId="{C519E8FD-3E8A-43E5-BB86-6E5D67170856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010ABE-58DC-4BE0-86D7-7DC696A8271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DCD1D3-7209-46F6-A533-E84A8F1082B3}">
      <dgm:prSet phldrT="[Text]"/>
      <dgm:spPr/>
      <dgm:t>
        <a:bodyPr/>
        <a:lstStyle/>
        <a:p>
          <a:r>
            <a:rPr lang="en-US" dirty="0" smtClean="0"/>
            <a:t>G. Circulation</a:t>
          </a:r>
          <a:endParaRPr lang="en-IN" dirty="0"/>
        </a:p>
      </dgm:t>
    </dgm:pt>
    <dgm:pt modelId="{CA7AB85E-CB89-4685-8686-3F676A2066EC}" type="parTrans" cxnId="{991F261B-9499-4F36-92C7-C0C8335426C7}">
      <dgm:prSet/>
      <dgm:spPr/>
      <dgm:t>
        <a:bodyPr/>
        <a:lstStyle/>
        <a:p>
          <a:endParaRPr lang="en-IN"/>
        </a:p>
      </dgm:t>
    </dgm:pt>
    <dgm:pt modelId="{C2BA767E-E5C6-427E-AEBE-1F150020F09E}" type="sibTrans" cxnId="{991F261B-9499-4F36-92C7-C0C8335426C7}">
      <dgm:prSet/>
      <dgm:spPr/>
      <dgm:t>
        <a:bodyPr/>
        <a:lstStyle/>
        <a:p>
          <a:endParaRPr lang="en-IN"/>
        </a:p>
      </dgm:t>
    </dgm:pt>
    <dgm:pt modelId="{84699D32-5DF2-47CF-9D66-81D90C53FAC4}">
      <dgm:prSet phldrT="[Text]"/>
      <dgm:spPr/>
      <dgm:t>
        <a:bodyPr/>
        <a:lstStyle/>
        <a:p>
          <a:r>
            <a:rPr lang="en-US" dirty="0" smtClean="0"/>
            <a:t>Somatic migration</a:t>
          </a:r>
          <a:endParaRPr lang="en-IN" dirty="0"/>
        </a:p>
      </dgm:t>
    </dgm:pt>
    <dgm:pt modelId="{91877C6D-6A51-4A8D-8A85-7CE029B71CB5}" type="parTrans" cxnId="{3A9F1748-EBEE-4A2B-A953-3636940FB333}">
      <dgm:prSet/>
      <dgm:spPr/>
      <dgm:t>
        <a:bodyPr/>
        <a:lstStyle/>
        <a:p>
          <a:endParaRPr lang="en-IN"/>
        </a:p>
      </dgm:t>
    </dgm:pt>
    <dgm:pt modelId="{9BBB9607-C615-45AD-93CC-A60FF104A364}" type="sibTrans" cxnId="{3A9F1748-EBEE-4A2B-A953-3636940FB333}">
      <dgm:prSet/>
      <dgm:spPr/>
      <dgm:t>
        <a:bodyPr/>
        <a:lstStyle/>
        <a:p>
          <a:endParaRPr lang="en-IN"/>
        </a:p>
      </dgm:t>
    </dgm:pt>
    <dgm:pt modelId="{C334F663-C251-40C7-AA65-420A8E96CE5F}">
      <dgm:prSet phldrT="[Text]"/>
      <dgm:spPr/>
      <dgm:t>
        <a:bodyPr/>
        <a:lstStyle/>
        <a:p>
          <a:r>
            <a:rPr lang="en-US" dirty="0" smtClean="0"/>
            <a:t>L3 stage</a:t>
          </a:r>
          <a:endParaRPr lang="en-IN" dirty="0"/>
        </a:p>
      </dgm:t>
    </dgm:pt>
    <dgm:pt modelId="{1F381502-BDFB-4CF0-AEC5-3ED571E5A893}" type="parTrans" cxnId="{D5953CB5-78F6-47EA-94CD-52B145B94557}">
      <dgm:prSet/>
      <dgm:spPr/>
      <dgm:t>
        <a:bodyPr/>
        <a:lstStyle/>
        <a:p>
          <a:endParaRPr lang="en-IN"/>
        </a:p>
      </dgm:t>
    </dgm:pt>
    <dgm:pt modelId="{E277E6C7-7FD6-4B8F-9B29-CA89EAC89E5C}" type="sibTrans" cxnId="{D5953CB5-78F6-47EA-94CD-52B145B94557}">
      <dgm:prSet/>
      <dgm:spPr/>
      <dgm:t>
        <a:bodyPr/>
        <a:lstStyle/>
        <a:p>
          <a:endParaRPr lang="en-IN"/>
        </a:p>
      </dgm:t>
    </dgm:pt>
    <dgm:pt modelId="{83059C40-E380-4D12-87E7-515613580650}">
      <dgm:prSet phldrT="[Text]" phldr="1"/>
      <dgm:spPr/>
      <dgm:t>
        <a:bodyPr/>
        <a:lstStyle/>
        <a:p>
          <a:endParaRPr lang="en-IN" dirty="0"/>
        </a:p>
      </dgm:t>
    </dgm:pt>
    <dgm:pt modelId="{28173C27-74CE-4227-8FE5-E04ACD2A188C}" type="parTrans" cxnId="{527A16B3-1522-4BE9-9665-175A0CD1331E}">
      <dgm:prSet/>
      <dgm:spPr/>
      <dgm:t>
        <a:bodyPr/>
        <a:lstStyle/>
        <a:p>
          <a:endParaRPr lang="en-IN"/>
        </a:p>
      </dgm:t>
    </dgm:pt>
    <dgm:pt modelId="{CFDDB4AD-1B42-4938-A16F-BCF511EBBA15}" type="sibTrans" cxnId="{527A16B3-1522-4BE9-9665-175A0CD1331E}">
      <dgm:prSet/>
      <dgm:spPr/>
      <dgm:t>
        <a:bodyPr/>
        <a:lstStyle/>
        <a:p>
          <a:endParaRPr lang="en-IN"/>
        </a:p>
      </dgm:t>
    </dgm:pt>
    <dgm:pt modelId="{BD0A23D8-C66C-44EE-A1FC-F3CD21EC5908}">
      <dgm:prSet phldrT="[Text]" phldr="1"/>
      <dgm:spPr/>
      <dgm:t>
        <a:bodyPr/>
        <a:lstStyle/>
        <a:p>
          <a:endParaRPr lang="en-IN"/>
        </a:p>
      </dgm:t>
    </dgm:pt>
    <dgm:pt modelId="{8B6CF053-D880-4E89-9030-F95A82FCE55A}" type="parTrans" cxnId="{7031D36E-ED08-4FB6-ABEC-B8ED1DC76199}">
      <dgm:prSet/>
      <dgm:spPr/>
      <dgm:t>
        <a:bodyPr/>
        <a:lstStyle/>
        <a:p>
          <a:endParaRPr lang="en-IN"/>
        </a:p>
      </dgm:t>
    </dgm:pt>
    <dgm:pt modelId="{9C4C0FE6-1966-4E51-8FC3-41209C71BF19}" type="sibTrans" cxnId="{7031D36E-ED08-4FB6-ABEC-B8ED1DC76199}">
      <dgm:prSet/>
      <dgm:spPr/>
      <dgm:t>
        <a:bodyPr/>
        <a:lstStyle/>
        <a:p>
          <a:endParaRPr lang="en-IN"/>
        </a:p>
      </dgm:t>
    </dgm:pt>
    <dgm:pt modelId="{F5B9012C-87DF-4919-A418-BDACC5EA2346}">
      <dgm:prSet phldrT="[Text]" phldr="1"/>
      <dgm:spPr/>
      <dgm:t>
        <a:bodyPr/>
        <a:lstStyle/>
        <a:p>
          <a:endParaRPr lang="en-IN"/>
        </a:p>
      </dgm:t>
    </dgm:pt>
    <dgm:pt modelId="{355D3D0E-44E7-48AD-9CB0-FE1BDB69CCA5}" type="parTrans" cxnId="{E01F38F5-802D-4851-8864-451162A0550E}">
      <dgm:prSet/>
      <dgm:spPr/>
      <dgm:t>
        <a:bodyPr/>
        <a:lstStyle/>
        <a:p>
          <a:endParaRPr lang="en-IN"/>
        </a:p>
      </dgm:t>
    </dgm:pt>
    <dgm:pt modelId="{2C18ECD7-582A-4184-AC75-E3A6D417221E}" type="sibTrans" cxnId="{E01F38F5-802D-4851-8864-451162A0550E}">
      <dgm:prSet/>
      <dgm:spPr/>
      <dgm:t>
        <a:bodyPr/>
        <a:lstStyle/>
        <a:p>
          <a:endParaRPr lang="en-IN"/>
        </a:p>
      </dgm:t>
    </dgm:pt>
    <dgm:pt modelId="{A3CD9B3C-A137-43A4-BF5A-2A7BF5DE75C5}">
      <dgm:prSet/>
      <dgm:spPr/>
      <dgm:t>
        <a:bodyPr/>
        <a:lstStyle/>
        <a:p>
          <a:r>
            <a:rPr lang="en-US" dirty="0" smtClean="0"/>
            <a:t>Liver</a:t>
          </a:r>
          <a:endParaRPr lang="en-IN" dirty="0"/>
        </a:p>
      </dgm:t>
    </dgm:pt>
    <dgm:pt modelId="{E931EDEB-FFDC-44BF-B19A-844F59DD89C1}" type="parTrans" cxnId="{05B749EA-DF61-40D0-A6BC-2461F78ADC97}">
      <dgm:prSet/>
      <dgm:spPr/>
    </dgm:pt>
    <dgm:pt modelId="{3F99E33E-D69F-4F4A-920C-156A2B34DB44}" type="sibTrans" cxnId="{05B749EA-DF61-40D0-A6BC-2461F78ADC97}">
      <dgm:prSet/>
      <dgm:spPr/>
    </dgm:pt>
    <dgm:pt modelId="{522284C3-4C79-443F-9EC3-9B9A05A82413}">
      <dgm:prSet/>
      <dgm:spPr/>
      <dgm:t>
        <a:bodyPr/>
        <a:lstStyle/>
        <a:p>
          <a:r>
            <a:rPr lang="en-US" dirty="0" smtClean="0"/>
            <a:t>Heart</a:t>
          </a:r>
          <a:endParaRPr lang="en-IN" dirty="0"/>
        </a:p>
      </dgm:t>
    </dgm:pt>
    <dgm:pt modelId="{1BD730B3-26BA-4F66-8BC8-71638C137258}" type="parTrans" cxnId="{1E02B32A-230C-4F60-8D1B-EA085AEEF3DB}">
      <dgm:prSet/>
      <dgm:spPr/>
    </dgm:pt>
    <dgm:pt modelId="{309D8325-EEC2-493A-AA86-5F64C9F6029C}" type="sibTrans" cxnId="{1E02B32A-230C-4F60-8D1B-EA085AEEF3DB}">
      <dgm:prSet/>
      <dgm:spPr/>
    </dgm:pt>
    <dgm:pt modelId="{DFC75C08-09A3-4222-A76C-6DFEB8B7304B}">
      <dgm:prSet/>
      <dgm:spPr/>
      <dgm:t>
        <a:bodyPr/>
        <a:lstStyle/>
        <a:p>
          <a:r>
            <a:rPr lang="en-US" dirty="0" smtClean="0"/>
            <a:t>Kidney</a:t>
          </a:r>
          <a:endParaRPr lang="en-IN" dirty="0"/>
        </a:p>
      </dgm:t>
    </dgm:pt>
    <dgm:pt modelId="{FF6B6B4B-DF06-4555-A351-C92C3FC313CE}" type="parTrans" cxnId="{67173F99-E29A-467F-8709-C7D85C2CDFF5}">
      <dgm:prSet/>
      <dgm:spPr/>
    </dgm:pt>
    <dgm:pt modelId="{292DEC06-CED0-4B73-9ACC-30C94D5F67E2}" type="sibTrans" cxnId="{67173F99-E29A-467F-8709-C7D85C2CDFF5}">
      <dgm:prSet/>
      <dgm:spPr/>
    </dgm:pt>
    <dgm:pt modelId="{1DCAE215-9B99-4D1A-B258-A4CA7BF810C9}">
      <dgm:prSet/>
      <dgm:spPr/>
      <dgm:t>
        <a:bodyPr/>
        <a:lstStyle/>
        <a:p>
          <a:r>
            <a:rPr lang="en-US" dirty="0" smtClean="0"/>
            <a:t>Muscle</a:t>
          </a:r>
          <a:endParaRPr lang="en-IN" dirty="0"/>
        </a:p>
      </dgm:t>
    </dgm:pt>
    <dgm:pt modelId="{FE52F358-0DD5-43D4-BE21-248EF48AFCB8}" type="parTrans" cxnId="{0314358C-E1CC-4419-B421-10DDE8EA599E}">
      <dgm:prSet/>
      <dgm:spPr/>
    </dgm:pt>
    <dgm:pt modelId="{E824355F-5251-4A03-B2F5-CE0DA12EE78A}" type="sibTrans" cxnId="{0314358C-E1CC-4419-B421-10DDE8EA599E}">
      <dgm:prSet/>
      <dgm:spPr/>
    </dgm:pt>
    <dgm:pt modelId="{73B5CD06-6EA8-484E-8612-5C63A9A0BEE1}" type="pres">
      <dgm:prSet presAssocID="{1B010ABE-58DC-4BE0-86D7-7DC696A8271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446D2-40F4-4DEC-8585-4DD1033E0256}" type="pres">
      <dgm:prSet presAssocID="{1B010ABE-58DC-4BE0-86D7-7DC696A82717}" presName="hierFlow" presStyleCnt="0"/>
      <dgm:spPr/>
    </dgm:pt>
    <dgm:pt modelId="{4288DBD0-375D-49DC-ABAD-8849711BCF2D}" type="pres">
      <dgm:prSet presAssocID="{1B010ABE-58DC-4BE0-86D7-7DC696A82717}" presName="firstBuf" presStyleCnt="0"/>
      <dgm:spPr/>
    </dgm:pt>
    <dgm:pt modelId="{4E7D4629-8165-45DD-9EB7-D49ED5A178E3}" type="pres">
      <dgm:prSet presAssocID="{1B010ABE-58DC-4BE0-86D7-7DC696A8271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68C3E4-FC7F-485E-A2CE-AA9E527130CC}" type="pres">
      <dgm:prSet presAssocID="{33DCD1D3-7209-46F6-A533-E84A8F1082B3}" presName="Name14" presStyleCnt="0"/>
      <dgm:spPr/>
    </dgm:pt>
    <dgm:pt modelId="{23CCDDAF-578A-40A0-9628-6BEB6DB1FFA7}" type="pres">
      <dgm:prSet presAssocID="{33DCD1D3-7209-46F6-A533-E84A8F1082B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2A7957C-3CB9-447B-8B66-04863626D3FD}" type="pres">
      <dgm:prSet presAssocID="{33DCD1D3-7209-46F6-A533-E84A8F1082B3}" presName="hierChild2" presStyleCnt="0"/>
      <dgm:spPr/>
    </dgm:pt>
    <dgm:pt modelId="{9D4243D5-913E-4C78-A9DF-46A307725C0F}" type="pres">
      <dgm:prSet presAssocID="{91877C6D-6A51-4A8D-8A85-7CE029B71CB5}" presName="Name19" presStyleLbl="parChTrans1D2" presStyleIdx="0" presStyleCnt="1"/>
      <dgm:spPr/>
      <dgm:t>
        <a:bodyPr/>
        <a:lstStyle/>
        <a:p>
          <a:endParaRPr lang="en-IN"/>
        </a:p>
      </dgm:t>
    </dgm:pt>
    <dgm:pt modelId="{2884DB00-5ED8-424F-B460-FF65D4F5D29B}" type="pres">
      <dgm:prSet presAssocID="{84699D32-5DF2-47CF-9D66-81D90C53FAC4}" presName="Name21" presStyleCnt="0"/>
      <dgm:spPr/>
    </dgm:pt>
    <dgm:pt modelId="{D65E6F86-6E64-47C1-B13A-E98F1DC55ECC}" type="pres">
      <dgm:prSet presAssocID="{84699D32-5DF2-47CF-9D66-81D90C53FAC4}" presName="level2Shape" presStyleLbl="node2" presStyleIdx="0" presStyleCnt="1"/>
      <dgm:spPr/>
      <dgm:t>
        <a:bodyPr/>
        <a:lstStyle/>
        <a:p>
          <a:endParaRPr lang="en-IN"/>
        </a:p>
      </dgm:t>
    </dgm:pt>
    <dgm:pt modelId="{C651F9F6-0E1B-49ED-9406-B17C5B47CE27}" type="pres">
      <dgm:prSet presAssocID="{84699D32-5DF2-47CF-9D66-81D90C53FAC4}" presName="hierChild3" presStyleCnt="0"/>
      <dgm:spPr/>
    </dgm:pt>
    <dgm:pt modelId="{DCB49211-4A44-46A2-9960-DD994DF60820}" type="pres">
      <dgm:prSet presAssocID="{1F381502-BDFB-4CF0-AEC5-3ED571E5A893}" presName="Name19" presStyleLbl="parChTrans1D3" presStyleIdx="0" presStyleCnt="1"/>
      <dgm:spPr/>
      <dgm:t>
        <a:bodyPr/>
        <a:lstStyle/>
        <a:p>
          <a:endParaRPr lang="en-IN"/>
        </a:p>
      </dgm:t>
    </dgm:pt>
    <dgm:pt modelId="{95F943B3-538F-4292-9F41-1473C8B9A6EE}" type="pres">
      <dgm:prSet presAssocID="{C334F663-C251-40C7-AA65-420A8E96CE5F}" presName="Name21" presStyleCnt="0"/>
      <dgm:spPr/>
    </dgm:pt>
    <dgm:pt modelId="{41570950-ABA6-478F-8AE7-3A314614542C}" type="pres">
      <dgm:prSet presAssocID="{C334F663-C251-40C7-AA65-420A8E96CE5F}" presName="level2Shape" presStyleLbl="node3" presStyleIdx="0" presStyleCnt="1"/>
      <dgm:spPr/>
      <dgm:t>
        <a:bodyPr/>
        <a:lstStyle/>
        <a:p>
          <a:endParaRPr lang="en-IN"/>
        </a:p>
      </dgm:t>
    </dgm:pt>
    <dgm:pt modelId="{6F840F47-DC9D-40F0-978B-94F5E2FC0841}" type="pres">
      <dgm:prSet presAssocID="{C334F663-C251-40C7-AA65-420A8E96CE5F}" presName="hierChild3" presStyleCnt="0"/>
      <dgm:spPr/>
    </dgm:pt>
    <dgm:pt modelId="{4427396A-45CA-4A0E-93EC-A393AA65C684}" type="pres">
      <dgm:prSet presAssocID="{E931EDEB-FFDC-44BF-B19A-844F59DD89C1}" presName="Name19" presStyleLbl="parChTrans1D4" presStyleIdx="0" presStyleCnt="4"/>
      <dgm:spPr/>
    </dgm:pt>
    <dgm:pt modelId="{D07F578D-AB31-4B15-8B9A-924B9B2A8FC0}" type="pres">
      <dgm:prSet presAssocID="{A3CD9B3C-A137-43A4-BF5A-2A7BF5DE75C5}" presName="Name21" presStyleCnt="0"/>
      <dgm:spPr/>
    </dgm:pt>
    <dgm:pt modelId="{0E995144-4093-4682-AEAF-5ED7B643E137}" type="pres">
      <dgm:prSet presAssocID="{A3CD9B3C-A137-43A4-BF5A-2A7BF5DE75C5}" presName="level2Shape" presStyleLbl="node4" presStyleIdx="0" presStyleCnt="4"/>
      <dgm:spPr/>
      <dgm:t>
        <a:bodyPr/>
        <a:lstStyle/>
        <a:p>
          <a:endParaRPr lang="en-IN"/>
        </a:p>
      </dgm:t>
    </dgm:pt>
    <dgm:pt modelId="{42FCC8C5-1E6B-43BF-A73A-EB545055F7C0}" type="pres">
      <dgm:prSet presAssocID="{A3CD9B3C-A137-43A4-BF5A-2A7BF5DE75C5}" presName="hierChild3" presStyleCnt="0"/>
      <dgm:spPr/>
    </dgm:pt>
    <dgm:pt modelId="{484712FB-3084-4843-9B2E-CF08758C4164}" type="pres">
      <dgm:prSet presAssocID="{1BD730B3-26BA-4F66-8BC8-71638C137258}" presName="Name19" presStyleLbl="parChTrans1D4" presStyleIdx="1" presStyleCnt="4"/>
      <dgm:spPr/>
    </dgm:pt>
    <dgm:pt modelId="{183CF553-87D3-4CA5-A7D1-AC94A7BF9EE5}" type="pres">
      <dgm:prSet presAssocID="{522284C3-4C79-443F-9EC3-9B9A05A82413}" presName="Name21" presStyleCnt="0"/>
      <dgm:spPr/>
    </dgm:pt>
    <dgm:pt modelId="{EB767981-00C9-4C7C-8D55-CCF4C5C271F8}" type="pres">
      <dgm:prSet presAssocID="{522284C3-4C79-443F-9EC3-9B9A05A82413}" presName="level2Shape" presStyleLbl="node4" presStyleIdx="1" presStyleCnt="4"/>
      <dgm:spPr/>
      <dgm:t>
        <a:bodyPr/>
        <a:lstStyle/>
        <a:p>
          <a:endParaRPr lang="en-IN"/>
        </a:p>
      </dgm:t>
    </dgm:pt>
    <dgm:pt modelId="{9D83B430-0499-46D2-9FFD-A53B98C4A07C}" type="pres">
      <dgm:prSet presAssocID="{522284C3-4C79-443F-9EC3-9B9A05A82413}" presName="hierChild3" presStyleCnt="0"/>
      <dgm:spPr/>
    </dgm:pt>
    <dgm:pt modelId="{F322E72C-ECA6-4C79-9108-39AEFFD6D617}" type="pres">
      <dgm:prSet presAssocID="{FF6B6B4B-DF06-4555-A351-C92C3FC313CE}" presName="Name19" presStyleLbl="parChTrans1D4" presStyleIdx="2" presStyleCnt="4"/>
      <dgm:spPr/>
    </dgm:pt>
    <dgm:pt modelId="{D73DBC04-B112-4893-8CEB-09362CDE293C}" type="pres">
      <dgm:prSet presAssocID="{DFC75C08-09A3-4222-A76C-6DFEB8B7304B}" presName="Name21" presStyleCnt="0"/>
      <dgm:spPr/>
    </dgm:pt>
    <dgm:pt modelId="{97982684-62C0-484B-BD4E-4F83C36FD5E4}" type="pres">
      <dgm:prSet presAssocID="{DFC75C08-09A3-4222-A76C-6DFEB8B7304B}" presName="level2Shape" presStyleLbl="node4" presStyleIdx="2" presStyleCnt="4"/>
      <dgm:spPr/>
      <dgm:t>
        <a:bodyPr/>
        <a:lstStyle/>
        <a:p>
          <a:endParaRPr lang="en-IN"/>
        </a:p>
      </dgm:t>
    </dgm:pt>
    <dgm:pt modelId="{5566F1DE-6746-4773-B81C-7585638460E9}" type="pres">
      <dgm:prSet presAssocID="{DFC75C08-09A3-4222-A76C-6DFEB8B7304B}" presName="hierChild3" presStyleCnt="0"/>
      <dgm:spPr/>
    </dgm:pt>
    <dgm:pt modelId="{1607A3E7-8461-4680-A501-917D93AA8ADF}" type="pres">
      <dgm:prSet presAssocID="{FE52F358-0DD5-43D4-BE21-248EF48AFCB8}" presName="Name19" presStyleLbl="parChTrans1D4" presStyleIdx="3" presStyleCnt="4"/>
      <dgm:spPr/>
    </dgm:pt>
    <dgm:pt modelId="{F653BE82-75F5-4713-9A72-35CC85F9751A}" type="pres">
      <dgm:prSet presAssocID="{1DCAE215-9B99-4D1A-B258-A4CA7BF810C9}" presName="Name21" presStyleCnt="0"/>
      <dgm:spPr/>
    </dgm:pt>
    <dgm:pt modelId="{401E5EB7-BCAE-4BDE-9A7D-AEA82B4807DA}" type="pres">
      <dgm:prSet presAssocID="{1DCAE215-9B99-4D1A-B258-A4CA7BF810C9}" presName="level2Shape" presStyleLbl="node4" presStyleIdx="3" presStyleCnt="4"/>
      <dgm:spPr/>
      <dgm:t>
        <a:bodyPr/>
        <a:lstStyle/>
        <a:p>
          <a:endParaRPr lang="en-IN"/>
        </a:p>
      </dgm:t>
    </dgm:pt>
    <dgm:pt modelId="{BF09B826-13C7-4C85-B66C-BC3340737DC2}" type="pres">
      <dgm:prSet presAssocID="{1DCAE215-9B99-4D1A-B258-A4CA7BF810C9}" presName="hierChild3" presStyleCnt="0"/>
      <dgm:spPr/>
    </dgm:pt>
    <dgm:pt modelId="{16D2FFC5-1C9E-44AB-95CA-1CCD359002A3}" type="pres">
      <dgm:prSet presAssocID="{1B010ABE-58DC-4BE0-86D7-7DC696A82717}" presName="bgShapesFlow" presStyleCnt="0"/>
      <dgm:spPr/>
    </dgm:pt>
    <dgm:pt modelId="{5E545113-628E-4818-A3A7-F909E1300A61}" type="pres">
      <dgm:prSet presAssocID="{83059C40-E380-4D12-87E7-515613580650}" presName="rectComp" presStyleCnt="0"/>
      <dgm:spPr/>
    </dgm:pt>
    <dgm:pt modelId="{B3292C57-3D08-491C-A831-E255E3B23F3B}" type="pres">
      <dgm:prSet presAssocID="{83059C40-E380-4D12-87E7-515613580650}" presName="bgRect" presStyleLbl="bgShp" presStyleIdx="0" presStyleCnt="3"/>
      <dgm:spPr/>
      <dgm:t>
        <a:bodyPr/>
        <a:lstStyle/>
        <a:p>
          <a:endParaRPr lang="en-IN"/>
        </a:p>
      </dgm:t>
    </dgm:pt>
    <dgm:pt modelId="{5D1699C6-F3D9-4336-8156-6A74FB1304CA}" type="pres">
      <dgm:prSet presAssocID="{83059C40-E380-4D12-87E7-51561358065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1AE4BA-AEBF-4834-AFA1-57649F5EF03D}" type="pres">
      <dgm:prSet presAssocID="{83059C40-E380-4D12-87E7-515613580650}" presName="spComp" presStyleCnt="0"/>
      <dgm:spPr/>
    </dgm:pt>
    <dgm:pt modelId="{29E8C679-19A2-4A88-9427-88D78F2975B4}" type="pres">
      <dgm:prSet presAssocID="{83059C40-E380-4D12-87E7-515613580650}" presName="vSp" presStyleCnt="0"/>
      <dgm:spPr/>
    </dgm:pt>
    <dgm:pt modelId="{0EE8BBDC-D94C-474C-9AEF-2FAAF1C45F39}" type="pres">
      <dgm:prSet presAssocID="{BD0A23D8-C66C-44EE-A1FC-F3CD21EC5908}" presName="rectComp" presStyleCnt="0"/>
      <dgm:spPr/>
    </dgm:pt>
    <dgm:pt modelId="{A949A157-2055-4F01-A8B2-B43F9DD83DF2}" type="pres">
      <dgm:prSet presAssocID="{BD0A23D8-C66C-44EE-A1FC-F3CD21EC5908}" presName="bgRect" presStyleLbl="bgShp" presStyleIdx="1" presStyleCnt="3"/>
      <dgm:spPr/>
      <dgm:t>
        <a:bodyPr/>
        <a:lstStyle/>
        <a:p>
          <a:endParaRPr lang="en-IN"/>
        </a:p>
      </dgm:t>
    </dgm:pt>
    <dgm:pt modelId="{F2359B13-85FE-4F07-9393-9BABC054A390}" type="pres">
      <dgm:prSet presAssocID="{BD0A23D8-C66C-44EE-A1FC-F3CD21EC590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0429F3-2994-4BEC-B1A5-7BFF3D561EB0}" type="pres">
      <dgm:prSet presAssocID="{BD0A23D8-C66C-44EE-A1FC-F3CD21EC5908}" presName="spComp" presStyleCnt="0"/>
      <dgm:spPr/>
    </dgm:pt>
    <dgm:pt modelId="{F48C6ACE-D0CF-43CA-9224-5F255DCA4D64}" type="pres">
      <dgm:prSet presAssocID="{BD0A23D8-C66C-44EE-A1FC-F3CD21EC5908}" presName="vSp" presStyleCnt="0"/>
      <dgm:spPr/>
    </dgm:pt>
    <dgm:pt modelId="{F72E4AFA-C235-40C2-A37F-BDDEC5957950}" type="pres">
      <dgm:prSet presAssocID="{F5B9012C-87DF-4919-A418-BDACC5EA2346}" presName="rectComp" presStyleCnt="0"/>
      <dgm:spPr/>
    </dgm:pt>
    <dgm:pt modelId="{3B4E87E6-833C-4F63-AE58-6A22F458F77F}" type="pres">
      <dgm:prSet presAssocID="{F5B9012C-87DF-4919-A418-BDACC5EA2346}" presName="bgRect" presStyleLbl="bgShp" presStyleIdx="2" presStyleCnt="3"/>
      <dgm:spPr/>
      <dgm:t>
        <a:bodyPr/>
        <a:lstStyle/>
        <a:p>
          <a:endParaRPr lang="en-IN"/>
        </a:p>
      </dgm:t>
    </dgm:pt>
    <dgm:pt modelId="{EF95C944-4F78-4388-85B9-DA8B1E124852}" type="pres">
      <dgm:prSet presAssocID="{F5B9012C-87DF-4919-A418-BDACC5EA234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3EF54A4-A07C-4A61-B9A6-C284C4BE84E9}" type="presOf" srcId="{BD0A23D8-C66C-44EE-A1FC-F3CD21EC5908}" destId="{F2359B13-85FE-4F07-9393-9BABC054A390}" srcOrd="1" destOrd="0" presId="urn:microsoft.com/office/officeart/2005/8/layout/hierarchy6"/>
    <dgm:cxn modelId="{0314358C-E1CC-4419-B421-10DDE8EA599E}" srcId="{C334F663-C251-40C7-AA65-420A8E96CE5F}" destId="{1DCAE215-9B99-4D1A-B258-A4CA7BF810C9}" srcOrd="3" destOrd="0" parTransId="{FE52F358-0DD5-43D4-BE21-248EF48AFCB8}" sibTransId="{E824355F-5251-4A03-B2F5-CE0DA12EE78A}"/>
    <dgm:cxn modelId="{5472BCFA-5DB0-4C3C-97B4-7F1E54B999E5}" type="presOf" srcId="{83059C40-E380-4D12-87E7-515613580650}" destId="{5D1699C6-F3D9-4336-8156-6A74FB1304CA}" srcOrd="1" destOrd="0" presId="urn:microsoft.com/office/officeart/2005/8/layout/hierarchy6"/>
    <dgm:cxn modelId="{B8DAEC5D-39C2-4480-A020-1D7701A75796}" type="presOf" srcId="{83059C40-E380-4D12-87E7-515613580650}" destId="{B3292C57-3D08-491C-A831-E255E3B23F3B}" srcOrd="0" destOrd="0" presId="urn:microsoft.com/office/officeart/2005/8/layout/hierarchy6"/>
    <dgm:cxn modelId="{991F261B-9499-4F36-92C7-C0C8335426C7}" srcId="{1B010ABE-58DC-4BE0-86D7-7DC696A82717}" destId="{33DCD1D3-7209-46F6-A533-E84A8F1082B3}" srcOrd="0" destOrd="0" parTransId="{CA7AB85E-CB89-4685-8686-3F676A2066EC}" sibTransId="{C2BA767E-E5C6-427E-AEBE-1F150020F09E}"/>
    <dgm:cxn modelId="{B112FFA5-78A0-43B2-BE00-D0219D41908D}" type="presOf" srcId="{1F381502-BDFB-4CF0-AEC5-3ED571E5A893}" destId="{DCB49211-4A44-46A2-9960-DD994DF60820}" srcOrd="0" destOrd="0" presId="urn:microsoft.com/office/officeart/2005/8/layout/hierarchy6"/>
    <dgm:cxn modelId="{D33D1CC2-5766-48CD-93A0-F5448652F732}" type="presOf" srcId="{F5B9012C-87DF-4919-A418-BDACC5EA2346}" destId="{EF95C944-4F78-4388-85B9-DA8B1E124852}" srcOrd="1" destOrd="0" presId="urn:microsoft.com/office/officeart/2005/8/layout/hierarchy6"/>
    <dgm:cxn modelId="{D5953CB5-78F6-47EA-94CD-52B145B94557}" srcId="{84699D32-5DF2-47CF-9D66-81D90C53FAC4}" destId="{C334F663-C251-40C7-AA65-420A8E96CE5F}" srcOrd="0" destOrd="0" parTransId="{1F381502-BDFB-4CF0-AEC5-3ED571E5A893}" sibTransId="{E277E6C7-7FD6-4B8F-9B29-CA89EAC89E5C}"/>
    <dgm:cxn modelId="{A879480F-9270-4298-B588-AE90095E76C5}" type="presOf" srcId="{522284C3-4C79-443F-9EC3-9B9A05A82413}" destId="{EB767981-00C9-4C7C-8D55-CCF4C5C271F8}" srcOrd="0" destOrd="0" presId="urn:microsoft.com/office/officeart/2005/8/layout/hierarchy6"/>
    <dgm:cxn modelId="{AA5B1B3D-8519-4478-826A-E27B120082CA}" type="presOf" srcId="{A3CD9B3C-A137-43A4-BF5A-2A7BF5DE75C5}" destId="{0E995144-4093-4682-AEAF-5ED7B643E137}" srcOrd="0" destOrd="0" presId="urn:microsoft.com/office/officeart/2005/8/layout/hierarchy6"/>
    <dgm:cxn modelId="{9FAEC3C4-890D-44DE-A6D7-3BB01AF76F96}" type="presOf" srcId="{1DCAE215-9B99-4D1A-B258-A4CA7BF810C9}" destId="{401E5EB7-BCAE-4BDE-9A7D-AEA82B4807DA}" srcOrd="0" destOrd="0" presId="urn:microsoft.com/office/officeart/2005/8/layout/hierarchy6"/>
    <dgm:cxn modelId="{527A16B3-1522-4BE9-9665-175A0CD1331E}" srcId="{1B010ABE-58DC-4BE0-86D7-7DC696A82717}" destId="{83059C40-E380-4D12-87E7-515613580650}" srcOrd="1" destOrd="0" parTransId="{28173C27-74CE-4227-8FE5-E04ACD2A188C}" sibTransId="{CFDDB4AD-1B42-4938-A16F-BCF511EBBA15}"/>
    <dgm:cxn modelId="{78C8A6AD-9466-42F9-9D30-75C610C837C6}" type="presOf" srcId="{E931EDEB-FFDC-44BF-B19A-844F59DD89C1}" destId="{4427396A-45CA-4A0E-93EC-A393AA65C684}" srcOrd="0" destOrd="0" presId="urn:microsoft.com/office/officeart/2005/8/layout/hierarchy6"/>
    <dgm:cxn modelId="{13C9ED58-D8F4-4392-AD69-E01EDAF943F4}" type="presOf" srcId="{FE52F358-0DD5-43D4-BE21-248EF48AFCB8}" destId="{1607A3E7-8461-4680-A501-917D93AA8ADF}" srcOrd="0" destOrd="0" presId="urn:microsoft.com/office/officeart/2005/8/layout/hierarchy6"/>
    <dgm:cxn modelId="{789263EC-68D3-4B56-AB32-AAB5AE9E1838}" type="presOf" srcId="{33DCD1D3-7209-46F6-A533-E84A8F1082B3}" destId="{23CCDDAF-578A-40A0-9628-6BEB6DB1FFA7}" srcOrd="0" destOrd="0" presId="urn:microsoft.com/office/officeart/2005/8/layout/hierarchy6"/>
    <dgm:cxn modelId="{FA784652-7AEB-4433-88AD-6066BD260365}" type="presOf" srcId="{C334F663-C251-40C7-AA65-420A8E96CE5F}" destId="{41570950-ABA6-478F-8AE7-3A314614542C}" srcOrd="0" destOrd="0" presId="urn:microsoft.com/office/officeart/2005/8/layout/hierarchy6"/>
    <dgm:cxn modelId="{E01F38F5-802D-4851-8864-451162A0550E}" srcId="{1B010ABE-58DC-4BE0-86D7-7DC696A82717}" destId="{F5B9012C-87DF-4919-A418-BDACC5EA2346}" srcOrd="3" destOrd="0" parTransId="{355D3D0E-44E7-48AD-9CB0-FE1BDB69CCA5}" sibTransId="{2C18ECD7-582A-4184-AC75-E3A6D417221E}"/>
    <dgm:cxn modelId="{941862A5-0744-46EC-990A-4FD6D76CF862}" type="presOf" srcId="{91877C6D-6A51-4A8D-8A85-7CE029B71CB5}" destId="{9D4243D5-913E-4C78-A9DF-46A307725C0F}" srcOrd="0" destOrd="0" presId="urn:microsoft.com/office/officeart/2005/8/layout/hierarchy6"/>
    <dgm:cxn modelId="{154BCEB1-1169-4947-A779-0C904A60ED45}" type="presOf" srcId="{84699D32-5DF2-47CF-9D66-81D90C53FAC4}" destId="{D65E6F86-6E64-47C1-B13A-E98F1DC55ECC}" srcOrd="0" destOrd="0" presId="urn:microsoft.com/office/officeart/2005/8/layout/hierarchy6"/>
    <dgm:cxn modelId="{D4C71173-F0BF-43F5-98C8-4C676819B33E}" type="presOf" srcId="{FF6B6B4B-DF06-4555-A351-C92C3FC313CE}" destId="{F322E72C-ECA6-4C79-9108-39AEFFD6D617}" srcOrd="0" destOrd="0" presId="urn:microsoft.com/office/officeart/2005/8/layout/hierarchy6"/>
    <dgm:cxn modelId="{6716993A-569C-442C-8E6D-FC049CCE86F3}" type="presOf" srcId="{F5B9012C-87DF-4919-A418-BDACC5EA2346}" destId="{3B4E87E6-833C-4F63-AE58-6A22F458F77F}" srcOrd="0" destOrd="0" presId="urn:microsoft.com/office/officeart/2005/8/layout/hierarchy6"/>
    <dgm:cxn modelId="{46CCCD1D-E178-49F0-B10C-8294A39A08FF}" type="presOf" srcId="{BD0A23D8-C66C-44EE-A1FC-F3CD21EC5908}" destId="{A949A157-2055-4F01-A8B2-B43F9DD83DF2}" srcOrd="0" destOrd="0" presId="urn:microsoft.com/office/officeart/2005/8/layout/hierarchy6"/>
    <dgm:cxn modelId="{4D37E1D3-28F2-4118-ACB3-CD1C8F3DAEEB}" type="presOf" srcId="{1BD730B3-26BA-4F66-8BC8-71638C137258}" destId="{484712FB-3084-4843-9B2E-CF08758C4164}" srcOrd="0" destOrd="0" presId="urn:microsoft.com/office/officeart/2005/8/layout/hierarchy6"/>
    <dgm:cxn modelId="{67173F99-E29A-467F-8709-C7D85C2CDFF5}" srcId="{C334F663-C251-40C7-AA65-420A8E96CE5F}" destId="{DFC75C08-09A3-4222-A76C-6DFEB8B7304B}" srcOrd="2" destOrd="0" parTransId="{FF6B6B4B-DF06-4555-A351-C92C3FC313CE}" sibTransId="{292DEC06-CED0-4B73-9ACC-30C94D5F67E2}"/>
    <dgm:cxn modelId="{7031D36E-ED08-4FB6-ABEC-B8ED1DC76199}" srcId="{1B010ABE-58DC-4BE0-86D7-7DC696A82717}" destId="{BD0A23D8-C66C-44EE-A1FC-F3CD21EC5908}" srcOrd="2" destOrd="0" parTransId="{8B6CF053-D880-4E89-9030-F95A82FCE55A}" sibTransId="{9C4C0FE6-1966-4E51-8FC3-41209C71BF19}"/>
    <dgm:cxn modelId="{3A9F1748-EBEE-4A2B-A953-3636940FB333}" srcId="{33DCD1D3-7209-46F6-A533-E84A8F1082B3}" destId="{84699D32-5DF2-47CF-9D66-81D90C53FAC4}" srcOrd="0" destOrd="0" parTransId="{91877C6D-6A51-4A8D-8A85-7CE029B71CB5}" sibTransId="{9BBB9607-C615-45AD-93CC-A60FF104A364}"/>
    <dgm:cxn modelId="{05B749EA-DF61-40D0-A6BC-2461F78ADC97}" srcId="{C334F663-C251-40C7-AA65-420A8E96CE5F}" destId="{A3CD9B3C-A137-43A4-BF5A-2A7BF5DE75C5}" srcOrd="0" destOrd="0" parTransId="{E931EDEB-FFDC-44BF-B19A-844F59DD89C1}" sibTransId="{3F99E33E-D69F-4F4A-920C-156A2B34DB44}"/>
    <dgm:cxn modelId="{A75F8AC3-1658-4E90-BBFA-F665FC83E0D2}" type="presOf" srcId="{1B010ABE-58DC-4BE0-86D7-7DC696A82717}" destId="{73B5CD06-6EA8-484E-8612-5C63A9A0BEE1}" srcOrd="0" destOrd="0" presId="urn:microsoft.com/office/officeart/2005/8/layout/hierarchy6"/>
    <dgm:cxn modelId="{9CB5F39C-F962-49D1-8017-8BC34CF9F584}" type="presOf" srcId="{DFC75C08-09A3-4222-A76C-6DFEB8B7304B}" destId="{97982684-62C0-484B-BD4E-4F83C36FD5E4}" srcOrd="0" destOrd="0" presId="urn:microsoft.com/office/officeart/2005/8/layout/hierarchy6"/>
    <dgm:cxn modelId="{1E02B32A-230C-4F60-8D1B-EA085AEEF3DB}" srcId="{C334F663-C251-40C7-AA65-420A8E96CE5F}" destId="{522284C3-4C79-443F-9EC3-9B9A05A82413}" srcOrd="1" destOrd="0" parTransId="{1BD730B3-26BA-4F66-8BC8-71638C137258}" sibTransId="{309D8325-EEC2-493A-AA86-5F64C9F6029C}"/>
    <dgm:cxn modelId="{AEDBA85C-248F-445D-B20A-6A4AAEFE9D50}" type="presParOf" srcId="{73B5CD06-6EA8-484E-8612-5C63A9A0BEE1}" destId="{1E8446D2-40F4-4DEC-8585-4DD1033E0256}" srcOrd="0" destOrd="0" presId="urn:microsoft.com/office/officeart/2005/8/layout/hierarchy6"/>
    <dgm:cxn modelId="{F053A2A6-FF6F-4216-9CED-02277BE9E876}" type="presParOf" srcId="{1E8446D2-40F4-4DEC-8585-4DD1033E0256}" destId="{4288DBD0-375D-49DC-ABAD-8849711BCF2D}" srcOrd="0" destOrd="0" presId="urn:microsoft.com/office/officeart/2005/8/layout/hierarchy6"/>
    <dgm:cxn modelId="{E8474615-89C4-42A3-AD51-A3ED5FA8B552}" type="presParOf" srcId="{1E8446D2-40F4-4DEC-8585-4DD1033E0256}" destId="{4E7D4629-8165-45DD-9EB7-D49ED5A178E3}" srcOrd="1" destOrd="0" presId="urn:microsoft.com/office/officeart/2005/8/layout/hierarchy6"/>
    <dgm:cxn modelId="{EAF8F546-4A91-4B81-967D-1E7F8755738C}" type="presParOf" srcId="{4E7D4629-8165-45DD-9EB7-D49ED5A178E3}" destId="{8968C3E4-FC7F-485E-A2CE-AA9E527130CC}" srcOrd="0" destOrd="0" presId="urn:microsoft.com/office/officeart/2005/8/layout/hierarchy6"/>
    <dgm:cxn modelId="{EC92E876-98B4-444B-95E6-98DDDB98692C}" type="presParOf" srcId="{8968C3E4-FC7F-485E-A2CE-AA9E527130CC}" destId="{23CCDDAF-578A-40A0-9628-6BEB6DB1FFA7}" srcOrd="0" destOrd="0" presId="urn:microsoft.com/office/officeart/2005/8/layout/hierarchy6"/>
    <dgm:cxn modelId="{5EAC8938-FD55-425C-8107-523B9FD758FE}" type="presParOf" srcId="{8968C3E4-FC7F-485E-A2CE-AA9E527130CC}" destId="{02A7957C-3CB9-447B-8B66-04863626D3FD}" srcOrd="1" destOrd="0" presId="urn:microsoft.com/office/officeart/2005/8/layout/hierarchy6"/>
    <dgm:cxn modelId="{5B20BED9-9ED3-4121-BCEF-E584B2D39A58}" type="presParOf" srcId="{02A7957C-3CB9-447B-8B66-04863626D3FD}" destId="{9D4243D5-913E-4C78-A9DF-46A307725C0F}" srcOrd="0" destOrd="0" presId="urn:microsoft.com/office/officeart/2005/8/layout/hierarchy6"/>
    <dgm:cxn modelId="{7D62D619-1B3B-4851-B564-C2A88FEA9515}" type="presParOf" srcId="{02A7957C-3CB9-447B-8B66-04863626D3FD}" destId="{2884DB00-5ED8-424F-B460-FF65D4F5D29B}" srcOrd="1" destOrd="0" presId="urn:microsoft.com/office/officeart/2005/8/layout/hierarchy6"/>
    <dgm:cxn modelId="{510AF751-57E5-40E1-9C7E-EAC7746582B1}" type="presParOf" srcId="{2884DB00-5ED8-424F-B460-FF65D4F5D29B}" destId="{D65E6F86-6E64-47C1-B13A-E98F1DC55ECC}" srcOrd="0" destOrd="0" presId="urn:microsoft.com/office/officeart/2005/8/layout/hierarchy6"/>
    <dgm:cxn modelId="{5F963289-8DCB-4508-90F7-9BB7BBE17CC4}" type="presParOf" srcId="{2884DB00-5ED8-424F-B460-FF65D4F5D29B}" destId="{C651F9F6-0E1B-49ED-9406-B17C5B47CE27}" srcOrd="1" destOrd="0" presId="urn:microsoft.com/office/officeart/2005/8/layout/hierarchy6"/>
    <dgm:cxn modelId="{D9E43D67-E117-48AA-B0EC-9D33029CAAB5}" type="presParOf" srcId="{C651F9F6-0E1B-49ED-9406-B17C5B47CE27}" destId="{DCB49211-4A44-46A2-9960-DD994DF60820}" srcOrd="0" destOrd="0" presId="urn:microsoft.com/office/officeart/2005/8/layout/hierarchy6"/>
    <dgm:cxn modelId="{6A876796-2114-4DE8-8607-4C7B1F268570}" type="presParOf" srcId="{C651F9F6-0E1B-49ED-9406-B17C5B47CE27}" destId="{95F943B3-538F-4292-9F41-1473C8B9A6EE}" srcOrd="1" destOrd="0" presId="urn:microsoft.com/office/officeart/2005/8/layout/hierarchy6"/>
    <dgm:cxn modelId="{39A70D24-D599-4467-8572-D9D810A99DE3}" type="presParOf" srcId="{95F943B3-538F-4292-9F41-1473C8B9A6EE}" destId="{41570950-ABA6-478F-8AE7-3A314614542C}" srcOrd="0" destOrd="0" presId="urn:microsoft.com/office/officeart/2005/8/layout/hierarchy6"/>
    <dgm:cxn modelId="{4F91A9E7-C8BD-4F6A-A39A-87791F2636DC}" type="presParOf" srcId="{95F943B3-538F-4292-9F41-1473C8B9A6EE}" destId="{6F840F47-DC9D-40F0-978B-94F5E2FC0841}" srcOrd="1" destOrd="0" presId="urn:microsoft.com/office/officeart/2005/8/layout/hierarchy6"/>
    <dgm:cxn modelId="{142BFE03-B848-4877-9A7A-A132BD4E0766}" type="presParOf" srcId="{6F840F47-DC9D-40F0-978B-94F5E2FC0841}" destId="{4427396A-45CA-4A0E-93EC-A393AA65C684}" srcOrd="0" destOrd="0" presId="urn:microsoft.com/office/officeart/2005/8/layout/hierarchy6"/>
    <dgm:cxn modelId="{48581A5C-A1F1-4BC9-BE89-0FD48B7DD976}" type="presParOf" srcId="{6F840F47-DC9D-40F0-978B-94F5E2FC0841}" destId="{D07F578D-AB31-4B15-8B9A-924B9B2A8FC0}" srcOrd="1" destOrd="0" presId="urn:microsoft.com/office/officeart/2005/8/layout/hierarchy6"/>
    <dgm:cxn modelId="{9C13BB52-3894-472B-8501-D90E944C0D55}" type="presParOf" srcId="{D07F578D-AB31-4B15-8B9A-924B9B2A8FC0}" destId="{0E995144-4093-4682-AEAF-5ED7B643E137}" srcOrd="0" destOrd="0" presId="urn:microsoft.com/office/officeart/2005/8/layout/hierarchy6"/>
    <dgm:cxn modelId="{E5C0A0C3-1116-42C7-B15A-7EF6ECF39E99}" type="presParOf" srcId="{D07F578D-AB31-4B15-8B9A-924B9B2A8FC0}" destId="{42FCC8C5-1E6B-43BF-A73A-EB545055F7C0}" srcOrd="1" destOrd="0" presId="urn:microsoft.com/office/officeart/2005/8/layout/hierarchy6"/>
    <dgm:cxn modelId="{2DB9A6A3-0782-4750-80CB-5B63B75F2B44}" type="presParOf" srcId="{6F840F47-DC9D-40F0-978B-94F5E2FC0841}" destId="{484712FB-3084-4843-9B2E-CF08758C4164}" srcOrd="2" destOrd="0" presId="urn:microsoft.com/office/officeart/2005/8/layout/hierarchy6"/>
    <dgm:cxn modelId="{8293C8D7-A74C-404F-8BD1-EF25E9C783C9}" type="presParOf" srcId="{6F840F47-DC9D-40F0-978B-94F5E2FC0841}" destId="{183CF553-87D3-4CA5-A7D1-AC94A7BF9EE5}" srcOrd="3" destOrd="0" presId="urn:microsoft.com/office/officeart/2005/8/layout/hierarchy6"/>
    <dgm:cxn modelId="{7E851F46-3682-43F1-A5B7-1D14901F7E6B}" type="presParOf" srcId="{183CF553-87D3-4CA5-A7D1-AC94A7BF9EE5}" destId="{EB767981-00C9-4C7C-8D55-CCF4C5C271F8}" srcOrd="0" destOrd="0" presId="urn:microsoft.com/office/officeart/2005/8/layout/hierarchy6"/>
    <dgm:cxn modelId="{54CD64A3-4722-4029-A88C-CC2F7FF8B146}" type="presParOf" srcId="{183CF553-87D3-4CA5-A7D1-AC94A7BF9EE5}" destId="{9D83B430-0499-46D2-9FFD-A53B98C4A07C}" srcOrd="1" destOrd="0" presId="urn:microsoft.com/office/officeart/2005/8/layout/hierarchy6"/>
    <dgm:cxn modelId="{DAE8AED5-679B-445D-9576-209DF955A88E}" type="presParOf" srcId="{6F840F47-DC9D-40F0-978B-94F5E2FC0841}" destId="{F322E72C-ECA6-4C79-9108-39AEFFD6D617}" srcOrd="4" destOrd="0" presId="urn:microsoft.com/office/officeart/2005/8/layout/hierarchy6"/>
    <dgm:cxn modelId="{ECDF71B0-556A-4351-B5FD-4AB6580DFF68}" type="presParOf" srcId="{6F840F47-DC9D-40F0-978B-94F5E2FC0841}" destId="{D73DBC04-B112-4893-8CEB-09362CDE293C}" srcOrd="5" destOrd="0" presId="urn:microsoft.com/office/officeart/2005/8/layout/hierarchy6"/>
    <dgm:cxn modelId="{7841B48E-3156-4859-83D5-C563CFBB5801}" type="presParOf" srcId="{D73DBC04-B112-4893-8CEB-09362CDE293C}" destId="{97982684-62C0-484B-BD4E-4F83C36FD5E4}" srcOrd="0" destOrd="0" presId="urn:microsoft.com/office/officeart/2005/8/layout/hierarchy6"/>
    <dgm:cxn modelId="{8B549463-8B58-457F-AFDE-936AF61BB140}" type="presParOf" srcId="{D73DBC04-B112-4893-8CEB-09362CDE293C}" destId="{5566F1DE-6746-4773-B81C-7585638460E9}" srcOrd="1" destOrd="0" presId="urn:microsoft.com/office/officeart/2005/8/layout/hierarchy6"/>
    <dgm:cxn modelId="{6DF44F3D-A318-4D40-A183-B6DE4A4B148F}" type="presParOf" srcId="{6F840F47-DC9D-40F0-978B-94F5E2FC0841}" destId="{1607A3E7-8461-4680-A501-917D93AA8ADF}" srcOrd="6" destOrd="0" presId="urn:microsoft.com/office/officeart/2005/8/layout/hierarchy6"/>
    <dgm:cxn modelId="{31DC2F4F-C8D5-495A-831E-B566445C4B7C}" type="presParOf" srcId="{6F840F47-DC9D-40F0-978B-94F5E2FC0841}" destId="{F653BE82-75F5-4713-9A72-35CC85F9751A}" srcOrd="7" destOrd="0" presId="urn:microsoft.com/office/officeart/2005/8/layout/hierarchy6"/>
    <dgm:cxn modelId="{72DAF7EE-CB15-47B4-B3A5-0DEE0D3DD719}" type="presParOf" srcId="{F653BE82-75F5-4713-9A72-35CC85F9751A}" destId="{401E5EB7-BCAE-4BDE-9A7D-AEA82B4807DA}" srcOrd="0" destOrd="0" presId="urn:microsoft.com/office/officeart/2005/8/layout/hierarchy6"/>
    <dgm:cxn modelId="{C7D77BB6-D6A1-45AD-9BDA-0BBC2AB31C4A}" type="presParOf" srcId="{F653BE82-75F5-4713-9A72-35CC85F9751A}" destId="{BF09B826-13C7-4C85-B66C-BC3340737DC2}" srcOrd="1" destOrd="0" presId="urn:microsoft.com/office/officeart/2005/8/layout/hierarchy6"/>
    <dgm:cxn modelId="{2D1B2F11-1C95-4D48-9A97-1E9E79A25C52}" type="presParOf" srcId="{73B5CD06-6EA8-484E-8612-5C63A9A0BEE1}" destId="{16D2FFC5-1C9E-44AB-95CA-1CCD359002A3}" srcOrd="1" destOrd="0" presId="urn:microsoft.com/office/officeart/2005/8/layout/hierarchy6"/>
    <dgm:cxn modelId="{B4231966-CBAD-4745-9C83-2CBC9E20DDA2}" type="presParOf" srcId="{16D2FFC5-1C9E-44AB-95CA-1CCD359002A3}" destId="{5E545113-628E-4818-A3A7-F909E1300A61}" srcOrd="0" destOrd="0" presId="urn:microsoft.com/office/officeart/2005/8/layout/hierarchy6"/>
    <dgm:cxn modelId="{B3406EC8-2FEE-4647-AF8B-347837F2E1AD}" type="presParOf" srcId="{5E545113-628E-4818-A3A7-F909E1300A61}" destId="{B3292C57-3D08-491C-A831-E255E3B23F3B}" srcOrd="0" destOrd="0" presId="urn:microsoft.com/office/officeart/2005/8/layout/hierarchy6"/>
    <dgm:cxn modelId="{0D56C6B5-85F6-42BC-8A06-35C98DB1D3FD}" type="presParOf" srcId="{5E545113-628E-4818-A3A7-F909E1300A61}" destId="{5D1699C6-F3D9-4336-8156-6A74FB1304CA}" srcOrd="1" destOrd="0" presId="urn:microsoft.com/office/officeart/2005/8/layout/hierarchy6"/>
    <dgm:cxn modelId="{FA73C818-373A-4E24-87E1-C15906DC538C}" type="presParOf" srcId="{16D2FFC5-1C9E-44AB-95CA-1CCD359002A3}" destId="{3D1AE4BA-AEBF-4834-AFA1-57649F5EF03D}" srcOrd="1" destOrd="0" presId="urn:microsoft.com/office/officeart/2005/8/layout/hierarchy6"/>
    <dgm:cxn modelId="{9508EB3A-E6B7-487D-93E4-1CDA1012B0ED}" type="presParOf" srcId="{3D1AE4BA-AEBF-4834-AFA1-57649F5EF03D}" destId="{29E8C679-19A2-4A88-9427-88D78F2975B4}" srcOrd="0" destOrd="0" presId="urn:microsoft.com/office/officeart/2005/8/layout/hierarchy6"/>
    <dgm:cxn modelId="{5F73AF25-5078-4F6E-A1B6-972954DB4C86}" type="presParOf" srcId="{16D2FFC5-1C9E-44AB-95CA-1CCD359002A3}" destId="{0EE8BBDC-D94C-474C-9AEF-2FAAF1C45F39}" srcOrd="2" destOrd="0" presId="urn:microsoft.com/office/officeart/2005/8/layout/hierarchy6"/>
    <dgm:cxn modelId="{7085F350-A4BB-4005-893D-1DBB6A76161B}" type="presParOf" srcId="{0EE8BBDC-D94C-474C-9AEF-2FAAF1C45F39}" destId="{A949A157-2055-4F01-A8B2-B43F9DD83DF2}" srcOrd="0" destOrd="0" presId="urn:microsoft.com/office/officeart/2005/8/layout/hierarchy6"/>
    <dgm:cxn modelId="{EC11C2E7-18A7-42CA-BEFD-A58565256382}" type="presParOf" srcId="{0EE8BBDC-D94C-474C-9AEF-2FAAF1C45F39}" destId="{F2359B13-85FE-4F07-9393-9BABC054A390}" srcOrd="1" destOrd="0" presId="urn:microsoft.com/office/officeart/2005/8/layout/hierarchy6"/>
    <dgm:cxn modelId="{CFE189A3-7036-4EA9-AA9E-8CFBCF3EBF77}" type="presParOf" srcId="{16D2FFC5-1C9E-44AB-95CA-1CCD359002A3}" destId="{ED0429F3-2994-4BEC-B1A5-7BFF3D561EB0}" srcOrd="3" destOrd="0" presId="urn:microsoft.com/office/officeart/2005/8/layout/hierarchy6"/>
    <dgm:cxn modelId="{DBB2EEE4-FF14-4059-97BC-790D47D205AF}" type="presParOf" srcId="{ED0429F3-2994-4BEC-B1A5-7BFF3D561EB0}" destId="{F48C6ACE-D0CF-43CA-9224-5F255DCA4D64}" srcOrd="0" destOrd="0" presId="urn:microsoft.com/office/officeart/2005/8/layout/hierarchy6"/>
    <dgm:cxn modelId="{5005B89F-4BDF-42AD-AB05-BF3F5374B31F}" type="presParOf" srcId="{16D2FFC5-1C9E-44AB-95CA-1CCD359002A3}" destId="{F72E4AFA-C235-40C2-A37F-BDDEC5957950}" srcOrd="4" destOrd="0" presId="urn:microsoft.com/office/officeart/2005/8/layout/hierarchy6"/>
    <dgm:cxn modelId="{16812C45-CC0C-45AD-B8B5-023872EC6FF9}" type="presParOf" srcId="{F72E4AFA-C235-40C2-A37F-BDDEC5957950}" destId="{3B4E87E6-833C-4F63-AE58-6A22F458F77F}" srcOrd="0" destOrd="0" presId="urn:microsoft.com/office/officeart/2005/8/layout/hierarchy6"/>
    <dgm:cxn modelId="{CF6578F2-5C1E-4327-8648-937330C754BA}" type="presParOf" srcId="{F72E4AFA-C235-40C2-A37F-BDDEC5957950}" destId="{EF95C944-4F78-4388-85B9-DA8B1E1248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6E7970-FEA6-4BE8-BF9A-E395BF9FA28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488C33-1C90-46C0-BB6B-B7BF389F799C}">
      <dgm:prSet phldrT="[Text]"/>
      <dgm:spPr/>
      <dgm:t>
        <a:bodyPr/>
        <a:lstStyle/>
        <a:p>
          <a:r>
            <a:rPr lang="en-US" dirty="0" smtClean="0"/>
            <a:t>Bitch is pregnant</a:t>
          </a:r>
          <a:endParaRPr lang="en-IN" dirty="0"/>
        </a:p>
      </dgm:t>
    </dgm:pt>
    <dgm:pt modelId="{DF83C5B3-D911-4F5E-9F13-12042DA3C33E}" type="parTrans" cxnId="{7D5E901B-FC39-4304-833C-C9BDC5AE05A7}">
      <dgm:prSet/>
      <dgm:spPr/>
      <dgm:t>
        <a:bodyPr/>
        <a:lstStyle/>
        <a:p>
          <a:endParaRPr lang="en-IN"/>
        </a:p>
      </dgm:t>
    </dgm:pt>
    <dgm:pt modelId="{88133577-2C4D-4738-96A0-999510B3073A}" type="sibTrans" cxnId="{7D5E901B-FC39-4304-833C-C9BDC5AE05A7}">
      <dgm:prSet/>
      <dgm:spPr/>
      <dgm:t>
        <a:bodyPr/>
        <a:lstStyle/>
        <a:p>
          <a:endParaRPr lang="en-IN"/>
        </a:p>
      </dgm:t>
    </dgm:pt>
    <dgm:pt modelId="{4950E4C8-5BF8-4ED2-9EFD-72775ACAEBB4}">
      <dgm:prSet phldrT="[Text]"/>
      <dgm:spPr/>
      <dgm:t>
        <a:bodyPr/>
        <a:lstStyle/>
        <a:p>
          <a:r>
            <a:rPr lang="en-US" dirty="0" smtClean="0"/>
            <a:t>42 days of pregnancy</a:t>
          </a:r>
          <a:endParaRPr lang="en-IN" dirty="0"/>
        </a:p>
      </dgm:t>
    </dgm:pt>
    <dgm:pt modelId="{E439B4A1-69A5-4D9A-96D1-FF266FF91AD6}" type="parTrans" cxnId="{9EDF8BCA-775A-4962-B010-A5A81D8BCAAC}">
      <dgm:prSet/>
      <dgm:spPr/>
      <dgm:t>
        <a:bodyPr/>
        <a:lstStyle/>
        <a:p>
          <a:endParaRPr lang="en-IN"/>
        </a:p>
      </dgm:t>
    </dgm:pt>
    <dgm:pt modelId="{38EFC8D2-AED6-43D5-BA57-5881EE8CBCB9}" type="sibTrans" cxnId="{9EDF8BCA-775A-4962-B010-A5A81D8BCAAC}">
      <dgm:prSet/>
      <dgm:spPr/>
      <dgm:t>
        <a:bodyPr/>
        <a:lstStyle/>
        <a:p>
          <a:endParaRPr lang="en-IN"/>
        </a:p>
      </dgm:t>
    </dgm:pt>
    <dgm:pt modelId="{4B0C4594-47C1-4AE0-AAA1-9F0270424F51}">
      <dgm:prSet phldrT="[Text]"/>
      <dgm:spPr/>
      <dgm:t>
        <a:bodyPr/>
        <a:lstStyle/>
        <a:p>
          <a:r>
            <a:rPr lang="en-US" dirty="0" smtClean="0"/>
            <a:t>All larvae comes in circulation</a:t>
          </a:r>
          <a:endParaRPr lang="en-IN" dirty="0"/>
        </a:p>
      </dgm:t>
    </dgm:pt>
    <dgm:pt modelId="{D62BDA3C-FFD2-4A69-9A8A-8231A7785D2F}" type="parTrans" cxnId="{3DDB6EA5-CC9A-4268-99AA-4BD1347B1766}">
      <dgm:prSet/>
      <dgm:spPr/>
      <dgm:t>
        <a:bodyPr/>
        <a:lstStyle/>
        <a:p>
          <a:endParaRPr lang="en-IN"/>
        </a:p>
      </dgm:t>
    </dgm:pt>
    <dgm:pt modelId="{1BF40072-8A51-424B-B0BC-EE91FC66499F}" type="sibTrans" cxnId="{3DDB6EA5-CC9A-4268-99AA-4BD1347B1766}">
      <dgm:prSet/>
      <dgm:spPr/>
      <dgm:t>
        <a:bodyPr/>
        <a:lstStyle/>
        <a:p>
          <a:endParaRPr lang="en-IN"/>
        </a:p>
      </dgm:t>
    </dgm:pt>
    <dgm:pt modelId="{6F5AB00A-CCB9-4172-A5E2-005C96521AB8}">
      <dgm:prSet/>
      <dgm:spPr/>
      <dgm:t>
        <a:bodyPr/>
        <a:lstStyle/>
        <a:p>
          <a:r>
            <a:rPr lang="en-US" dirty="0" smtClean="0"/>
            <a:t>placenta</a:t>
          </a:r>
          <a:endParaRPr lang="en-IN" dirty="0"/>
        </a:p>
      </dgm:t>
    </dgm:pt>
    <dgm:pt modelId="{83B0F3DB-A39E-42A4-98AB-24D7EF76B57E}" type="parTrans" cxnId="{9BDCF789-C7E2-49E9-A069-121858282589}">
      <dgm:prSet/>
      <dgm:spPr/>
      <dgm:t>
        <a:bodyPr/>
        <a:lstStyle/>
        <a:p>
          <a:endParaRPr lang="en-IN"/>
        </a:p>
      </dgm:t>
    </dgm:pt>
    <dgm:pt modelId="{7A8EF891-79AC-4FC9-A61D-021F0EF80F8A}" type="sibTrans" cxnId="{9BDCF789-C7E2-49E9-A069-121858282589}">
      <dgm:prSet/>
      <dgm:spPr/>
      <dgm:t>
        <a:bodyPr/>
        <a:lstStyle/>
        <a:p>
          <a:endParaRPr lang="en-IN"/>
        </a:p>
      </dgm:t>
    </dgm:pt>
    <dgm:pt modelId="{749B2A66-0293-4917-BFD9-1241808BB432}">
      <dgm:prSet/>
      <dgm:spPr/>
      <dgm:t>
        <a:bodyPr/>
        <a:lstStyle/>
        <a:p>
          <a:r>
            <a:rPr lang="en-US" dirty="0" smtClean="0"/>
            <a:t>Developing </a:t>
          </a:r>
          <a:r>
            <a:rPr lang="en-US" dirty="0" err="1" smtClean="0"/>
            <a:t>foetus</a:t>
          </a:r>
          <a:endParaRPr lang="en-IN" dirty="0"/>
        </a:p>
      </dgm:t>
    </dgm:pt>
    <dgm:pt modelId="{C1724B73-08E1-4113-AA92-098FFF4A3A0A}" type="parTrans" cxnId="{2C345837-DE40-4BAB-911E-8556789E2FC9}">
      <dgm:prSet/>
      <dgm:spPr/>
      <dgm:t>
        <a:bodyPr/>
        <a:lstStyle/>
        <a:p>
          <a:endParaRPr lang="en-IN"/>
        </a:p>
      </dgm:t>
    </dgm:pt>
    <dgm:pt modelId="{93BD480E-2586-4865-B840-0A23CCA19BD5}" type="sibTrans" cxnId="{2C345837-DE40-4BAB-911E-8556789E2FC9}">
      <dgm:prSet/>
      <dgm:spPr/>
      <dgm:t>
        <a:bodyPr/>
        <a:lstStyle/>
        <a:p>
          <a:endParaRPr lang="en-IN"/>
        </a:p>
      </dgm:t>
    </dgm:pt>
    <dgm:pt modelId="{AF1352E2-CEF1-463F-B722-8C607A89A83E}" type="pres">
      <dgm:prSet presAssocID="{666E7970-FEA6-4BE8-BF9A-E395BF9FA285}" presName="linearFlow" presStyleCnt="0">
        <dgm:presLayoutVars>
          <dgm:resizeHandles val="exact"/>
        </dgm:presLayoutVars>
      </dgm:prSet>
      <dgm:spPr/>
    </dgm:pt>
    <dgm:pt modelId="{3EBD2423-97CC-4499-9EEA-5197DEF11677}" type="pres">
      <dgm:prSet presAssocID="{5A488C33-1C90-46C0-BB6B-B7BF389F79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8F88FF-2456-401D-A2AB-6E4AB273FA00}" type="pres">
      <dgm:prSet presAssocID="{88133577-2C4D-4738-96A0-999510B3073A}" presName="sibTrans" presStyleLbl="sibTrans2D1" presStyleIdx="0" presStyleCnt="4"/>
      <dgm:spPr/>
      <dgm:t>
        <a:bodyPr/>
        <a:lstStyle/>
        <a:p>
          <a:endParaRPr lang="en-IN"/>
        </a:p>
      </dgm:t>
    </dgm:pt>
    <dgm:pt modelId="{A3DCD728-14BF-480E-9DA1-707EA05BAA34}" type="pres">
      <dgm:prSet presAssocID="{88133577-2C4D-4738-96A0-999510B3073A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1AFBF749-0604-49D4-992C-D38B72142723}" type="pres">
      <dgm:prSet presAssocID="{4950E4C8-5BF8-4ED2-9EFD-72775ACAEB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DFA75E-1D08-4E70-832A-434131DE968B}" type="pres">
      <dgm:prSet presAssocID="{38EFC8D2-AED6-43D5-BA57-5881EE8CBCB9}" presName="sibTrans" presStyleLbl="sibTrans2D1" presStyleIdx="1" presStyleCnt="4"/>
      <dgm:spPr/>
      <dgm:t>
        <a:bodyPr/>
        <a:lstStyle/>
        <a:p>
          <a:endParaRPr lang="en-IN"/>
        </a:p>
      </dgm:t>
    </dgm:pt>
    <dgm:pt modelId="{35D922CA-856B-463D-B530-66158B74E102}" type="pres">
      <dgm:prSet presAssocID="{38EFC8D2-AED6-43D5-BA57-5881EE8CBCB9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3C797A36-ADD8-473E-A5C9-001BD408F2AF}" type="pres">
      <dgm:prSet presAssocID="{4B0C4594-47C1-4AE0-AAA1-9F0270424F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37851-35F5-43A4-A42D-F9A9621F52D1}" type="pres">
      <dgm:prSet presAssocID="{1BF40072-8A51-424B-B0BC-EE91FC66499F}" presName="sibTrans" presStyleLbl="sibTrans2D1" presStyleIdx="2" presStyleCnt="4"/>
      <dgm:spPr/>
      <dgm:t>
        <a:bodyPr/>
        <a:lstStyle/>
        <a:p>
          <a:endParaRPr lang="en-IN"/>
        </a:p>
      </dgm:t>
    </dgm:pt>
    <dgm:pt modelId="{94E0ACFB-07F9-4AB5-8DDC-3D3202BD3009}" type="pres">
      <dgm:prSet presAssocID="{1BF40072-8A51-424B-B0BC-EE91FC66499F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11B63BAD-FC51-4FB3-B1D0-4D2A49F2614F}" type="pres">
      <dgm:prSet presAssocID="{6F5AB00A-CCB9-4172-A5E2-005C96521A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A41EC0-8E27-446F-82A6-324F99082A26}" type="pres">
      <dgm:prSet presAssocID="{7A8EF891-79AC-4FC9-A61D-021F0EF80F8A}" presName="sibTrans" presStyleLbl="sibTrans2D1" presStyleIdx="3" presStyleCnt="4"/>
      <dgm:spPr/>
      <dgm:t>
        <a:bodyPr/>
        <a:lstStyle/>
        <a:p>
          <a:endParaRPr lang="en-IN"/>
        </a:p>
      </dgm:t>
    </dgm:pt>
    <dgm:pt modelId="{EE0EA4FF-8BCF-41BE-A4BF-E87A1ECF33EB}" type="pres">
      <dgm:prSet presAssocID="{7A8EF891-79AC-4FC9-A61D-021F0EF80F8A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46B497FB-7EE9-4386-85A9-AA830170101D}" type="pres">
      <dgm:prSet presAssocID="{749B2A66-0293-4917-BFD9-1241808BB4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B895181-46BC-4080-BFA9-734974F15FD7}" type="presOf" srcId="{38EFC8D2-AED6-43D5-BA57-5881EE8CBCB9}" destId="{35D922CA-856B-463D-B530-66158B74E102}" srcOrd="1" destOrd="0" presId="urn:microsoft.com/office/officeart/2005/8/layout/process2"/>
    <dgm:cxn modelId="{92825D18-FDB9-40B6-8225-9AD26B0C52F0}" type="presOf" srcId="{7A8EF891-79AC-4FC9-A61D-021F0EF80F8A}" destId="{F4A41EC0-8E27-446F-82A6-324F99082A26}" srcOrd="0" destOrd="0" presId="urn:microsoft.com/office/officeart/2005/8/layout/process2"/>
    <dgm:cxn modelId="{9BDCF789-C7E2-49E9-A069-121858282589}" srcId="{666E7970-FEA6-4BE8-BF9A-E395BF9FA285}" destId="{6F5AB00A-CCB9-4172-A5E2-005C96521AB8}" srcOrd="3" destOrd="0" parTransId="{83B0F3DB-A39E-42A4-98AB-24D7EF76B57E}" sibTransId="{7A8EF891-79AC-4FC9-A61D-021F0EF80F8A}"/>
    <dgm:cxn modelId="{E19194F2-2CFA-446C-98C4-0F255E9C1774}" type="presOf" srcId="{38EFC8D2-AED6-43D5-BA57-5881EE8CBCB9}" destId="{67DFA75E-1D08-4E70-832A-434131DE968B}" srcOrd="0" destOrd="0" presId="urn:microsoft.com/office/officeart/2005/8/layout/process2"/>
    <dgm:cxn modelId="{64A0FEFF-C307-4B7E-B50E-DB60387609B6}" type="presOf" srcId="{1BF40072-8A51-424B-B0BC-EE91FC66499F}" destId="{A6B37851-35F5-43A4-A42D-F9A9621F52D1}" srcOrd="0" destOrd="0" presId="urn:microsoft.com/office/officeart/2005/8/layout/process2"/>
    <dgm:cxn modelId="{7D5E901B-FC39-4304-833C-C9BDC5AE05A7}" srcId="{666E7970-FEA6-4BE8-BF9A-E395BF9FA285}" destId="{5A488C33-1C90-46C0-BB6B-B7BF389F799C}" srcOrd="0" destOrd="0" parTransId="{DF83C5B3-D911-4F5E-9F13-12042DA3C33E}" sibTransId="{88133577-2C4D-4738-96A0-999510B3073A}"/>
    <dgm:cxn modelId="{BC36EF97-D945-4C86-B992-9177BB690C8F}" type="presOf" srcId="{5A488C33-1C90-46C0-BB6B-B7BF389F799C}" destId="{3EBD2423-97CC-4499-9EEA-5197DEF11677}" srcOrd="0" destOrd="0" presId="urn:microsoft.com/office/officeart/2005/8/layout/process2"/>
    <dgm:cxn modelId="{DADAC3D1-D871-46E0-88B7-90EFBB510BC7}" type="presOf" srcId="{88133577-2C4D-4738-96A0-999510B3073A}" destId="{E58F88FF-2456-401D-A2AB-6E4AB273FA00}" srcOrd="0" destOrd="0" presId="urn:microsoft.com/office/officeart/2005/8/layout/process2"/>
    <dgm:cxn modelId="{9EDF8BCA-775A-4962-B010-A5A81D8BCAAC}" srcId="{666E7970-FEA6-4BE8-BF9A-E395BF9FA285}" destId="{4950E4C8-5BF8-4ED2-9EFD-72775ACAEBB4}" srcOrd="1" destOrd="0" parTransId="{E439B4A1-69A5-4D9A-96D1-FF266FF91AD6}" sibTransId="{38EFC8D2-AED6-43D5-BA57-5881EE8CBCB9}"/>
    <dgm:cxn modelId="{8D0F30C8-1EF3-4E8D-90E4-ED9A05124B01}" type="presOf" srcId="{6F5AB00A-CCB9-4172-A5E2-005C96521AB8}" destId="{11B63BAD-FC51-4FB3-B1D0-4D2A49F2614F}" srcOrd="0" destOrd="0" presId="urn:microsoft.com/office/officeart/2005/8/layout/process2"/>
    <dgm:cxn modelId="{95544623-A0BC-4C92-92EB-8473E6342FBC}" type="presOf" srcId="{4B0C4594-47C1-4AE0-AAA1-9F0270424F51}" destId="{3C797A36-ADD8-473E-A5C9-001BD408F2AF}" srcOrd="0" destOrd="0" presId="urn:microsoft.com/office/officeart/2005/8/layout/process2"/>
    <dgm:cxn modelId="{C4838052-17D4-4ED4-BBE9-A86B8C0A75F2}" type="presOf" srcId="{7A8EF891-79AC-4FC9-A61D-021F0EF80F8A}" destId="{EE0EA4FF-8BCF-41BE-A4BF-E87A1ECF33EB}" srcOrd="1" destOrd="0" presId="urn:microsoft.com/office/officeart/2005/8/layout/process2"/>
    <dgm:cxn modelId="{ED978859-02F7-4434-BA9B-22EE8B92EDC3}" type="presOf" srcId="{4950E4C8-5BF8-4ED2-9EFD-72775ACAEBB4}" destId="{1AFBF749-0604-49D4-992C-D38B72142723}" srcOrd="0" destOrd="0" presId="urn:microsoft.com/office/officeart/2005/8/layout/process2"/>
    <dgm:cxn modelId="{FEF47F32-466A-40ED-AFC8-37CB771A7254}" type="presOf" srcId="{88133577-2C4D-4738-96A0-999510B3073A}" destId="{A3DCD728-14BF-480E-9DA1-707EA05BAA34}" srcOrd="1" destOrd="0" presId="urn:microsoft.com/office/officeart/2005/8/layout/process2"/>
    <dgm:cxn modelId="{3DDB6EA5-CC9A-4268-99AA-4BD1347B1766}" srcId="{666E7970-FEA6-4BE8-BF9A-E395BF9FA285}" destId="{4B0C4594-47C1-4AE0-AAA1-9F0270424F51}" srcOrd="2" destOrd="0" parTransId="{D62BDA3C-FFD2-4A69-9A8A-8231A7785D2F}" sibTransId="{1BF40072-8A51-424B-B0BC-EE91FC66499F}"/>
    <dgm:cxn modelId="{5ACB0C60-E2F4-4AEF-AE19-8C54F5ECC6BE}" type="presOf" srcId="{1BF40072-8A51-424B-B0BC-EE91FC66499F}" destId="{94E0ACFB-07F9-4AB5-8DDC-3D3202BD3009}" srcOrd="1" destOrd="0" presId="urn:microsoft.com/office/officeart/2005/8/layout/process2"/>
    <dgm:cxn modelId="{2C345837-DE40-4BAB-911E-8556789E2FC9}" srcId="{666E7970-FEA6-4BE8-BF9A-E395BF9FA285}" destId="{749B2A66-0293-4917-BFD9-1241808BB432}" srcOrd="4" destOrd="0" parTransId="{C1724B73-08E1-4113-AA92-098FFF4A3A0A}" sibTransId="{93BD480E-2586-4865-B840-0A23CCA19BD5}"/>
    <dgm:cxn modelId="{41A34D10-EE65-4C4D-912B-A58258E6EAC6}" type="presOf" srcId="{666E7970-FEA6-4BE8-BF9A-E395BF9FA285}" destId="{AF1352E2-CEF1-463F-B722-8C607A89A83E}" srcOrd="0" destOrd="0" presId="urn:microsoft.com/office/officeart/2005/8/layout/process2"/>
    <dgm:cxn modelId="{8E0484B2-2395-4382-B397-3BEA2A01CB41}" type="presOf" srcId="{749B2A66-0293-4917-BFD9-1241808BB432}" destId="{46B497FB-7EE9-4386-85A9-AA830170101D}" srcOrd="0" destOrd="0" presId="urn:microsoft.com/office/officeart/2005/8/layout/process2"/>
    <dgm:cxn modelId="{573827D7-F4C6-404B-8585-54CF68905F06}" type="presParOf" srcId="{AF1352E2-CEF1-463F-B722-8C607A89A83E}" destId="{3EBD2423-97CC-4499-9EEA-5197DEF11677}" srcOrd="0" destOrd="0" presId="urn:microsoft.com/office/officeart/2005/8/layout/process2"/>
    <dgm:cxn modelId="{C13C32AF-782F-4FD7-9B91-23AC01CDE7E7}" type="presParOf" srcId="{AF1352E2-CEF1-463F-B722-8C607A89A83E}" destId="{E58F88FF-2456-401D-A2AB-6E4AB273FA00}" srcOrd="1" destOrd="0" presId="urn:microsoft.com/office/officeart/2005/8/layout/process2"/>
    <dgm:cxn modelId="{6490A974-A4B8-421E-913F-F0CAC03B6EE7}" type="presParOf" srcId="{E58F88FF-2456-401D-A2AB-6E4AB273FA00}" destId="{A3DCD728-14BF-480E-9DA1-707EA05BAA34}" srcOrd="0" destOrd="0" presId="urn:microsoft.com/office/officeart/2005/8/layout/process2"/>
    <dgm:cxn modelId="{7E847DE0-85D2-44F0-ABD5-A785B1897F80}" type="presParOf" srcId="{AF1352E2-CEF1-463F-B722-8C607A89A83E}" destId="{1AFBF749-0604-49D4-992C-D38B72142723}" srcOrd="2" destOrd="0" presId="urn:microsoft.com/office/officeart/2005/8/layout/process2"/>
    <dgm:cxn modelId="{57DC89BF-C769-4D96-9DD0-BC666477D740}" type="presParOf" srcId="{AF1352E2-CEF1-463F-B722-8C607A89A83E}" destId="{67DFA75E-1D08-4E70-832A-434131DE968B}" srcOrd="3" destOrd="0" presId="urn:microsoft.com/office/officeart/2005/8/layout/process2"/>
    <dgm:cxn modelId="{A3651671-5E8C-4B42-979B-D6E5AD8E41FD}" type="presParOf" srcId="{67DFA75E-1D08-4E70-832A-434131DE968B}" destId="{35D922CA-856B-463D-B530-66158B74E102}" srcOrd="0" destOrd="0" presId="urn:microsoft.com/office/officeart/2005/8/layout/process2"/>
    <dgm:cxn modelId="{94CA2A20-1B2B-4839-923E-9EC7E001B543}" type="presParOf" srcId="{AF1352E2-CEF1-463F-B722-8C607A89A83E}" destId="{3C797A36-ADD8-473E-A5C9-001BD408F2AF}" srcOrd="4" destOrd="0" presId="urn:microsoft.com/office/officeart/2005/8/layout/process2"/>
    <dgm:cxn modelId="{52692577-6B38-48A2-8E1F-727FE7C3D676}" type="presParOf" srcId="{AF1352E2-CEF1-463F-B722-8C607A89A83E}" destId="{A6B37851-35F5-43A4-A42D-F9A9621F52D1}" srcOrd="5" destOrd="0" presId="urn:microsoft.com/office/officeart/2005/8/layout/process2"/>
    <dgm:cxn modelId="{2EDE9065-E3D7-4B46-A950-EAEB230C4071}" type="presParOf" srcId="{A6B37851-35F5-43A4-A42D-F9A9621F52D1}" destId="{94E0ACFB-07F9-4AB5-8DDC-3D3202BD3009}" srcOrd="0" destOrd="0" presId="urn:microsoft.com/office/officeart/2005/8/layout/process2"/>
    <dgm:cxn modelId="{CBB8FD78-0D54-4ECF-ADC4-135FEBE462D7}" type="presParOf" srcId="{AF1352E2-CEF1-463F-B722-8C607A89A83E}" destId="{11B63BAD-FC51-4FB3-B1D0-4D2A49F2614F}" srcOrd="6" destOrd="0" presId="urn:microsoft.com/office/officeart/2005/8/layout/process2"/>
    <dgm:cxn modelId="{2D30C8FF-7E89-4686-9B8A-0402AC596E36}" type="presParOf" srcId="{AF1352E2-CEF1-463F-B722-8C607A89A83E}" destId="{F4A41EC0-8E27-446F-82A6-324F99082A26}" srcOrd="7" destOrd="0" presId="urn:microsoft.com/office/officeart/2005/8/layout/process2"/>
    <dgm:cxn modelId="{45B4F4AE-2379-437D-80EC-46B7E23ACA60}" type="presParOf" srcId="{F4A41EC0-8E27-446F-82A6-324F99082A26}" destId="{EE0EA4FF-8BCF-41BE-A4BF-E87A1ECF33EB}" srcOrd="0" destOrd="0" presId="urn:microsoft.com/office/officeart/2005/8/layout/process2"/>
    <dgm:cxn modelId="{9C77A2C5-2857-426F-8E1E-3508B3EEDC19}" type="presParOf" srcId="{AF1352E2-CEF1-463F-B722-8C607A89A83E}" destId="{46B497FB-7EE9-4386-85A9-AA83017010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F4646B-6E0C-49A3-BA2B-1885F14EFA1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38122E-3A78-426F-8B3C-C662A394C0A4}">
      <dgm:prSet phldrT="[Text]"/>
      <dgm:spPr/>
      <dgm:t>
        <a:bodyPr/>
        <a:lstStyle/>
        <a:p>
          <a:r>
            <a:rPr lang="en-US" dirty="0" smtClean="0"/>
            <a:t>udder</a:t>
          </a:r>
          <a:endParaRPr lang="en-IN" dirty="0"/>
        </a:p>
      </dgm:t>
    </dgm:pt>
    <dgm:pt modelId="{C6D3806F-31B5-4514-900A-0557AAB60335}" type="parTrans" cxnId="{83B969E3-A094-4C0A-85BA-E27B317DD8F3}">
      <dgm:prSet/>
      <dgm:spPr/>
      <dgm:t>
        <a:bodyPr/>
        <a:lstStyle/>
        <a:p>
          <a:endParaRPr lang="en-IN"/>
        </a:p>
      </dgm:t>
    </dgm:pt>
    <dgm:pt modelId="{450CF617-30E4-4626-8550-ACAFB6122A29}" type="sibTrans" cxnId="{83B969E3-A094-4C0A-85BA-E27B317DD8F3}">
      <dgm:prSet/>
      <dgm:spPr/>
      <dgm:t>
        <a:bodyPr/>
        <a:lstStyle/>
        <a:p>
          <a:endParaRPr lang="en-IN"/>
        </a:p>
      </dgm:t>
    </dgm:pt>
    <dgm:pt modelId="{0A117C1E-EF36-4473-9108-8541B3E1B37C}">
      <dgm:prSet phldrT="[Text]"/>
      <dgm:spPr/>
      <dgm:t>
        <a:bodyPr/>
        <a:lstStyle/>
        <a:p>
          <a:r>
            <a:rPr lang="en-US" dirty="0" smtClean="0"/>
            <a:t>In </a:t>
          </a:r>
          <a:r>
            <a:rPr lang="en-US" dirty="0" err="1" smtClean="0"/>
            <a:t>colostrum</a:t>
          </a:r>
          <a:endParaRPr lang="en-IN" dirty="0"/>
        </a:p>
      </dgm:t>
    </dgm:pt>
    <dgm:pt modelId="{73DFB5E6-DF00-489E-B13F-E26AA2179FFE}" type="parTrans" cxnId="{76FBF44C-1E98-4E27-9D47-B9BD77CA523C}">
      <dgm:prSet/>
      <dgm:spPr/>
      <dgm:t>
        <a:bodyPr/>
        <a:lstStyle/>
        <a:p>
          <a:endParaRPr lang="en-IN"/>
        </a:p>
      </dgm:t>
    </dgm:pt>
    <dgm:pt modelId="{77271C39-BDF0-495B-B4D0-FD1BA7E11645}" type="sibTrans" cxnId="{76FBF44C-1E98-4E27-9D47-B9BD77CA523C}">
      <dgm:prSet/>
      <dgm:spPr/>
      <dgm:t>
        <a:bodyPr/>
        <a:lstStyle/>
        <a:p>
          <a:endParaRPr lang="en-IN"/>
        </a:p>
      </dgm:t>
    </dgm:pt>
    <dgm:pt modelId="{3B5D2FCD-1E76-4D8E-8D81-3F329A8E532A}">
      <dgm:prSet phldrT="[Text]"/>
      <dgm:spPr/>
      <dgm:t>
        <a:bodyPr/>
        <a:lstStyle/>
        <a:p>
          <a:r>
            <a:rPr lang="en-US" dirty="0" smtClean="0"/>
            <a:t>Intestine of pup</a:t>
          </a:r>
          <a:endParaRPr lang="en-IN" dirty="0"/>
        </a:p>
      </dgm:t>
    </dgm:pt>
    <dgm:pt modelId="{056F7CA2-7AC9-4224-8C03-99048887A518}" type="parTrans" cxnId="{9F4C314A-DDF6-42EC-BC8B-A4D2049EC722}">
      <dgm:prSet/>
      <dgm:spPr/>
      <dgm:t>
        <a:bodyPr/>
        <a:lstStyle/>
        <a:p>
          <a:endParaRPr lang="en-IN"/>
        </a:p>
      </dgm:t>
    </dgm:pt>
    <dgm:pt modelId="{1BE1814D-2E7E-432A-AB61-484947092B81}" type="sibTrans" cxnId="{9F4C314A-DDF6-42EC-BC8B-A4D2049EC722}">
      <dgm:prSet/>
      <dgm:spPr/>
      <dgm:t>
        <a:bodyPr/>
        <a:lstStyle/>
        <a:p>
          <a:endParaRPr lang="en-IN"/>
        </a:p>
      </dgm:t>
    </dgm:pt>
    <dgm:pt modelId="{4C4AB14C-FB23-470F-BC2A-32544EB0E0D9}">
      <dgm:prSet phldrT="[Text]"/>
      <dgm:spPr/>
      <dgm:t>
        <a:bodyPr/>
        <a:lstStyle/>
        <a:p>
          <a:r>
            <a:rPr lang="en-US" dirty="0" smtClean="0"/>
            <a:t>Portal vein and liver of pup</a:t>
          </a:r>
          <a:endParaRPr lang="en-IN" dirty="0"/>
        </a:p>
      </dgm:t>
    </dgm:pt>
    <dgm:pt modelId="{768CAFF4-8F71-433F-86C3-1127E26C6092}" type="parTrans" cxnId="{1CA08CC7-FC31-4A3F-AC7D-65F6337EA61B}">
      <dgm:prSet/>
      <dgm:spPr/>
      <dgm:t>
        <a:bodyPr/>
        <a:lstStyle/>
        <a:p>
          <a:endParaRPr lang="en-IN"/>
        </a:p>
      </dgm:t>
    </dgm:pt>
    <dgm:pt modelId="{FBB3CF64-7793-406C-AB44-27E7056447E5}" type="sibTrans" cxnId="{1CA08CC7-FC31-4A3F-AC7D-65F6337EA61B}">
      <dgm:prSet/>
      <dgm:spPr/>
      <dgm:t>
        <a:bodyPr/>
        <a:lstStyle/>
        <a:p>
          <a:endParaRPr lang="en-IN"/>
        </a:p>
      </dgm:t>
    </dgm:pt>
    <dgm:pt modelId="{FCE46D39-0A8A-491A-A662-A113D5721CB7}">
      <dgm:prSet phldrT="[Text]"/>
      <dgm:spPr/>
      <dgm:t>
        <a:bodyPr/>
        <a:lstStyle/>
        <a:p>
          <a:r>
            <a:rPr lang="en-US" dirty="0" smtClean="0"/>
            <a:t>circulation</a:t>
          </a:r>
          <a:endParaRPr lang="en-IN" dirty="0"/>
        </a:p>
      </dgm:t>
    </dgm:pt>
    <dgm:pt modelId="{4396C9F7-0997-49A8-8E4E-D864D8CEC572}" type="parTrans" cxnId="{1C909012-8EAC-4BCF-BA25-1CDC998C5489}">
      <dgm:prSet/>
      <dgm:spPr/>
      <dgm:t>
        <a:bodyPr/>
        <a:lstStyle/>
        <a:p>
          <a:endParaRPr lang="en-IN"/>
        </a:p>
      </dgm:t>
    </dgm:pt>
    <dgm:pt modelId="{28DB59B8-61B7-4B61-AE28-73D76F545B90}" type="sibTrans" cxnId="{1C909012-8EAC-4BCF-BA25-1CDC998C5489}">
      <dgm:prSet/>
      <dgm:spPr/>
      <dgm:t>
        <a:bodyPr/>
        <a:lstStyle/>
        <a:p>
          <a:endParaRPr lang="en-IN"/>
        </a:p>
      </dgm:t>
    </dgm:pt>
    <dgm:pt modelId="{B129B70F-0C62-43E7-9682-B6C1E608B75A}">
      <dgm:prSet/>
      <dgm:spPr/>
      <dgm:t>
        <a:bodyPr/>
        <a:lstStyle/>
        <a:p>
          <a:r>
            <a:rPr lang="en-US" dirty="0" smtClean="0"/>
            <a:t>heart</a:t>
          </a:r>
          <a:endParaRPr lang="en-IN" dirty="0"/>
        </a:p>
      </dgm:t>
    </dgm:pt>
    <dgm:pt modelId="{04D343FC-778E-4267-B373-05C3F2C6EF85}" type="parTrans" cxnId="{33193934-6233-409A-8BA6-008DC888D541}">
      <dgm:prSet/>
      <dgm:spPr/>
    </dgm:pt>
    <dgm:pt modelId="{B74F2E37-F978-45D7-BE57-BB220BE7B877}" type="sibTrans" cxnId="{33193934-6233-409A-8BA6-008DC888D541}">
      <dgm:prSet/>
      <dgm:spPr/>
      <dgm:t>
        <a:bodyPr/>
        <a:lstStyle/>
        <a:p>
          <a:endParaRPr lang="en-IN"/>
        </a:p>
      </dgm:t>
    </dgm:pt>
    <dgm:pt modelId="{470C7948-C949-4689-9632-31769DA2CB92}">
      <dgm:prSet/>
      <dgm:spPr/>
      <dgm:t>
        <a:bodyPr/>
        <a:lstStyle/>
        <a:p>
          <a:r>
            <a:rPr lang="en-US" dirty="0" smtClean="0"/>
            <a:t>lung</a:t>
          </a:r>
          <a:endParaRPr lang="en-IN" dirty="0"/>
        </a:p>
      </dgm:t>
    </dgm:pt>
    <dgm:pt modelId="{EEBD397F-11DC-419A-9ACD-EAFE09B5032B}" type="parTrans" cxnId="{7026A00F-4C2D-4E63-B036-C4F1C6452C6A}">
      <dgm:prSet/>
      <dgm:spPr/>
    </dgm:pt>
    <dgm:pt modelId="{F2DC043F-700C-4B28-9F18-CE359DD4C787}" type="sibTrans" cxnId="{7026A00F-4C2D-4E63-B036-C4F1C6452C6A}">
      <dgm:prSet/>
      <dgm:spPr/>
      <dgm:t>
        <a:bodyPr/>
        <a:lstStyle/>
        <a:p>
          <a:endParaRPr lang="en-IN"/>
        </a:p>
      </dgm:t>
    </dgm:pt>
    <dgm:pt modelId="{AA63874F-3B76-46A8-8D0A-C32EED2F37F3}">
      <dgm:prSet/>
      <dgm:spPr/>
      <dgm:t>
        <a:bodyPr/>
        <a:lstStyle/>
        <a:p>
          <a:r>
            <a:rPr lang="en-US" dirty="0" smtClean="0"/>
            <a:t>Rupture of alveoli and capillaries</a:t>
          </a:r>
          <a:endParaRPr lang="en-IN" dirty="0"/>
        </a:p>
      </dgm:t>
    </dgm:pt>
    <dgm:pt modelId="{290EF78B-3EC3-4E75-9951-45CBAF4E5432}" type="parTrans" cxnId="{FBE9DE04-06B7-4921-89A0-74DAE57298E3}">
      <dgm:prSet/>
      <dgm:spPr/>
    </dgm:pt>
    <dgm:pt modelId="{80380D54-54DC-4885-B36F-7DFE632C3383}" type="sibTrans" cxnId="{FBE9DE04-06B7-4921-89A0-74DAE57298E3}">
      <dgm:prSet/>
      <dgm:spPr/>
      <dgm:t>
        <a:bodyPr/>
        <a:lstStyle/>
        <a:p>
          <a:endParaRPr lang="en-IN"/>
        </a:p>
      </dgm:t>
    </dgm:pt>
    <dgm:pt modelId="{4A0A3766-C36C-4F52-A22A-9E12696061E1}">
      <dgm:prSet/>
      <dgm:spPr/>
      <dgm:t>
        <a:bodyPr/>
        <a:lstStyle/>
        <a:p>
          <a:r>
            <a:rPr lang="en-US" dirty="0" smtClean="0"/>
            <a:t>Mould to L4 stage</a:t>
          </a:r>
          <a:endParaRPr lang="en-IN" dirty="0"/>
        </a:p>
      </dgm:t>
    </dgm:pt>
    <dgm:pt modelId="{C0703B5C-5218-4350-BD04-EB0E0527D77C}" type="parTrans" cxnId="{E64D3A3A-A8EF-4C79-9CCC-4D355F16F89C}">
      <dgm:prSet/>
      <dgm:spPr/>
    </dgm:pt>
    <dgm:pt modelId="{C59C8743-3039-48EF-BC76-96CA6CBA15D8}" type="sibTrans" cxnId="{E64D3A3A-A8EF-4C79-9CCC-4D355F16F89C}">
      <dgm:prSet/>
      <dgm:spPr/>
      <dgm:t>
        <a:bodyPr/>
        <a:lstStyle/>
        <a:p>
          <a:endParaRPr lang="en-IN"/>
        </a:p>
      </dgm:t>
    </dgm:pt>
    <dgm:pt modelId="{C2EE8A3B-0D2D-4EF7-B6BD-6165290DEF60}">
      <dgm:prSet/>
      <dgm:spPr/>
      <dgm:t>
        <a:bodyPr/>
        <a:lstStyle/>
        <a:p>
          <a:r>
            <a:rPr lang="en-US" dirty="0" smtClean="0"/>
            <a:t>bronchiole</a:t>
          </a:r>
          <a:endParaRPr lang="en-IN" dirty="0"/>
        </a:p>
      </dgm:t>
    </dgm:pt>
    <dgm:pt modelId="{B3617082-5EFE-4B1B-895D-FA8A058E91BA}" type="parTrans" cxnId="{995431D5-AB1E-420D-B10C-87D476FB956D}">
      <dgm:prSet/>
      <dgm:spPr/>
    </dgm:pt>
    <dgm:pt modelId="{7302016B-C2FC-4450-AA20-488FE42A073E}" type="sibTrans" cxnId="{995431D5-AB1E-420D-B10C-87D476FB956D}">
      <dgm:prSet/>
      <dgm:spPr/>
      <dgm:t>
        <a:bodyPr/>
        <a:lstStyle/>
        <a:p>
          <a:endParaRPr lang="en-IN"/>
        </a:p>
      </dgm:t>
    </dgm:pt>
    <dgm:pt modelId="{DEFA663D-D852-472E-9E8D-FC35868D4505}">
      <dgm:prSet/>
      <dgm:spPr/>
      <dgm:t>
        <a:bodyPr/>
        <a:lstStyle/>
        <a:p>
          <a:r>
            <a:rPr lang="en-US" dirty="0" smtClean="0"/>
            <a:t>bronchi</a:t>
          </a:r>
          <a:endParaRPr lang="en-IN" dirty="0"/>
        </a:p>
      </dgm:t>
    </dgm:pt>
    <dgm:pt modelId="{4505CC15-2FAB-4EB6-ACFC-02C9149662D5}" type="parTrans" cxnId="{2578EC9F-A106-41BD-8265-8DAEF930E67F}">
      <dgm:prSet/>
      <dgm:spPr/>
    </dgm:pt>
    <dgm:pt modelId="{45769A4E-173B-4933-9FD1-9C744828FC27}" type="sibTrans" cxnId="{2578EC9F-A106-41BD-8265-8DAEF930E67F}">
      <dgm:prSet/>
      <dgm:spPr/>
      <dgm:t>
        <a:bodyPr/>
        <a:lstStyle/>
        <a:p>
          <a:endParaRPr lang="en-IN"/>
        </a:p>
      </dgm:t>
    </dgm:pt>
    <dgm:pt modelId="{1DCEAB36-1BFE-46EA-B020-F9C9EFFD40C5}">
      <dgm:prSet/>
      <dgm:spPr/>
      <dgm:t>
        <a:bodyPr/>
        <a:lstStyle/>
        <a:p>
          <a:r>
            <a:rPr lang="en-US" dirty="0" smtClean="0"/>
            <a:t>trachea</a:t>
          </a:r>
          <a:endParaRPr lang="en-IN" dirty="0"/>
        </a:p>
      </dgm:t>
    </dgm:pt>
    <dgm:pt modelId="{49F20E4C-E81F-4441-BD6F-684724E6ACDD}" type="parTrans" cxnId="{5808F101-969F-47A5-BE70-BD2CFB115721}">
      <dgm:prSet/>
      <dgm:spPr/>
    </dgm:pt>
    <dgm:pt modelId="{F036DFED-3FB3-4AE4-80A6-A1B1727903AA}" type="sibTrans" cxnId="{5808F101-969F-47A5-BE70-BD2CFB115721}">
      <dgm:prSet/>
      <dgm:spPr/>
      <dgm:t>
        <a:bodyPr/>
        <a:lstStyle/>
        <a:p>
          <a:endParaRPr lang="en-IN"/>
        </a:p>
      </dgm:t>
    </dgm:pt>
    <dgm:pt modelId="{39FC1DB9-8AFE-4D1F-AAD2-533DFAE598A3}">
      <dgm:prSet/>
      <dgm:spPr/>
      <dgm:t>
        <a:bodyPr/>
        <a:lstStyle/>
        <a:p>
          <a:r>
            <a:rPr lang="en-US" dirty="0" smtClean="0"/>
            <a:t>mouth</a:t>
          </a:r>
          <a:endParaRPr lang="en-IN" dirty="0"/>
        </a:p>
      </dgm:t>
    </dgm:pt>
    <dgm:pt modelId="{3B3B162F-4030-4694-881D-9B49D64B6C82}" type="parTrans" cxnId="{61A87A4E-D8F4-4729-A5A3-35FF0CDB16BA}">
      <dgm:prSet/>
      <dgm:spPr/>
    </dgm:pt>
    <dgm:pt modelId="{45DC2A81-B4B3-41C1-B68A-5B1DF680C2E3}" type="sibTrans" cxnId="{61A87A4E-D8F4-4729-A5A3-35FF0CDB16BA}">
      <dgm:prSet/>
      <dgm:spPr/>
      <dgm:t>
        <a:bodyPr/>
        <a:lstStyle/>
        <a:p>
          <a:endParaRPr lang="en-IN"/>
        </a:p>
      </dgm:t>
    </dgm:pt>
    <dgm:pt modelId="{CC3DDCF8-12D1-4FA1-BF48-B7EF229DDF0D}">
      <dgm:prSet/>
      <dgm:spPr/>
      <dgm:t>
        <a:bodyPr/>
        <a:lstStyle/>
        <a:p>
          <a:r>
            <a:rPr lang="en-US" dirty="0" smtClean="0"/>
            <a:t>Re-swallowed</a:t>
          </a:r>
          <a:endParaRPr lang="en-IN" dirty="0"/>
        </a:p>
      </dgm:t>
    </dgm:pt>
    <dgm:pt modelId="{B1FB519F-C3BF-408B-9B0F-C60D718DEECC}" type="parTrans" cxnId="{946F6102-B86A-4C57-A165-A144FCACF59D}">
      <dgm:prSet/>
      <dgm:spPr/>
    </dgm:pt>
    <dgm:pt modelId="{CA2CC0AE-2B86-4894-84DA-ADE47A2F4D92}" type="sibTrans" cxnId="{946F6102-B86A-4C57-A165-A144FCACF59D}">
      <dgm:prSet/>
      <dgm:spPr/>
      <dgm:t>
        <a:bodyPr/>
        <a:lstStyle/>
        <a:p>
          <a:endParaRPr lang="en-IN"/>
        </a:p>
      </dgm:t>
    </dgm:pt>
    <dgm:pt modelId="{02EBC7B4-0386-4DA6-84CD-2BCA390ABFCD}">
      <dgm:prSet/>
      <dgm:spPr/>
      <dgm:t>
        <a:bodyPr/>
        <a:lstStyle/>
        <a:p>
          <a:r>
            <a:rPr lang="en-US" dirty="0" smtClean="0"/>
            <a:t>stomach</a:t>
          </a:r>
          <a:endParaRPr lang="en-IN" dirty="0"/>
        </a:p>
      </dgm:t>
    </dgm:pt>
    <dgm:pt modelId="{D77BFEFC-5858-432D-8989-A432A4E9A64E}" type="parTrans" cxnId="{77EA3757-EB30-47C5-B8D8-89F05D3BA5A2}">
      <dgm:prSet/>
      <dgm:spPr/>
    </dgm:pt>
    <dgm:pt modelId="{898D0A31-FA5C-45C7-B454-973F10C70254}" type="sibTrans" cxnId="{77EA3757-EB30-47C5-B8D8-89F05D3BA5A2}">
      <dgm:prSet/>
      <dgm:spPr/>
      <dgm:t>
        <a:bodyPr/>
        <a:lstStyle/>
        <a:p>
          <a:endParaRPr lang="en-IN"/>
        </a:p>
      </dgm:t>
    </dgm:pt>
    <dgm:pt modelId="{B8EB1CA8-04D3-4936-879E-D96A85874DED}">
      <dgm:prSet/>
      <dgm:spPr/>
      <dgm:t>
        <a:bodyPr/>
        <a:lstStyle/>
        <a:p>
          <a:r>
            <a:rPr lang="en-US" dirty="0" smtClean="0"/>
            <a:t>intestine</a:t>
          </a:r>
          <a:endParaRPr lang="en-IN" dirty="0"/>
        </a:p>
      </dgm:t>
    </dgm:pt>
    <dgm:pt modelId="{8847FD62-681D-4784-A9BC-32B0E320D212}" type="parTrans" cxnId="{B9BA5936-2948-45C4-9A1F-255458B22511}">
      <dgm:prSet/>
      <dgm:spPr/>
    </dgm:pt>
    <dgm:pt modelId="{D92C01A7-4964-4733-9A97-DAF18E140CD1}" type="sibTrans" cxnId="{B9BA5936-2948-45C4-9A1F-255458B22511}">
      <dgm:prSet/>
      <dgm:spPr/>
      <dgm:t>
        <a:bodyPr/>
        <a:lstStyle/>
        <a:p>
          <a:endParaRPr lang="en-IN"/>
        </a:p>
      </dgm:t>
    </dgm:pt>
    <dgm:pt modelId="{8748D50C-D9C6-473A-B219-7DB7CC0DAF31}">
      <dgm:prSet/>
      <dgm:spPr/>
      <dgm:t>
        <a:bodyPr/>
        <a:lstStyle/>
        <a:p>
          <a:r>
            <a:rPr lang="en-US" dirty="0" smtClean="0"/>
            <a:t>L5 stage</a:t>
          </a:r>
          <a:endParaRPr lang="en-IN" dirty="0"/>
        </a:p>
      </dgm:t>
    </dgm:pt>
    <dgm:pt modelId="{5CC3B93C-7BB2-43C7-B8A6-AE051CF5D60B}" type="parTrans" cxnId="{9797B1D4-D046-408F-8E98-08AD421A42CF}">
      <dgm:prSet/>
      <dgm:spPr/>
    </dgm:pt>
    <dgm:pt modelId="{E108045C-F591-4C9C-A5CF-E66152DD1B05}" type="sibTrans" cxnId="{9797B1D4-D046-408F-8E98-08AD421A42CF}">
      <dgm:prSet/>
      <dgm:spPr/>
      <dgm:t>
        <a:bodyPr/>
        <a:lstStyle/>
        <a:p>
          <a:endParaRPr lang="en-IN"/>
        </a:p>
      </dgm:t>
    </dgm:pt>
    <dgm:pt modelId="{E5B2FEDC-3DC7-43C3-ACAA-B8AE53E4429A}">
      <dgm:prSet/>
      <dgm:spPr/>
      <dgm:t>
        <a:bodyPr/>
        <a:lstStyle/>
        <a:p>
          <a:r>
            <a:rPr lang="en-US" dirty="0" smtClean="0"/>
            <a:t>Adult worm</a:t>
          </a:r>
          <a:endParaRPr lang="en-IN" dirty="0"/>
        </a:p>
      </dgm:t>
    </dgm:pt>
    <dgm:pt modelId="{0A6886DC-3B41-4ADF-AE6B-BA37B9911693}" type="parTrans" cxnId="{31CD3C1C-37DF-4F23-98C9-2886C1DC28BC}">
      <dgm:prSet/>
      <dgm:spPr/>
    </dgm:pt>
    <dgm:pt modelId="{29BC2E7D-7354-4F91-A217-B99059CB9195}" type="sibTrans" cxnId="{31CD3C1C-37DF-4F23-98C9-2886C1DC28BC}">
      <dgm:prSet/>
      <dgm:spPr/>
    </dgm:pt>
    <dgm:pt modelId="{20400B8F-E325-4FC3-81F7-F54EF08CCEDB}" type="pres">
      <dgm:prSet presAssocID="{3AF4646B-6E0C-49A3-BA2B-1885F14EFA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ABEB087-D053-4A5F-ACFA-B7E9EBFA8895}" type="pres">
      <dgm:prSet presAssocID="{5438122E-3A78-426F-8B3C-C662A394C0A4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44ED1E-D864-4787-93D5-C95021EFF8D1}" type="pres">
      <dgm:prSet presAssocID="{450CF617-30E4-4626-8550-ACAFB6122A29}" presName="sibTrans" presStyleLbl="sibTrans2D1" presStyleIdx="0" presStyleCnt="17"/>
      <dgm:spPr/>
      <dgm:t>
        <a:bodyPr/>
        <a:lstStyle/>
        <a:p>
          <a:endParaRPr lang="en-IN"/>
        </a:p>
      </dgm:t>
    </dgm:pt>
    <dgm:pt modelId="{A57C9156-B295-449D-9EC8-973B61585E72}" type="pres">
      <dgm:prSet presAssocID="{450CF617-30E4-4626-8550-ACAFB6122A29}" presName="connectorText" presStyleLbl="sibTrans2D1" presStyleIdx="0" presStyleCnt="17"/>
      <dgm:spPr/>
      <dgm:t>
        <a:bodyPr/>
        <a:lstStyle/>
        <a:p>
          <a:endParaRPr lang="en-IN"/>
        </a:p>
      </dgm:t>
    </dgm:pt>
    <dgm:pt modelId="{C5FC116A-7898-4EE3-A3F9-1FF798E4564B}" type="pres">
      <dgm:prSet presAssocID="{0A117C1E-EF36-4473-9108-8541B3E1B37C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45405C-ED54-4A93-B6D1-ACFF9E19301A}" type="pres">
      <dgm:prSet presAssocID="{77271C39-BDF0-495B-B4D0-FD1BA7E11645}" presName="sibTrans" presStyleLbl="sibTrans2D1" presStyleIdx="1" presStyleCnt="17"/>
      <dgm:spPr/>
      <dgm:t>
        <a:bodyPr/>
        <a:lstStyle/>
        <a:p>
          <a:endParaRPr lang="en-IN"/>
        </a:p>
      </dgm:t>
    </dgm:pt>
    <dgm:pt modelId="{724222E8-599D-4914-912A-5229354861C8}" type="pres">
      <dgm:prSet presAssocID="{77271C39-BDF0-495B-B4D0-FD1BA7E11645}" presName="connectorText" presStyleLbl="sibTrans2D1" presStyleIdx="1" presStyleCnt="17"/>
      <dgm:spPr/>
      <dgm:t>
        <a:bodyPr/>
        <a:lstStyle/>
        <a:p>
          <a:endParaRPr lang="en-IN"/>
        </a:p>
      </dgm:t>
    </dgm:pt>
    <dgm:pt modelId="{52347EE8-D2BD-4F63-B7EC-69AC98BECD50}" type="pres">
      <dgm:prSet presAssocID="{3B5D2FCD-1E76-4D8E-8D81-3F329A8E532A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4DE2B5-C106-41FB-968C-31C6DB9C714C}" type="pres">
      <dgm:prSet presAssocID="{1BE1814D-2E7E-432A-AB61-484947092B81}" presName="sibTrans" presStyleLbl="sibTrans2D1" presStyleIdx="2" presStyleCnt="17"/>
      <dgm:spPr/>
      <dgm:t>
        <a:bodyPr/>
        <a:lstStyle/>
        <a:p>
          <a:endParaRPr lang="en-IN"/>
        </a:p>
      </dgm:t>
    </dgm:pt>
    <dgm:pt modelId="{4A3BF4EB-9148-45A5-B1A9-17125CF9CB9A}" type="pres">
      <dgm:prSet presAssocID="{1BE1814D-2E7E-432A-AB61-484947092B81}" presName="connectorText" presStyleLbl="sibTrans2D1" presStyleIdx="2" presStyleCnt="17"/>
      <dgm:spPr/>
      <dgm:t>
        <a:bodyPr/>
        <a:lstStyle/>
        <a:p>
          <a:endParaRPr lang="en-IN"/>
        </a:p>
      </dgm:t>
    </dgm:pt>
    <dgm:pt modelId="{C8935A2D-F032-41E4-BAFB-80D765DB95FE}" type="pres">
      <dgm:prSet presAssocID="{4C4AB14C-FB23-470F-BC2A-32544EB0E0D9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57B174-E852-4477-9253-F9CE8415F0F8}" type="pres">
      <dgm:prSet presAssocID="{FBB3CF64-7793-406C-AB44-27E7056447E5}" presName="sibTrans" presStyleLbl="sibTrans2D1" presStyleIdx="3" presStyleCnt="17"/>
      <dgm:spPr/>
      <dgm:t>
        <a:bodyPr/>
        <a:lstStyle/>
        <a:p>
          <a:endParaRPr lang="en-IN"/>
        </a:p>
      </dgm:t>
    </dgm:pt>
    <dgm:pt modelId="{09174867-3C49-47EB-ABCB-FC32B1319A74}" type="pres">
      <dgm:prSet presAssocID="{FBB3CF64-7793-406C-AB44-27E7056447E5}" presName="connectorText" presStyleLbl="sibTrans2D1" presStyleIdx="3" presStyleCnt="17"/>
      <dgm:spPr/>
      <dgm:t>
        <a:bodyPr/>
        <a:lstStyle/>
        <a:p>
          <a:endParaRPr lang="en-IN"/>
        </a:p>
      </dgm:t>
    </dgm:pt>
    <dgm:pt modelId="{22E23935-D9FC-4461-8610-B042171B0B9B}" type="pres">
      <dgm:prSet presAssocID="{FCE46D39-0A8A-491A-A662-A113D5721CB7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36BE9C-1962-499D-BECA-69848D9B03C1}" type="pres">
      <dgm:prSet presAssocID="{28DB59B8-61B7-4B61-AE28-73D76F545B90}" presName="sibTrans" presStyleLbl="sibTrans2D1" presStyleIdx="4" presStyleCnt="17"/>
      <dgm:spPr/>
      <dgm:t>
        <a:bodyPr/>
        <a:lstStyle/>
        <a:p>
          <a:endParaRPr lang="en-IN"/>
        </a:p>
      </dgm:t>
    </dgm:pt>
    <dgm:pt modelId="{048D9B6F-1654-474F-A04F-1FFDC780ECCB}" type="pres">
      <dgm:prSet presAssocID="{28DB59B8-61B7-4B61-AE28-73D76F545B90}" presName="connectorText" presStyleLbl="sibTrans2D1" presStyleIdx="4" presStyleCnt="17"/>
      <dgm:spPr/>
      <dgm:t>
        <a:bodyPr/>
        <a:lstStyle/>
        <a:p>
          <a:endParaRPr lang="en-IN"/>
        </a:p>
      </dgm:t>
    </dgm:pt>
    <dgm:pt modelId="{BEBD9C00-0BCF-4A72-94BC-06A73B8CC544}" type="pres">
      <dgm:prSet presAssocID="{B129B70F-0C62-43E7-9682-B6C1E608B75A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48EB66-0A5F-464E-9FED-1339ABC4341B}" type="pres">
      <dgm:prSet presAssocID="{B74F2E37-F978-45D7-BE57-BB220BE7B877}" presName="sibTrans" presStyleLbl="sibTrans2D1" presStyleIdx="5" presStyleCnt="17"/>
      <dgm:spPr/>
      <dgm:t>
        <a:bodyPr/>
        <a:lstStyle/>
        <a:p>
          <a:endParaRPr lang="en-IN"/>
        </a:p>
      </dgm:t>
    </dgm:pt>
    <dgm:pt modelId="{3F91BE62-51F7-4894-A566-E6C2698BF7C7}" type="pres">
      <dgm:prSet presAssocID="{B74F2E37-F978-45D7-BE57-BB220BE7B877}" presName="connectorText" presStyleLbl="sibTrans2D1" presStyleIdx="5" presStyleCnt="17"/>
      <dgm:spPr/>
      <dgm:t>
        <a:bodyPr/>
        <a:lstStyle/>
        <a:p>
          <a:endParaRPr lang="en-IN"/>
        </a:p>
      </dgm:t>
    </dgm:pt>
    <dgm:pt modelId="{CB47AEDF-232E-48A3-8FA0-473054BA1B4C}" type="pres">
      <dgm:prSet presAssocID="{470C7948-C949-4689-9632-31769DA2CB92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02C401-57DC-4423-942A-70E707B137A6}" type="pres">
      <dgm:prSet presAssocID="{F2DC043F-700C-4B28-9F18-CE359DD4C787}" presName="sibTrans" presStyleLbl="sibTrans2D1" presStyleIdx="6" presStyleCnt="17"/>
      <dgm:spPr/>
      <dgm:t>
        <a:bodyPr/>
        <a:lstStyle/>
        <a:p>
          <a:endParaRPr lang="en-IN"/>
        </a:p>
      </dgm:t>
    </dgm:pt>
    <dgm:pt modelId="{9908BE65-6F93-42D2-831C-17C791145570}" type="pres">
      <dgm:prSet presAssocID="{F2DC043F-700C-4B28-9F18-CE359DD4C787}" presName="connectorText" presStyleLbl="sibTrans2D1" presStyleIdx="6" presStyleCnt="17"/>
      <dgm:spPr/>
      <dgm:t>
        <a:bodyPr/>
        <a:lstStyle/>
        <a:p>
          <a:endParaRPr lang="en-IN"/>
        </a:p>
      </dgm:t>
    </dgm:pt>
    <dgm:pt modelId="{6C6B3D18-E216-48F8-8A0D-BB3F56DDA7DA}" type="pres">
      <dgm:prSet presAssocID="{AA63874F-3B76-46A8-8D0A-C32EED2F37F3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5D0C7F-6168-49B5-A04E-28C49A7ACB5A}" type="pres">
      <dgm:prSet presAssocID="{80380D54-54DC-4885-B36F-7DFE632C3383}" presName="sibTrans" presStyleLbl="sibTrans2D1" presStyleIdx="7" presStyleCnt="17"/>
      <dgm:spPr/>
      <dgm:t>
        <a:bodyPr/>
        <a:lstStyle/>
        <a:p>
          <a:endParaRPr lang="en-IN"/>
        </a:p>
      </dgm:t>
    </dgm:pt>
    <dgm:pt modelId="{6B31AA52-481D-4478-9AE8-1B55F4B2A522}" type="pres">
      <dgm:prSet presAssocID="{80380D54-54DC-4885-B36F-7DFE632C3383}" presName="connectorText" presStyleLbl="sibTrans2D1" presStyleIdx="7" presStyleCnt="17"/>
      <dgm:spPr/>
      <dgm:t>
        <a:bodyPr/>
        <a:lstStyle/>
        <a:p>
          <a:endParaRPr lang="en-IN"/>
        </a:p>
      </dgm:t>
    </dgm:pt>
    <dgm:pt modelId="{75C6C23C-E406-4622-9F81-38F61C54B09E}" type="pres">
      <dgm:prSet presAssocID="{4A0A3766-C36C-4F52-A22A-9E12696061E1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786CB8-17BF-40B7-8546-96EC9EAB7289}" type="pres">
      <dgm:prSet presAssocID="{C59C8743-3039-48EF-BC76-96CA6CBA15D8}" presName="sibTrans" presStyleLbl="sibTrans2D1" presStyleIdx="8" presStyleCnt="17"/>
      <dgm:spPr/>
      <dgm:t>
        <a:bodyPr/>
        <a:lstStyle/>
        <a:p>
          <a:endParaRPr lang="en-IN"/>
        </a:p>
      </dgm:t>
    </dgm:pt>
    <dgm:pt modelId="{03A53379-56F7-4748-B8F3-FEA9DB55B9C4}" type="pres">
      <dgm:prSet presAssocID="{C59C8743-3039-48EF-BC76-96CA6CBA15D8}" presName="connectorText" presStyleLbl="sibTrans2D1" presStyleIdx="8" presStyleCnt="17"/>
      <dgm:spPr/>
      <dgm:t>
        <a:bodyPr/>
        <a:lstStyle/>
        <a:p>
          <a:endParaRPr lang="en-IN"/>
        </a:p>
      </dgm:t>
    </dgm:pt>
    <dgm:pt modelId="{5338060D-51EF-409B-8E77-C57DB47B6ED6}" type="pres">
      <dgm:prSet presAssocID="{C2EE8A3B-0D2D-4EF7-B6BD-6165290DEF60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FB2B6F-634C-4329-9F0E-E0A064738C40}" type="pres">
      <dgm:prSet presAssocID="{7302016B-C2FC-4450-AA20-488FE42A073E}" presName="sibTrans" presStyleLbl="sibTrans2D1" presStyleIdx="9" presStyleCnt="17"/>
      <dgm:spPr/>
      <dgm:t>
        <a:bodyPr/>
        <a:lstStyle/>
        <a:p>
          <a:endParaRPr lang="en-IN"/>
        </a:p>
      </dgm:t>
    </dgm:pt>
    <dgm:pt modelId="{A1D6BD2B-F320-4170-BF25-3761F0CE1FFB}" type="pres">
      <dgm:prSet presAssocID="{7302016B-C2FC-4450-AA20-488FE42A073E}" presName="connectorText" presStyleLbl="sibTrans2D1" presStyleIdx="9" presStyleCnt="17"/>
      <dgm:spPr/>
      <dgm:t>
        <a:bodyPr/>
        <a:lstStyle/>
        <a:p>
          <a:endParaRPr lang="en-IN"/>
        </a:p>
      </dgm:t>
    </dgm:pt>
    <dgm:pt modelId="{30C2F070-F1D9-4FCF-8A01-4664805220EC}" type="pres">
      <dgm:prSet presAssocID="{DEFA663D-D852-472E-9E8D-FC35868D4505}" presName="node" presStyleLbl="node1" presStyleIdx="10" presStyleCnt="18" custLinFactNeighborX="4095" custLinFactNeighborY="62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D0765B-1D5F-40B0-B503-8FECC8487ECA}" type="pres">
      <dgm:prSet presAssocID="{45769A4E-173B-4933-9FD1-9C744828FC27}" presName="sibTrans" presStyleLbl="sibTrans2D1" presStyleIdx="10" presStyleCnt="17"/>
      <dgm:spPr/>
      <dgm:t>
        <a:bodyPr/>
        <a:lstStyle/>
        <a:p>
          <a:endParaRPr lang="en-IN"/>
        </a:p>
      </dgm:t>
    </dgm:pt>
    <dgm:pt modelId="{9471EFCC-F1AD-494B-ADAF-9792C68F1DB7}" type="pres">
      <dgm:prSet presAssocID="{45769A4E-173B-4933-9FD1-9C744828FC27}" presName="connectorText" presStyleLbl="sibTrans2D1" presStyleIdx="10" presStyleCnt="17"/>
      <dgm:spPr/>
      <dgm:t>
        <a:bodyPr/>
        <a:lstStyle/>
        <a:p>
          <a:endParaRPr lang="en-IN"/>
        </a:p>
      </dgm:t>
    </dgm:pt>
    <dgm:pt modelId="{6BD50D78-73D8-4DCF-80E9-DCC20EDB9D15}" type="pres">
      <dgm:prSet presAssocID="{1DCEAB36-1BFE-46EA-B020-F9C9EFFD40C5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2DF879-8486-4E35-B73C-2BA91DC24A37}" type="pres">
      <dgm:prSet presAssocID="{F036DFED-3FB3-4AE4-80A6-A1B1727903AA}" presName="sibTrans" presStyleLbl="sibTrans2D1" presStyleIdx="11" presStyleCnt="17"/>
      <dgm:spPr/>
      <dgm:t>
        <a:bodyPr/>
        <a:lstStyle/>
        <a:p>
          <a:endParaRPr lang="en-IN"/>
        </a:p>
      </dgm:t>
    </dgm:pt>
    <dgm:pt modelId="{843810CB-3F29-4CD1-A1B1-EB2423E19407}" type="pres">
      <dgm:prSet presAssocID="{F036DFED-3FB3-4AE4-80A6-A1B1727903AA}" presName="connectorText" presStyleLbl="sibTrans2D1" presStyleIdx="11" presStyleCnt="17"/>
      <dgm:spPr/>
      <dgm:t>
        <a:bodyPr/>
        <a:lstStyle/>
        <a:p>
          <a:endParaRPr lang="en-IN"/>
        </a:p>
      </dgm:t>
    </dgm:pt>
    <dgm:pt modelId="{34751E91-7EF9-4C0F-A207-0E5BB22DEA1A}" type="pres">
      <dgm:prSet presAssocID="{39FC1DB9-8AFE-4D1F-AAD2-533DFAE598A3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E932D9-BC32-4B42-8A88-119BF9AD6839}" type="pres">
      <dgm:prSet presAssocID="{45DC2A81-B4B3-41C1-B68A-5B1DF680C2E3}" presName="sibTrans" presStyleLbl="sibTrans2D1" presStyleIdx="12" presStyleCnt="17"/>
      <dgm:spPr/>
      <dgm:t>
        <a:bodyPr/>
        <a:lstStyle/>
        <a:p>
          <a:endParaRPr lang="en-IN"/>
        </a:p>
      </dgm:t>
    </dgm:pt>
    <dgm:pt modelId="{C5076270-B70D-4965-9A0B-5C328247F593}" type="pres">
      <dgm:prSet presAssocID="{45DC2A81-B4B3-41C1-B68A-5B1DF680C2E3}" presName="connectorText" presStyleLbl="sibTrans2D1" presStyleIdx="12" presStyleCnt="17"/>
      <dgm:spPr/>
      <dgm:t>
        <a:bodyPr/>
        <a:lstStyle/>
        <a:p>
          <a:endParaRPr lang="en-IN"/>
        </a:p>
      </dgm:t>
    </dgm:pt>
    <dgm:pt modelId="{9CE710F2-B782-47DC-822D-DD65ED77B313}" type="pres">
      <dgm:prSet presAssocID="{CC3DDCF8-12D1-4FA1-BF48-B7EF229DDF0D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7552B9-2F2F-43FC-B8B9-8EF2AA48F60A}" type="pres">
      <dgm:prSet presAssocID="{CA2CC0AE-2B86-4894-84DA-ADE47A2F4D92}" presName="sibTrans" presStyleLbl="sibTrans2D1" presStyleIdx="13" presStyleCnt="17"/>
      <dgm:spPr/>
      <dgm:t>
        <a:bodyPr/>
        <a:lstStyle/>
        <a:p>
          <a:endParaRPr lang="en-IN"/>
        </a:p>
      </dgm:t>
    </dgm:pt>
    <dgm:pt modelId="{F5A77324-D016-475A-8942-07FBA4395F55}" type="pres">
      <dgm:prSet presAssocID="{CA2CC0AE-2B86-4894-84DA-ADE47A2F4D92}" presName="connectorText" presStyleLbl="sibTrans2D1" presStyleIdx="13" presStyleCnt="17"/>
      <dgm:spPr/>
      <dgm:t>
        <a:bodyPr/>
        <a:lstStyle/>
        <a:p>
          <a:endParaRPr lang="en-IN"/>
        </a:p>
      </dgm:t>
    </dgm:pt>
    <dgm:pt modelId="{0980B782-EB69-442D-AD6D-0D50E1DE338B}" type="pres">
      <dgm:prSet presAssocID="{02EBC7B4-0386-4DA6-84CD-2BCA390ABFCD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AED5FC-8C68-48A6-85FB-5D5D9B152731}" type="pres">
      <dgm:prSet presAssocID="{898D0A31-FA5C-45C7-B454-973F10C70254}" presName="sibTrans" presStyleLbl="sibTrans2D1" presStyleIdx="14" presStyleCnt="17"/>
      <dgm:spPr/>
      <dgm:t>
        <a:bodyPr/>
        <a:lstStyle/>
        <a:p>
          <a:endParaRPr lang="en-IN"/>
        </a:p>
      </dgm:t>
    </dgm:pt>
    <dgm:pt modelId="{6A391809-7A08-4157-9F68-D6A6C0E3D447}" type="pres">
      <dgm:prSet presAssocID="{898D0A31-FA5C-45C7-B454-973F10C70254}" presName="connectorText" presStyleLbl="sibTrans2D1" presStyleIdx="14" presStyleCnt="17"/>
      <dgm:spPr/>
      <dgm:t>
        <a:bodyPr/>
        <a:lstStyle/>
        <a:p>
          <a:endParaRPr lang="en-IN"/>
        </a:p>
      </dgm:t>
    </dgm:pt>
    <dgm:pt modelId="{3B6B6908-C1CF-43A1-B075-1213BF990C05}" type="pres">
      <dgm:prSet presAssocID="{B8EB1CA8-04D3-4936-879E-D96A85874DED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7C9116-3CB1-4B25-A6D5-B0DF84FC948E}" type="pres">
      <dgm:prSet presAssocID="{D92C01A7-4964-4733-9A97-DAF18E140CD1}" presName="sibTrans" presStyleLbl="sibTrans2D1" presStyleIdx="15" presStyleCnt="17"/>
      <dgm:spPr/>
      <dgm:t>
        <a:bodyPr/>
        <a:lstStyle/>
        <a:p>
          <a:endParaRPr lang="en-IN"/>
        </a:p>
      </dgm:t>
    </dgm:pt>
    <dgm:pt modelId="{95D96840-F4E7-41C5-B0CE-5402F568B70C}" type="pres">
      <dgm:prSet presAssocID="{D92C01A7-4964-4733-9A97-DAF18E140CD1}" presName="connectorText" presStyleLbl="sibTrans2D1" presStyleIdx="15" presStyleCnt="17"/>
      <dgm:spPr/>
      <dgm:t>
        <a:bodyPr/>
        <a:lstStyle/>
        <a:p>
          <a:endParaRPr lang="en-IN"/>
        </a:p>
      </dgm:t>
    </dgm:pt>
    <dgm:pt modelId="{85D16660-BC7B-4197-8CAF-ADD7B011CD05}" type="pres">
      <dgm:prSet presAssocID="{8748D50C-D9C6-473A-B219-7DB7CC0DAF31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E41392-1AB1-42B4-8827-20FECD7A02D0}" type="pres">
      <dgm:prSet presAssocID="{E108045C-F591-4C9C-A5CF-E66152DD1B05}" presName="sibTrans" presStyleLbl="sibTrans2D1" presStyleIdx="16" presStyleCnt="17"/>
      <dgm:spPr/>
      <dgm:t>
        <a:bodyPr/>
        <a:lstStyle/>
        <a:p>
          <a:endParaRPr lang="en-IN"/>
        </a:p>
      </dgm:t>
    </dgm:pt>
    <dgm:pt modelId="{9200B8A5-F4BC-4A1A-BA5B-34D6CA41DC49}" type="pres">
      <dgm:prSet presAssocID="{E108045C-F591-4C9C-A5CF-E66152DD1B05}" presName="connectorText" presStyleLbl="sibTrans2D1" presStyleIdx="16" presStyleCnt="17"/>
      <dgm:spPr/>
      <dgm:t>
        <a:bodyPr/>
        <a:lstStyle/>
        <a:p>
          <a:endParaRPr lang="en-IN"/>
        </a:p>
      </dgm:t>
    </dgm:pt>
    <dgm:pt modelId="{0D22D030-E352-448D-AE13-D2A57466FC69}" type="pres">
      <dgm:prSet presAssocID="{E5B2FEDC-3DC7-43C3-ACAA-B8AE53E4429A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033D8CD-1419-495E-A0EC-159C8EF826EF}" type="presOf" srcId="{FCE46D39-0A8A-491A-A662-A113D5721CB7}" destId="{22E23935-D9FC-4461-8610-B042171B0B9B}" srcOrd="0" destOrd="0" presId="urn:microsoft.com/office/officeart/2005/8/layout/process5"/>
    <dgm:cxn modelId="{FE019CC2-43BB-4D61-BC33-5938F3558BA5}" type="presOf" srcId="{C2EE8A3B-0D2D-4EF7-B6BD-6165290DEF60}" destId="{5338060D-51EF-409B-8E77-C57DB47B6ED6}" srcOrd="0" destOrd="0" presId="urn:microsoft.com/office/officeart/2005/8/layout/process5"/>
    <dgm:cxn modelId="{3310458C-2DB1-49C5-ABFF-9D892B4671C2}" type="presOf" srcId="{B129B70F-0C62-43E7-9682-B6C1E608B75A}" destId="{BEBD9C00-0BCF-4A72-94BC-06A73B8CC544}" srcOrd="0" destOrd="0" presId="urn:microsoft.com/office/officeart/2005/8/layout/process5"/>
    <dgm:cxn modelId="{652D561E-46E4-421E-BE05-4D7DCCA923F9}" type="presOf" srcId="{FBB3CF64-7793-406C-AB44-27E7056447E5}" destId="{5B57B174-E852-4477-9253-F9CE8415F0F8}" srcOrd="0" destOrd="0" presId="urn:microsoft.com/office/officeart/2005/8/layout/process5"/>
    <dgm:cxn modelId="{F514B197-6442-4F88-ACDC-EC0D2E346479}" type="presOf" srcId="{E108045C-F591-4C9C-A5CF-E66152DD1B05}" destId="{9200B8A5-F4BC-4A1A-BA5B-34D6CA41DC49}" srcOrd="1" destOrd="0" presId="urn:microsoft.com/office/officeart/2005/8/layout/process5"/>
    <dgm:cxn modelId="{5808F101-969F-47A5-BE70-BD2CFB115721}" srcId="{3AF4646B-6E0C-49A3-BA2B-1885F14EFA16}" destId="{1DCEAB36-1BFE-46EA-B020-F9C9EFFD40C5}" srcOrd="11" destOrd="0" parTransId="{49F20E4C-E81F-4441-BD6F-684724E6ACDD}" sibTransId="{F036DFED-3FB3-4AE4-80A6-A1B1727903AA}"/>
    <dgm:cxn modelId="{0EDAD68A-8FC1-4CCB-885B-70A6D6ED30CF}" type="presOf" srcId="{28DB59B8-61B7-4B61-AE28-73D76F545B90}" destId="{6536BE9C-1962-499D-BECA-69848D9B03C1}" srcOrd="0" destOrd="0" presId="urn:microsoft.com/office/officeart/2005/8/layout/process5"/>
    <dgm:cxn modelId="{1C909012-8EAC-4BCF-BA25-1CDC998C5489}" srcId="{3AF4646B-6E0C-49A3-BA2B-1885F14EFA16}" destId="{FCE46D39-0A8A-491A-A662-A113D5721CB7}" srcOrd="4" destOrd="0" parTransId="{4396C9F7-0997-49A8-8E4E-D864D8CEC572}" sibTransId="{28DB59B8-61B7-4B61-AE28-73D76F545B90}"/>
    <dgm:cxn modelId="{8808EF66-E9B6-4997-98D1-F2BE497B37FF}" type="presOf" srcId="{3B5D2FCD-1E76-4D8E-8D81-3F329A8E532A}" destId="{52347EE8-D2BD-4F63-B7EC-69AC98BECD50}" srcOrd="0" destOrd="0" presId="urn:microsoft.com/office/officeart/2005/8/layout/process5"/>
    <dgm:cxn modelId="{83B969E3-A094-4C0A-85BA-E27B317DD8F3}" srcId="{3AF4646B-6E0C-49A3-BA2B-1885F14EFA16}" destId="{5438122E-3A78-426F-8B3C-C662A394C0A4}" srcOrd="0" destOrd="0" parTransId="{C6D3806F-31B5-4514-900A-0557AAB60335}" sibTransId="{450CF617-30E4-4626-8550-ACAFB6122A29}"/>
    <dgm:cxn modelId="{2E85E191-D87E-4F80-BC04-3825D37179B8}" type="presOf" srcId="{898D0A31-FA5C-45C7-B454-973F10C70254}" destId="{17AED5FC-8C68-48A6-85FB-5D5D9B152731}" srcOrd="0" destOrd="0" presId="urn:microsoft.com/office/officeart/2005/8/layout/process5"/>
    <dgm:cxn modelId="{39A37B1F-142B-4C3C-9BFF-C96B56436EA9}" type="presOf" srcId="{F2DC043F-700C-4B28-9F18-CE359DD4C787}" destId="{F802C401-57DC-4423-942A-70E707B137A6}" srcOrd="0" destOrd="0" presId="urn:microsoft.com/office/officeart/2005/8/layout/process5"/>
    <dgm:cxn modelId="{2578EC9F-A106-41BD-8265-8DAEF930E67F}" srcId="{3AF4646B-6E0C-49A3-BA2B-1885F14EFA16}" destId="{DEFA663D-D852-472E-9E8D-FC35868D4505}" srcOrd="10" destOrd="0" parTransId="{4505CC15-2FAB-4EB6-ACFC-02C9149662D5}" sibTransId="{45769A4E-173B-4933-9FD1-9C744828FC27}"/>
    <dgm:cxn modelId="{2F102588-2BC9-42AC-8C31-EC491760FE90}" type="presOf" srcId="{02EBC7B4-0386-4DA6-84CD-2BCA390ABFCD}" destId="{0980B782-EB69-442D-AD6D-0D50E1DE338B}" srcOrd="0" destOrd="0" presId="urn:microsoft.com/office/officeart/2005/8/layout/process5"/>
    <dgm:cxn modelId="{7B090009-0E43-4783-8350-B68886FFD4EA}" type="presOf" srcId="{0A117C1E-EF36-4473-9108-8541B3E1B37C}" destId="{C5FC116A-7898-4EE3-A3F9-1FF798E4564B}" srcOrd="0" destOrd="0" presId="urn:microsoft.com/office/officeart/2005/8/layout/process5"/>
    <dgm:cxn modelId="{33193934-6233-409A-8BA6-008DC888D541}" srcId="{3AF4646B-6E0C-49A3-BA2B-1885F14EFA16}" destId="{B129B70F-0C62-43E7-9682-B6C1E608B75A}" srcOrd="5" destOrd="0" parTransId="{04D343FC-778E-4267-B373-05C3F2C6EF85}" sibTransId="{B74F2E37-F978-45D7-BE57-BB220BE7B877}"/>
    <dgm:cxn modelId="{D563F07D-787C-4CA9-963E-78AA2ABA079B}" type="presOf" srcId="{F2DC043F-700C-4B28-9F18-CE359DD4C787}" destId="{9908BE65-6F93-42D2-831C-17C791145570}" srcOrd="1" destOrd="0" presId="urn:microsoft.com/office/officeart/2005/8/layout/process5"/>
    <dgm:cxn modelId="{5DD9393D-E509-44D5-904C-8C937B932FC0}" type="presOf" srcId="{1DCEAB36-1BFE-46EA-B020-F9C9EFFD40C5}" destId="{6BD50D78-73D8-4DCF-80E9-DCC20EDB9D15}" srcOrd="0" destOrd="0" presId="urn:microsoft.com/office/officeart/2005/8/layout/process5"/>
    <dgm:cxn modelId="{8284D269-C274-4856-8CCA-68CAC6A859C7}" type="presOf" srcId="{898D0A31-FA5C-45C7-B454-973F10C70254}" destId="{6A391809-7A08-4157-9F68-D6A6C0E3D447}" srcOrd="1" destOrd="0" presId="urn:microsoft.com/office/officeart/2005/8/layout/process5"/>
    <dgm:cxn modelId="{420F84E2-F570-4B2D-AC4C-A299C870BD2B}" type="presOf" srcId="{B74F2E37-F978-45D7-BE57-BB220BE7B877}" destId="{3F91BE62-51F7-4894-A566-E6C2698BF7C7}" srcOrd="1" destOrd="0" presId="urn:microsoft.com/office/officeart/2005/8/layout/process5"/>
    <dgm:cxn modelId="{4172495B-55DD-4BEC-B04E-7ACA83D79B8C}" type="presOf" srcId="{8748D50C-D9C6-473A-B219-7DB7CC0DAF31}" destId="{85D16660-BC7B-4197-8CAF-ADD7B011CD05}" srcOrd="0" destOrd="0" presId="urn:microsoft.com/office/officeart/2005/8/layout/process5"/>
    <dgm:cxn modelId="{C4A07B07-E958-405E-8CCA-928AC8942922}" type="presOf" srcId="{CC3DDCF8-12D1-4FA1-BF48-B7EF229DDF0D}" destId="{9CE710F2-B782-47DC-822D-DD65ED77B313}" srcOrd="0" destOrd="0" presId="urn:microsoft.com/office/officeart/2005/8/layout/process5"/>
    <dgm:cxn modelId="{CEB260FF-A5F7-4430-B7CD-69017DD23CC0}" type="presOf" srcId="{80380D54-54DC-4885-B36F-7DFE632C3383}" destId="{6B31AA52-481D-4478-9AE8-1B55F4B2A522}" srcOrd="1" destOrd="0" presId="urn:microsoft.com/office/officeart/2005/8/layout/process5"/>
    <dgm:cxn modelId="{0EB4DCDD-9040-4268-9FEA-E1EA66A5608D}" type="presOf" srcId="{F036DFED-3FB3-4AE4-80A6-A1B1727903AA}" destId="{843810CB-3F29-4CD1-A1B1-EB2423E19407}" srcOrd="1" destOrd="0" presId="urn:microsoft.com/office/officeart/2005/8/layout/process5"/>
    <dgm:cxn modelId="{E699B262-AA1A-481A-B998-4C95B9F6AF64}" type="presOf" srcId="{77271C39-BDF0-495B-B4D0-FD1BA7E11645}" destId="{724222E8-599D-4914-912A-5229354861C8}" srcOrd="1" destOrd="0" presId="urn:microsoft.com/office/officeart/2005/8/layout/process5"/>
    <dgm:cxn modelId="{54F2BEBA-69FF-499F-8599-63A29DF89D98}" type="presOf" srcId="{F036DFED-3FB3-4AE4-80A6-A1B1727903AA}" destId="{692DF879-8486-4E35-B73C-2BA91DC24A37}" srcOrd="0" destOrd="0" presId="urn:microsoft.com/office/officeart/2005/8/layout/process5"/>
    <dgm:cxn modelId="{995431D5-AB1E-420D-B10C-87D476FB956D}" srcId="{3AF4646B-6E0C-49A3-BA2B-1885F14EFA16}" destId="{C2EE8A3B-0D2D-4EF7-B6BD-6165290DEF60}" srcOrd="9" destOrd="0" parTransId="{B3617082-5EFE-4B1B-895D-FA8A058E91BA}" sibTransId="{7302016B-C2FC-4450-AA20-488FE42A073E}"/>
    <dgm:cxn modelId="{6E3F063E-69C8-4B48-BA4B-52F25C60D6E2}" type="presOf" srcId="{CA2CC0AE-2B86-4894-84DA-ADE47A2F4D92}" destId="{F5A77324-D016-475A-8942-07FBA4395F55}" srcOrd="1" destOrd="0" presId="urn:microsoft.com/office/officeart/2005/8/layout/process5"/>
    <dgm:cxn modelId="{3FB73EBC-5C1C-40F6-8CD6-8D38B41F0127}" type="presOf" srcId="{C59C8743-3039-48EF-BC76-96CA6CBA15D8}" destId="{4D786CB8-17BF-40B7-8546-96EC9EAB7289}" srcOrd="0" destOrd="0" presId="urn:microsoft.com/office/officeart/2005/8/layout/process5"/>
    <dgm:cxn modelId="{77EA3757-EB30-47C5-B8D8-89F05D3BA5A2}" srcId="{3AF4646B-6E0C-49A3-BA2B-1885F14EFA16}" destId="{02EBC7B4-0386-4DA6-84CD-2BCA390ABFCD}" srcOrd="14" destOrd="0" parTransId="{D77BFEFC-5858-432D-8989-A432A4E9A64E}" sibTransId="{898D0A31-FA5C-45C7-B454-973F10C70254}"/>
    <dgm:cxn modelId="{FD449F10-F5D1-49F0-8941-4C1BEABB8530}" type="presOf" srcId="{E108045C-F591-4C9C-A5CF-E66152DD1B05}" destId="{17E41392-1AB1-42B4-8827-20FECD7A02D0}" srcOrd="0" destOrd="0" presId="urn:microsoft.com/office/officeart/2005/8/layout/process5"/>
    <dgm:cxn modelId="{11908377-778C-4FAF-BAD5-D41F62563C9C}" type="presOf" srcId="{CA2CC0AE-2B86-4894-84DA-ADE47A2F4D92}" destId="{567552B9-2F2F-43FC-B8B9-8EF2AA48F60A}" srcOrd="0" destOrd="0" presId="urn:microsoft.com/office/officeart/2005/8/layout/process5"/>
    <dgm:cxn modelId="{8ABF0C64-E889-459C-8DDB-121645D535D6}" type="presOf" srcId="{AA63874F-3B76-46A8-8D0A-C32EED2F37F3}" destId="{6C6B3D18-E216-48F8-8A0D-BB3F56DDA7DA}" srcOrd="0" destOrd="0" presId="urn:microsoft.com/office/officeart/2005/8/layout/process5"/>
    <dgm:cxn modelId="{CF3F105E-17D9-4C16-9C67-67E06EDA85E3}" type="presOf" srcId="{D92C01A7-4964-4733-9A97-DAF18E140CD1}" destId="{95D96840-F4E7-41C5-B0CE-5402F568B70C}" srcOrd="1" destOrd="0" presId="urn:microsoft.com/office/officeart/2005/8/layout/process5"/>
    <dgm:cxn modelId="{61A87A4E-D8F4-4729-A5A3-35FF0CDB16BA}" srcId="{3AF4646B-6E0C-49A3-BA2B-1885F14EFA16}" destId="{39FC1DB9-8AFE-4D1F-AAD2-533DFAE598A3}" srcOrd="12" destOrd="0" parTransId="{3B3B162F-4030-4694-881D-9B49D64B6C82}" sibTransId="{45DC2A81-B4B3-41C1-B68A-5B1DF680C2E3}"/>
    <dgm:cxn modelId="{64AA504F-D374-4309-A4F7-9FEAFD5235B0}" type="presOf" srcId="{3AF4646B-6E0C-49A3-BA2B-1885F14EFA16}" destId="{20400B8F-E325-4FC3-81F7-F54EF08CCEDB}" srcOrd="0" destOrd="0" presId="urn:microsoft.com/office/officeart/2005/8/layout/process5"/>
    <dgm:cxn modelId="{05E30634-7C7B-4518-B7EB-EBBF4AAEEF7F}" type="presOf" srcId="{470C7948-C949-4689-9632-31769DA2CB92}" destId="{CB47AEDF-232E-48A3-8FA0-473054BA1B4C}" srcOrd="0" destOrd="0" presId="urn:microsoft.com/office/officeart/2005/8/layout/process5"/>
    <dgm:cxn modelId="{9797B1D4-D046-408F-8E98-08AD421A42CF}" srcId="{3AF4646B-6E0C-49A3-BA2B-1885F14EFA16}" destId="{8748D50C-D9C6-473A-B219-7DB7CC0DAF31}" srcOrd="16" destOrd="0" parTransId="{5CC3B93C-7BB2-43C7-B8A6-AE051CF5D60B}" sibTransId="{E108045C-F591-4C9C-A5CF-E66152DD1B05}"/>
    <dgm:cxn modelId="{FBE9DE04-06B7-4921-89A0-74DAE57298E3}" srcId="{3AF4646B-6E0C-49A3-BA2B-1885F14EFA16}" destId="{AA63874F-3B76-46A8-8D0A-C32EED2F37F3}" srcOrd="7" destOrd="0" parTransId="{290EF78B-3EC3-4E75-9951-45CBAF4E5432}" sibTransId="{80380D54-54DC-4885-B36F-7DFE632C3383}"/>
    <dgm:cxn modelId="{BA52F122-E703-4D35-857C-AF230718460D}" type="presOf" srcId="{1BE1814D-2E7E-432A-AB61-484947092B81}" destId="{244DE2B5-C106-41FB-968C-31C6DB9C714C}" srcOrd="0" destOrd="0" presId="urn:microsoft.com/office/officeart/2005/8/layout/process5"/>
    <dgm:cxn modelId="{09E67BDF-FD2C-4BFF-91EE-FE3135616F8C}" type="presOf" srcId="{45769A4E-173B-4933-9FD1-9C744828FC27}" destId="{9471EFCC-F1AD-494B-ADAF-9792C68F1DB7}" srcOrd="1" destOrd="0" presId="urn:microsoft.com/office/officeart/2005/8/layout/process5"/>
    <dgm:cxn modelId="{516F313B-822D-48D9-8525-4FD343DCB0D4}" type="presOf" srcId="{E5B2FEDC-3DC7-43C3-ACAA-B8AE53E4429A}" destId="{0D22D030-E352-448D-AE13-D2A57466FC69}" srcOrd="0" destOrd="0" presId="urn:microsoft.com/office/officeart/2005/8/layout/process5"/>
    <dgm:cxn modelId="{2ABB19C7-99D5-4D6A-A9E3-C427E1F33B50}" type="presOf" srcId="{450CF617-30E4-4626-8550-ACAFB6122A29}" destId="{A57C9156-B295-449D-9EC8-973B61585E72}" srcOrd="1" destOrd="0" presId="urn:microsoft.com/office/officeart/2005/8/layout/process5"/>
    <dgm:cxn modelId="{E64D3A3A-A8EF-4C79-9CCC-4D355F16F89C}" srcId="{3AF4646B-6E0C-49A3-BA2B-1885F14EFA16}" destId="{4A0A3766-C36C-4F52-A22A-9E12696061E1}" srcOrd="8" destOrd="0" parTransId="{C0703B5C-5218-4350-BD04-EB0E0527D77C}" sibTransId="{C59C8743-3039-48EF-BC76-96CA6CBA15D8}"/>
    <dgm:cxn modelId="{76FBF44C-1E98-4E27-9D47-B9BD77CA523C}" srcId="{3AF4646B-6E0C-49A3-BA2B-1885F14EFA16}" destId="{0A117C1E-EF36-4473-9108-8541B3E1B37C}" srcOrd="1" destOrd="0" parTransId="{73DFB5E6-DF00-489E-B13F-E26AA2179FFE}" sibTransId="{77271C39-BDF0-495B-B4D0-FD1BA7E11645}"/>
    <dgm:cxn modelId="{254D2E15-B53A-4A29-8B58-D3A2CC6C2987}" type="presOf" srcId="{B8EB1CA8-04D3-4936-879E-D96A85874DED}" destId="{3B6B6908-C1CF-43A1-B075-1213BF990C05}" srcOrd="0" destOrd="0" presId="urn:microsoft.com/office/officeart/2005/8/layout/process5"/>
    <dgm:cxn modelId="{5B93A1AD-59DB-4C44-BABE-EFAE868BAF2F}" type="presOf" srcId="{77271C39-BDF0-495B-B4D0-FD1BA7E11645}" destId="{2945405C-ED54-4A93-B6D1-ACFF9E19301A}" srcOrd="0" destOrd="0" presId="urn:microsoft.com/office/officeart/2005/8/layout/process5"/>
    <dgm:cxn modelId="{3602D2DC-3FA9-4DF9-B192-26983168F3C7}" type="presOf" srcId="{45DC2A81-B4B3-41C1-B68A-5B1DF680C2E3}" destId="{5DE932D9-BC32-4B42-8A88-119BF9AD6839}" srcOrd="0" destOrd="0" presId="urn:microsoft.com/office/officeart/2005/8/layout/process5"/>
    <dgm:cxn modelId="{7FD8E6B5-9D70-4684-B248-DA70F7B65FF6}" type="presOf" srcId="{D92C01A7-4964-4733-9A97-DAF18E140CD1}" destId="{B87C9116-3CB1-4B25-A6D5-B0DF84FC948E}" srcOrd="0" destOrd="0" presId="urn:microsoft.com/office/officeart/2005/8/layout/process5"/>
    <dgm:cxn modelId="{BED5343C-6065-4A31-95DF-3B14DB69176D}" type="presOf" srcId="{7302016B-C2FC-4450-AA20-488FE42A073E}" destId="{A1D6BD2B-F320-4170-BF25-3761F0CE1FFB}" srcOrd="1" destOrd="0" presId="urn:microsoft.com/office/officeart/2005/8/layout/process5"/>
    <dgm:cxn modelId="{7026A00F-4C2D-4E63-B036-C4F1C6452C6A}" srcId="{3AF4646B-6E0C-49A3-BA2B-1885F14EFA16}" destId="{470C7948-C949-4689-9632-31769DA2CB92}" srcOrd="6" destOrd="0" parTransId="{EEBD397F-11DC-419A-9ACD-EAFE09B5032B}" sibTransId="{F2DC043F-700C-4B28-9F18-CE359DD4C787}"/>
    <dgm:cxn modelId="{CC6A2A33-32CB-4416-8026-DBD00B861BEB}" type="presOf" srcId="{450CF617-30E4-4626-8550-ACAFB6122A29}" destId="{C044ED1E-D864-4787-93D5-C95021EFF8D1}" srcOrd="0" destOrd="0" presId="urn:microsoft.com/office/officeart/2005/8/layout/process5"/>
    <dgm:cxn modelId="{A93BA2B6-967A-4272-86B1-2C126321C673}" type="presOf" srcId="{1BE1814D-2E7E-432A-AB61-484947092B81}" destId="{4A3BF4EB-9148-45A5-B1A9-17125CF9CB9A}" srcOrd="1" destOrd="0" presId="urn:microsoft.com/office/officeart/2005/8/layout/process5"/>
    <dgm:cxn modelId="{837D18AD-291E-444C-844F-3BCB698DA53A}" type="presOf" srcId="{5438122E-3A78-426F-8B3C-C662A394C0A4}" destId="{FABEB087-D053-4A5F-ACFA-B7E9EBFA8895}" srcOrd="0" destOrd="0" presId="urn:microsoft.com/office/officeart/2005/8/layout/process5"/>
    <dgm:cxn modelId="{9F4C314A-DDF6-42EC-BC8B-A4D2049EC722}" srcId="{3AF4646B-6E0C-49A3-BA2B-1885F14EFA16}" destId="{3B5D2FCD-1E76-4D8E-8D81-3F329A8E532A}" srcOrd="2" destOrd="0" parTransId="{056F7CA2-7AC9-4224-8C03-99048887A518}" sibTransId="{1BE1814D-2E7E-432A-AB61-484947092B81}"/>
    <dgm:cxn modelId="{9F78A818-C161-44BA-9CDE-C455C98617EC}" type="presOf" srcId="{45DC2A81-B4B3-41C1-B68A-5B1DF680C2E3}" destId="{C5076270-B70D-4965-9A0B-5C328247F593}" srcOrd="1" destOrd="0" presId="urn:microsoft.com/office/officeart/2005/8/layout/process5"/>
    <dgm:cxn modelId="{BC3A1457-87B8-4F23-B6FA-F7D7C3EA3803}" type="presOf" srcId="{4C4AB14C-FB23-470F-BC2A-32544EB0E0D9}" destId="{C8935A2D-F032-41E4-BAFB-80D765DB95FE}" srcOrd="0" destOrd="0" presId="urn:microsoft.com/office/officeart/2005/8/layout/process5"/>
    <dgm:cxn modelId="{1CA08CC7-FC31-4A3F-AC7D-65F6337EA61B}" srcId="{3AF4646B-6E0C-49A3-BA2B-1885F14EFA16}" destId="{4C4AB14C-FB23-470F-BC2A-32544EB0E0D9}" srcOrd="3" destOrd="0" parTransId="{768CAFF4-8F71-433F-86C3-1127E26C6092}" sibTransId="{FBB3CF64-7793-406C-AB44-27E7056447E5}"/>
    <dgm:cxn modelId="{539B8B59-1B1C-41EC-A73D-63EB0C064B60}" type="presOf" srcId="{80380D54-54DC-4885-B36F-7DFE632C3383}" destId="{BA5D0C7F-6168-49B5-A04E-28C49A7ACB5A}" srcOrd="0" destOrd="0" presId="urn:microsoft.com/office/officeart/2005/8/layout/process5"/>
    <dgm:cxn modelId="{171F7DD5-CE5E-4F18-9AA7-021056710303}" type="presOf" srcId="{DEFA663D-D852-472E-9E8D-FC35868D4505}" destId="{30C2F070-F1D9-4FCF-8A01-4664805220EC}" srcOrd="0" destOrd="0" presId="urn:microsoft.com/office/officeart/2005/8/layout/process5"/>
    <dgm:cxn modelId="{02CDABC8-4D5A-43DC-AEC8-C47D40C5F3B5}" type="presOf" srcId="{39FC1DB9-8AFE-4D1F-AAD2-533DFAE598A3}" destId="{34751E91-7EF9-4C0F-A207-0E5BB22DEA1A}" srcOrd="0" destOrd="0" presId="urn:microsoft.com/office/officeart/2005/8/layout/process5"/>
    <dgm:cxn modelId="{0E1EF54D-EA61-4579-ABE4-B8923F876CB7}" type="presOf" srcId="{B74F2E37-F978-45D7-BE57-BB220BE7B877}" destId="{9648EB66-0A5F-464E-9FED-1339ABC4341B}" srcOrd="0" destOrd="0" presId="urn:microsoft.com/office/officeart/2005/8/layout/process5"/>
    <dgm:cxn modelId="{CCFF02C0-3B64-40B5-A49E-C0E50D38DA20}" type="presOf" srcId="{FBB3CF64-7793-406C-AB44-27E7056447E5}" destId="{09174867-3C49-47EB-ABCB-FC32B1319A74}" srcOrd="1" destOrd="0" presId="urn:microsoft.com/office/officeart/2005/8/layout/process5"/>
    <dgm:cxn modelId="{946F6102-B86A-4C57-A165-A144FCACF59D}" srcId="{3AF4646B-6E0C-49A3-BA2B-1885F14EFA16}" destId="{CC3DDCF8-12D1-4FA1-BF48-B7EF229DDF0D}" srcOrd="13" destOrd="0" parTransId="{B1FB519F-C3BF-408B-9B0F-C60D718DEECC}" sibTransId="{CA2CC0AE-2B86-4894-84DA-ADE47A2F4D92}"/>
    <dgm:cxn modelId="{31CD3C1C-37DF-4F23-98C9-2886C1DC28BC}" srcId="{3AF4646B-6E0C-49A3-BA2B-1885F14EFA16}" destId="{E5B2FEDC-3DC7-43C3-ACAA-B8AE53E4429A}" srcOrd="17" destOrd="0" parTransId="{0A6886DC-3B41-4ADF-AE6B-BA37B9911693}" sibTransId="{29BC2E7D-7354-4F91-A217-B99059CB9195}"/>
    <dgm:cxn modelId="{78DDA2C9-4201-4343-8702-9E47C011F8C6}" type="presOf" srcId="{C59C8743-3039-48EF-BC76-96CA6CBA15D8}" destId="{03A53379-56F7-4748-B8F3-FEA9DB55B9C4}" srcOrd="1" destOrd="0" presId="urn:microsoft.com/office/officeart/2005/8/layout/process5"/>
    <dgm:cxn modelId="{86DAF489-9F10-46B3-BA54-D61EBE5AB272}" type="presOf" srcId="{28DB59B8-61B7-4B61-AE28-73D76F545B90}" destId="{048D9B6F-1654-474F-A04F-1FFDC780ECCB}" srcOrd="1" destOrd="0" presId="urn:microsoft.com/office/officeart/2005/8/layout/process5"/>
    <dgm:cxn modelId="{4E7C89E0-5327-438E-BB33-0B9679059264}" type="presOf" srcId="{45769A4E-173B-4933-9FD1-9C744828FC27}" destId="{26D0765B-1D5F-40B0-B503-8FECC8487ECA}" srcOrd="0" destOrd="0" presId="urn:microsoft.com/office/officeart/2005/8/layout/process5"/>
    <dgm:cxn modelId="{54D6B9EF-5ECD-4665-926A-B11966E7D3B0}" type="presOf" srcId="{4A0A3766-C36C-4F52-A22A-9E12696061E1}" destId="{75C6C23C-E406-4622-9F81-38F61C54B09E}" srcOrd="0" destOrd="0" presId="urn:microsoft.com/office/officeart/2005/8/layout/process5"/>
    <dgm:cxn modelId="{879B4193-EBDF-4079-A87E-7B1FBE39BC69}" type="presOf" srcId="{7302016B-C2FC-4450-AA20-488FE42A073E}" destId="{BDFB2B6F-634C-4329-9F0E-E0A064738C40}" srcOrd="0" destOrd="0" presId="urn:microsoft.com/office/officeart/2005/8/layout/process5"/>
    <dgm:cxn modelId="{B9BA5936-2948-45C4-9A1F-255458B22511}" srcId="{3AF4646B-6E0C-49A3-BA2B-1885F14EFA16}" destId="{B8EB1CA8-04D3-4936-879E-D96A85874DED}" srcOrd="15" destOrd="0" parTransId="{8847FD62-681D-4784-A9BC-32B0E320D212}" sibTransId="{D92C01A7-4964-4733-9A97-DAF18E140CD1}"/>
    <dgm:cxn modelId="{2D4072F0-02F9-47E5-8D2A-1954CC6412BA}" type="presParOf" srcId="{20400B8F-E325-4FC3-81F7-F54EF08CCEDB}" destId="{FABEB087-D053-4A5F-ACFA-B7E9EBFA8895}" srcOrd="0" destOrd="0" presId="urn:microsoft.com/office/officeart/2005/8/layout/process5"/>
    <dgm:cxn modelId="{0C689E8F-A649-4B4E-9648-4F2E77EDC9A8}" type="presParOf" srcId="{20400B8F-E325-4FC3-81F7-F54EF08CCEDB}" destId="{C044ED1E-D864-4787-93D5-C95021EFF8D1}" srcOrd="1" destOrd="0" presId="urn:microsoft.com/office/officeart/2005/8/layout/process5"/>
    <dgm:cxn modelId="{AB0DC631-9D43-4DBA-8659-AF9CE58A1649}" type="presParOf" srcId="{C044ED1E-D864-4787-93D5-C95021EFF8D1}" destId="{A57C9156-B295-449D-9EC8-973B61585E72}" srcOrd="0" destOrd="0" presId="urn:microsoft.com/office/officeart/2005/8/layout/process5"/>
    <dgm:cxn modelId="{BB471818-EFD1-4F0D-981C-B0487878F6F0}" type="presParOf" srcId="{20400B8F-E325-4FC3-81F7-F54EF08CCEDB}" destId="{C5FC116A-7898-4EE3-A3F9-1FF798E4564B}" srcOrd="2" destOrd="0" presId="urn:microsoft.com/office/officeart/2005/8/layout/process5"/>
    <dgm:cxn modelId="{2202D118-3D75-4F06-9C74-0A9AEFD40AF9}" type="presParOf" srcId="{20400B8F-E325-4FC3-81F7-F54EF08CCEDB}" destId="{2945405C-ED54-4A93-B6D1-ACFF9E19301A}" srcOrd="3" destOrd="0" presId="urn:microsoft.com/office/officeart/2005/8/layout/process5"/>
    <dgm:cxn modelId="{CD54D35B-C670-4F09-B1DA-A9D912C0D8B1}" type="presParOf" srcId="{2945405C-ED54-4A93-B6D1-ACFF9E19301A}" destId="{724222E8-599D-4914-912A-5229354861C8}" srcOrd="0" destOrd="0" presId="urn:microsoft.com/office/officeart/2005/8/layout/process5"/>
    <dgm:cxn modelId="{5875D809-7AF6-49D3-9B80-B184C882FAF2}" type="presParOf" srcId="{20400B8F-E325-4FC3-81F7-F54EF08CCEDB}" destId="{52347EE8-D2BD-4F63-B7EC-69AC98BECD50}" srcOrd="4" destOrd="0" presId="urn:microsoft.com/office/officeart/2005/8/layout/process5"/>
    <dgm:cxn modelId="{39467220-D950-498E-B429-FACCBF6563B8}" type="presParOf" srcId="{20400B8F-E325-4FC3-81F7-F54EF08CCEDB}" destId="{244DE2B5-C106-41FB-968C-31C6DB9C714C}" srcOrd="5" destOrd="0" presId="urn:microsoft.com/office/officeart/2005/8/layout/process5"/>
    <dgm:cxn modelId="{17938F19-7137-4133-B54D-C5359ED9FC55}" type="presParOf" srcId="{244DE2B5-C106-41FB-968C-31C6DB9C714C}" destId="{4A3BF4EB-9148-45A5-B1A9-17125CF9CB9A}" srcOrd="0" destOrd="0" presId="urn:microsoft.com/office/officeart/2005/8/layout/process5"/>
    <dgm:cxn modelId="{4BEEE7CB-E24E-402D-81BE-00F1EDAF9F6F}" type="presParOf" srcId="{20400B8F-E325-4FC3-81F7-F54EF08CCEDB}" destId="{C8935A2D-F032-41E4-BAFB-80D765DB95FE}" srcOrd="6" destOrd="0" presId="urn:microsoft.com/office/officeart/2005/8/layout/process5"/>
    <dgm:cxn modelId="{89A217DF-69DC-475B-8D33-002263790BE9}" type="presParOf" srcId="{20400B8F-E325-4FC3-81F7-F54EF08CCEDB}" destId="{5B57B174-E852-4477-9253-F9CE8415F0F8}" srcOrd="7" destOrd="0" presId="urn:microsoft.com/office/officeart/2005/8/layout/process5"/>
    <dgm:cxn modelId="{0BC4484F-9895-4671-8E7D-A9D1DAC7258B}" type="presParOf" srcId="{5B57B174-E852-4477-9253-F9CE8415F0F8}" destId="{09174867-3C49-47EB-ABCB-FC32B1319A74}" srcOrd="0" destOrd="0" presId="urn:microsoft.com/office/officeart/2005/8/layout/process5"/>
    <dgm:cxn modelId="{E1EC4D70-FAA4-46D1-BA09-F67B2254E363}" type="presParOf" srcId="{20400B8F-E325-4FC3-81F7-F54EF08CCEDB}" destId="{22E23935-D9FC-4461-8610-B042171B0B9B}" srcOrd="8" destOrd="0" presId="urn:microsoft.com/office/officeart/2005/8/layout/process5"/>
    <dgm:cxn modelId="{01C70A3D-62DE-40B6-82E5-C41D3603199A}" type="presParOf" srcId="{20400B8F-E325-4FC3-81F7-F54EF08CCEDB}" destId="{6536BE9C-1962-499D-BECA-69848D9B03C1}" srcOrd="9" destOrd="0" presId="urn:microsoft.com/office/officeart/2005/8/layout/process5"/>
    <dgm:cxn modelId="{EFF4F97C-8803-498A-8D56-ACDF7AF39E6F}" type="presParOf" srcId="{6536BE9C-1962-499D-BECA-69848D9B03C1}" destId="{048D9B6F-1654-474F-A04F-1FFDC780ECCB}" srcOrd="0" destOrd="0" presId="urn:microsoft.com/office/officeart/2005/8/layout/process5"/>
    <dgm:cxn modelId="{1E12D7B9-05FD-48DE-BB99-24BA2CA48FFA}" type="presParOf" srcId="{20400B8F-E325-4FC3-81F7-F54EF08CCEDB}" destId="{BEBD9C00-0BCF-4A72-94BC-06A73B8CC544}" srcOrd="10" destOrd="0" presId="urn:microsoft.com/office/officeart/2005/8/layout/process5"/>
    <dgm:cxn modelId="{EAF75384-1039-472B-A542-F5D042757B4C}" type="presParOf" srcId="{20400B8F-E325-4FC3-81F7-F54EF08CCEDB}" destId="{9648EB66-0A5F-464E-9FED-1339ABC4341B}" srcOrd="11" destOrd="0" presId="urn:microsoft.com/office/officeart/2005/8/layout/process5"/>
    <dgm:cxn modelId="{D15837E4-1979-46B1-9E59-F2A8B75ECD7F}" type="presParOf" srcId="{9648EB66-0A5F-464E-9FED-1339ABC4341B}" destId="{3F91BE62-51F7-4894-A566-E6C2698BF7C7}" srcOrd="0" destOrd="0" presId="urn:microsoft.com/office/officeart/2005/8/layout/process5"/>
    <dgm:cxn modelId="{8CAB65C2-99C1-4E99-A2FA-1ACAFEE0BC51}" type="presParOf" srcId="{20400B8F-E325-4FC3-81F7-F54EF08CCEDB}" destId="{CB47AEDF-232E-48A3-8FA0-473054BA1B4C}" srcOrd="12" destOrd="0" presId="urn:microsoft.com/office/officeart/2005/8/layout/process5"/>
    <dgm:cxn modelId="{039CABBD-243E-4E6D-A75E-ECC04AFF93E1}" type="presParOf" srcId="{20400B8F-E325-4FC3-81F7-F54EF08CCEDB}" destId="{F802C401-57DC-4423-942A-70E707B137A6}" srcOrd="13" destOrd="0" presId="urn:microsoft.com/office/officeart/2005/8/layout/process5"/>
    <dgm:cxn modelId="{442DDAAD-EEEF-41D5-ACB0-E4B67D3B5F5D}" type="presParOf" srcId="{F802C401-57DC-4423-942A-70E707B137A6}" destId="{9908BE65-6F93-42D2-831C-17C791145570}" srcOrd="0" destOrd="0" presId="urn:microsoft.com/office/officeart/2005/8/layout/process5"/>
    <dgm:cxn modelId="{2326D261-E49F-4ACD-AC72-6E0F38F139F7}" type="presParOf" srcId="{20400B8F-E325-4FC3-81F7-F54EF08CCEDB}" destId="{6C6B3D18-E216-48F8-8A0D-BB3F56DDA7DA}" srcOrd="14" destOrd="0" presId="urn:microsoft.com/office/officeart/2005/8/layout/process5"/>
    <dgm:cxn modelId="{E46CAC5B-E00E-4075-9B5F-CC1FA32F1977}" type="presParOf" srcId="{20400B8F-E325-4FC3-81F7-F54EF08CCEDB}" destId="{BA5D0C7F-6168-49B5-A04E-28C49A7ACB5A}" srcOrd="15" destOrd="0" presId="urn:microsoft.com/office/officeart/2005/8/layout/process5"/>
    <dgm:cxn modelId="{FC3FC18D-93EC-44C0-A589-334E1E1A9095}" type="presParOf" srcId="{BA5D0C7F-6168-49B5-A04E-28C49A7ACB5A}" destId="{6B31AA52-481D-4478-9AE8-1B55F4B2A522}" srcOrd="0" destOrd="0" presId="urn:microsoft.com/office/officeart/2005/8/layout/process5"/>
    <dgm:cxn modelId="{E6355B3C-B90F-42F9-A93F-52C5A1DAEFB5}" type="presParOf" srcId="{20400B8F-E325-4FC3-81F7-F54EF08CCEDB}" destId="{75C6C23C-E406-4622-9F81-38F61C54B09E}" srcOrd="16" destOrd="0" presId="urn:microsoft.com/office/officeart/2005/8/layout/process5"/>
    <dgm:cxn modelId="{16249A05-2980-4514-B22E-8179CB0727E9}" type="presParOf" srcId="{20400B8F-E325-4FC3-81F7-F54EF08CCEDB}" destId="{4D786CB8-17BF-40B7-8546-96EC9EAB7289}" srcOrd="17" destOrd="0" presId="urn:microsoft.com/office/officeart/2005/8/layout/process5"/>
    <dgm:cxn modelId="{07D1526E-A7B5-4F1A-8A42-2E5AC17F5A6A}" type="presParOf" srcId="{4D786CB8-17BF-40B7-8546-96EC9EAB7289}" destId="{03A53379-56F7-4748-B8F3-FEA9DB55B9C4}" srcOrd="0" destOrd="0" presId="urn:microsoft.com/office/officeart/2005/8/layout/process5"/>
    <dgm:cxn modelId="{4DCCE7F2-DECD-494F-85E7-51074936062A}" type="presParOf" srcId="{20400B8F-E325-4FC3-81F7-F54EF08CCEDB}" destId="{5338060D-51EF-409B-8E77-C57DB47B6ED6}" srcOrd="18" destOrd="0" presId="urn:microsoft.com/office/officeart/2005/8/layout/process5"/>
    <dgm:cxn modelId="{B5E3DA52-6EE6-40C7-83C6-6DC68B98CB7F}" type="presParOf" srcId="{20400B8F-E325-4FC3-81F7-F54EF08CCEDB}" destId="{BDFB2B6F-634C-4329-9F0E-E0A064738C40}" srcOrd="19" destOrd="0" presId="urn:microsoft.com/office/officeart/2005/8/layout/process5"/>
    <dgm:cxn modelId="{2525C5DF-E59D-402B-A380-56B0993E0C3B}" type="presParOf" srcId="{BDFB2B6F-634C-4329-9F0E-E0A064738C40}" destId="{A1D6BD2B-F320-4170-BF25-3761F0CE1FFB}" srcOrd="0" destOrd="0" presId="urn:microsoft.com/office/officeart/2005/8/layout/process5"/>
    <dgm:cxn modelId="{6D0A109D-C00A-4C3E-AF3B-5252155AB097}" type="presParOf" srcId="{20400B8F-E325-4FC3-81F7-F54EF08CCEDB}" destId="{30C2F070-F1D9-4FCF-8A01-4664805220EC}" srcOrd="20" destOrd="0" presId="urn:microsoft.com/office/officeart/2005/8/layout/process5"/>
    <dgm:cxn modelId="{696C67D2-EB15-45BA-B884-5F069FDF6114}" type="presParOf" srcId="{20400B8F-E325-4FC3-81F7-F54EF08CCEDB}" destId="{26D0765B-1D5F-40B0-B503-8FECC8487ECA}" srcOrd="21" destOrd="0" presId="urn:microsoft.com/office/officeart/2005/8/layout/process5"/>
    <dgm:cxn modelId="{D1D6386E-3BFB-4219-9079-786244A68E1D}" type="presParOf" srcId="{26D0765B-1D5F-40B0-B503-8FECC8487ECA}" destId="{9471EFCC-F1AD-494B-ADAF-9792C68F1DB7}" srcOrd="0" destOrd="0" presId="urn:microsoft.com/office/officeart/2005/8/layout/process5"/>
    <dgm:cxn modelId="{16CFF411-54C4-4D16-95BC-BB7FD13B5C99}" type="presParOf" srcId="{20400B8F-E325-4FC3-81F7-F54EF08CCEDB}" destId="{6BD50D78-73D8-4DCF-80E9-DCC20EDB9D15}" srcOrd="22" destOrd="0" presId="urn:microsoft.com/office/officeart/2005/8/layout/process5"/>
    <dgm:cxn modelId="{590B22CB-2674-4F06-86C3-3203A6738E11}" type="presParOf" srcId="{20400B8F-E325-4FC3-81F7-F54EF08CCEDB}" destId="{692DF879-8486-4E35-B73C-2BA91DC24A37}" srcOrd="23" destOrd="0" presId="urn:microsoft.com/office/officeart/2005/8/layout/process5"/>
    <dgm:cxn modelId="{9420AE43-3CBE-4003-AB6A-08B9D934CD1A}" type="presParOf" srcId="{692DF879-8486-4E35-B73C-2BA91DC24A37}" destId="{843810CB-3F29-4CD1-A1B1-EB2423E19407}" srcOrd="0" destOrd="0" presId="urn:microsoft.com/office/officeart/2005/8/layout/process5"/>
    <dgm:cxn modelId="{C781ACD3-FCAD-4B6A-8CD5-C90346840D0A}" type="presParOf" srcId="{20400B8F-E325-4FC3-81F7-F54EF08CCEDB}" destId="{34751E91-7EF9-4C0F-A207-0E5BB22DEA1A}" srcOrd="24" destOrd="0" presId="urn:microsoft.com/office/officeart/2005/8/layout/process5"/>
    <dgm:cxn modelId="{7AE95B02-08E7-4C02-809D-545861B4DB0A}" type="presParOf" srcId="{20400B8F-E325-4FC3-81F7-F54EF08CCEDB}" destId="{5DE932D9-BC32-4B42-8A88-119BF9AD6839}" srcOrd="25" destOrd="0" presId="urn:microsoft.com/office/officeart/2005/8/layout/process5"/>
    <dgm:cxn modelId="{6D7DD796-B23A-469F-B409-C782CC93F3FB}" type="presParOf" srcId="{5DE932D9-BC32-4B42-8A88-119BF9AD6839}" destId="{C5076270-B70D-4965-9A0B-5C328247F593}" srcOrd="0" destOrd="0" presId="urn:microsoft.com/office/officeart/2005/8/layout/process5"/>
    <dgm:cxn modelId="{A5A99D8A-DB1F-454C-B5F9-E102F5825998}" type="presParOf" srcId="{20400B8F-E325-4FC3-81F7-F54EF08CCEDB}" destId="{9CE710F2-B782-47DC-822D-DD65ED77B313}" srcOrd="26" destOrd="0" presId="urn:microsoft.com/office/officeart/2005/8/layout/process5"/>
    <dgm:cxn modelId="{4D82D9E5-31BB-4954-845B-9A2F7DE381CA}" type="presParOf" srcId="{20400B8F-E325-4FC3-81F7-F54EF08CCEDB}" destId="{567552B9-2F2F-43FC-B8B9-8EF2AA48F60A}" srcOrd="27" destOrd="0" presId="urn:microsoft.com/office/officeart/2005/8/layout/process5"/>
    <dgm:cxn modelId="{34961935-2E39-4018-9255-489BBC1C4BFF}" type="presParOf" srcId="{567552B9-2F2F-43FC-B8B9-8EF2AA48F60A}" destId="{F5A77324-D016-475A-8942-07FBA4395F55}" srcOrd="0" destOrd="0" presId="urn:microsoft.com/office/officeart/2005/8/layout/process5"/>
    <dgm:cxn modelId="{B649884A-E2E0-49BD-ACDB-91B3184C7611}" type="presParOf" srcId="{20400B8F-E325-4FC3-81F7-F54EF08CCEDB}" destId="{0980B782-EB69-442D-AD6D-0D50E1DE338B}" srcOrd="28" destOrd="0" presId="urn:microsoft.com/office/officeart/2005/8/layout/process5"/>
    <dgm:cxn modelId="{E3A8E7FD-608F-4309-B863-560489E03154}" type="presParOf" srcId="{20400B8F-E325-4FC3-81F7-F54EF08CCEDB}" destId="{17AED5FC-8C68-48A6-85FB-5D5D9B152731}" srcOrd="29" destOrd="0" presId="urn:microsoft.com/office/officeart/2005/8/layout/process5"/>
    <dgm:cxn modelId="{DA9422D8-A16E-49F2-825E-C6583FBB8780}" type="presParOf" srcId="{17AED5FC-8C68-48A6-85FB-5D5D9B152731}" destId="{6A391809-7A08-4157-9F68-D6A6C0E3D447}" srcOrd="0" destOrd="0" presId="urn:microsoft.com/office/officeart/2005/8/layout/process5"/>
    <dgm:cxn modelId="{44F4704A-961E-48E7-89A5-B9290BAACBBD}" type="presParOf" srcId="{20400B8F-E325-4FC3-81F7-F54EF08CCEDB}" destId="{3B6B6908-C1CF-43A1-B075-1213BF990C05}" srcOrd="30" destOrd="0" presId="urn:microsoft.com/office/officeart/2005/8/layout/process5"/>
    <dgm:cxn modelId="{3661F415-8325-4148-B072-7AD5EBA6290F}" type="presParOf" srcId="{20400B8F-E325-4FC3-81F7-F54EF08CCEDB}" destId="{B87C9116-3CB1-4B25-A6D5-B0DF84FC948E}" srcOrd="31" destOrd="0" presId="urn:microsoft.com/office/officeart/2005/8/layout/process5"/>
    <dgm:cxn modelId="{93510C28-19B4-40DD-A28C-423B2DD818A2}" type="presParOf" srcId="{B87C9116-3CB1-4B25-A6D5-B0DF84FC948E}" destId="{95D96840-F4E7-41C5-B0CE-5402F568B70C}" srcOrd="0" destOrd="0" presId="urn:microsoft.com/office/officeart/2005/8/layout/process5"/>
    <dgm:cxn modelId="{11B3801F-5001-4790-8DFE-EE2F87169A0D}" type="presParOf" srcId="{20400B8F-E325-4FC3-81F7-F54EF08CCEDB}" destId="{85D16660-BC7B-4197-8CAF-ADD7B011CD05}" srcOrd="32" destOrd="0" presId="urn:microsoft.com/office/officeart/2005/8/layout/process5"/>
    <dgm:cxn modelId="{4670A0EE-5C9E-465C-BEF0-5597ABF24CEB}" type="presParOf" srcId="{20400B8F-E325-4FC3-81F7-F54EF08CCEDB}" destId="{17E41392-1AB1-42B4-8827-20FECD7A02D0}" srcOrd="33" destOrd="0" presId="urn:microsoft.com/office/officeart/2005/8/layout/process5"/>
    <dgm:cxn modelId="{D91C2690-50A2-47A1-898C-622291796B7D}" type="presParOf" srcId="{17E41392-1AB1-42B4-8827-20FECD7A02D0}" destId="{9200B8A5-F4BC-4A1A-BA5B-34D6CA41DC49}" srcOrd="0" destOrd="0" presId="urn:microsoft.com/office/officeart/2005/8/layout/process5"/>
    <dgm:cxn modelId="{5CA32037-170B-473C-952E-26D183BB78C1}" type="presParOf" srcId="{20400B8F-E325-4FC3-81F7-F54EF08CCEDB}" destId="{0D22D030-E352-448D-AE13-D2A57466FC69}" srcOrd="3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C0D2F8-58C6-4938-A711-1CCA70E603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FCF2079-83A0-4F7F-A354-68357E0751D5}">
      <dgm:prSet phldrT="[Text]"/>
      <dgm:spPr/>
      <dgm:t>
        <a:bodyPr/>
        <a:lstStyle/>
        <a:p>
          <a:r>
            <a:rPr lang="en-US" dirty="0" smtClean="0"/>
            <a:t>Pups less than 5 weeks of age above mention cycle occurs</a:t>
          </a:r>
          <a:endParaRPr lang="en-IN" dirty="0"/>
        </a:p>
      </dgm:t>
    </dgm:pt>
    <dgm:pt modelId="{01457778-CB91-4FD9-8B72-62A4E22F4DE8}" type="parTrans" cxnId="{563F742C-BE9D-46BD-ADFB-8CE7594702CE}">
      <dgm:prSet/>
      <dgm:spPr/>
      <dgm:t>
        <a:bodyPr/>
        <a:lstStyle/>
        <a:p>
          <a:endParaRPr lang="en-IN"/>
        </a:p>
      </dgm:t>
    </dgm:pt>
    <dgm:pt modelId="{A4CD0260-A6C2-4CEE-B1F9-67F4749EB083}" type="sibTrans" cxnId="{563F742C-BE9D-46BD-ADFB-8CE7594702CE}">
      <dgm:prSet/>
      <dgm:spPr/>
      <dgm:t>
        <a:bodyPr/>
        <a:lstStyle/>
        <a:p>
          <a:endParaRPr lang="en-IN"/>
        </a:p>
      </dgm:t>
    </dgm:pt>
    <dgm:pt modelId="{D0D54D17-1D3B-4D51-A67A-E111605EB1C4}">
      <dgm:prSet phldrT="[Text]"/>
      <dgm:spPr/>
      <dgm:t>
        <a:bodyPr/>
        <a:lstStyle/>
        <a:p>
          <a:r>
            <a:rPr lang="en-US" dirty="0" smtClean="0"/>
            <a:t>Pups greater than 5 weeks of age somatic migration occurs</a:t>
          </a:r>
          <a:endParaRPr lang="en-IN" dirty="0"/>
        </a:p>
      </dgm:t>
    </dgm:pt>
    <dgm:pt modelId="{3633A73A-4921-4945-832B-B2FFCF973B9F}" type="parTrans" cxnId="{43F4DF92-DA78-4736-908B-FC081E800999}">
      <dgm:prSet/>
      <dgm:spPr/>
      <dgm:t>
        <a:bodyPr/>
        <a:lstStyle/>
        <a:p>
          <a:endParaRPr lang="en-IN"/>
        </a:p>
      </dgm:t>
    </dgm:pt>
    <dgm:pt modelId="{7173248E-4329-4CA0-A82E-FCCCCC90B6D2}" type="sibTrans" cxnId="{43F4DF92-DA78-4736-908B-FC081E800999}">
      <dgm:prSet/>
      <dgm:spPr/>
      <dgm:t>
        <a:bodyPr/>
        <a:lstStyle/>
        <a:p>
          <a:endParaRPr lang="en-IN"/>
        </a:p>
      </dgm:t>
    </dgm:pt>
    <dgm:pt modelId="{50D53E99-701F-406A-967A-46B58C770A38}">
      <dgm:prSet phldrT="[Text]"/>
      <dgm:spPr/>
      <dgm:t>
        <a:bodyPr/>
        <a:lstStyle/>
        <a:p>
          <a:r>
            <a:rPr lang="en-US" dirty="0" smtClean="0"/>
            <a:t>For T. </a:t>
          </a:r>
          <a:r>
            <a:rPr lang="en-US" dirty="0" err="1" smtClean="0"/>
            <a:t>leolina</a:t>
          </a:r>
          <a:r>
            <a:rPr lang="en-US" dirty="0" smtClean="0"/>
            <a:t> similar </a:t>
          </a:r>
          <a:r>
            <a:rPr lang="en-US" dirty="0" err="1" smtClean="0"/>
            <a:t>L/c</a:t>
          </a:r>
          <a:r>
            <a:rPr lang="en-US" dirty="0" smtClean="0"/>
            <a:t>  but  no migration of larvae</a:t>
          </a:r>
          <a:endParaRPr lang="en-IN" dirty="0"/>
        </a:p>
      </dgm:t>
    </dgm:pt>
    <dgm:pt modelId="{0878F3B0-692E-42F0-AF57-8733170508CF}" type="parTrans" cxnId="{0CD74B29-2246-4A0E-B14B-FE5EDA65E09E}">
      <dgm:prSet/>
      <dgm:spPr/>
      <dgm:t>
        <a:bodyPr/>
        <a:lstStyle/>
        <a:p>
          <a:endParaRPr lang="en-IN"/>
        </a:p>
      </dgm:t>
    </dgm:pt>
    <dgm:pt modelId="{2122F1F3-4D7A-43A6-B209-C0738C531B67}" type="sibTrans" cxnId="{0CD74B29-2246-4A0E-B14B-FE5EDA65E09E}">
      <dgm:prSet/>
      <dgm:spPr/>
      <dgm:t>
        <a:bodyPr/>
        <a:lstStyle/>
        <a:p>
          <a:endParaRPr lang="en-IN"/>
        </a:p>
      </dgm:t>
    </dgm:pt>
    <dgm:pt modelId="{18E9CBA2-8755-47A9-A3A4-1EBAB80087D0}" type="pres">
      <dgm:prSet presAssocID="{9AC0D2F8-58C6-4938-A711-1CCA70E60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809D2B6-0E45-4AF0-99A6-B0F484E0E34C}" type="pres">
      <dgm:prSet presAssocID="{0FCF2079-83A0-4F7F-A354-68357E0751D5}" presName="parentLin" presStyleCnt="0"/>
      <dgm:spPr/>
    </dgm:pt>
    <dgm:pt modelId="{ECE1F15E-C48D-41EF-8AD4-F77FB62F6DFB}" type="pres">
      <dgm:prSet presAssocID="{0FCF2079-83A0-4F7F-A354-68357E0751D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E8AE65EE-F69C-4D68-B41A-958A9939F2BA}" type="pres">
      <dgm:prSet presAssocID="{0FCF2079-83A0-4F7F-A354-68357E0751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615651-0E80-4DB7-B39D-8EAF2B29414B}" type="pres">
      <dgm:prSet presAssocID="{0FCF2079-83A0-4F7F-A354-68357E0751D5}" presName="negativeSpace" presStyleCnt="0"/>
      <dgm:spPr/>
    </dgm:pt>
    <dgm:pt modelId="{C3920EDB-9BAC-4E38-9FFC-3E07BB3B0C25}" type="pres">
      <dgm:prSet presAssocID="{0FCF2079-83A0-4F7F-A354-68357E0751D5}" presName="childText" presStyleLbl="conFgAcc1" presStyleIdx="0" presStyleCnt="3">
        <dgm:presLayoutVars>
          <dgm:bulletEnabled val="1"/>
        </dgm:presLayoutVars>
      </dgm:prSet>
      <dgm:spPr/>
    </dgm:pt>
    <dgm:pt modelId="{8BAF012D-AD1E-4EA9-9191-4E4A0EA13F09}" type="pres">
      <dgm:prSet presAssocID="{A4CD0260-A6C2-4CEE-B1F9-67F4749EB083}" presName="spaceBetweenRectangles" presStyleCnt="0"/>
      <dgm:spPr/>
    </dgm:pt>
    <dgm:pt modelId="{F82AEF64-8E96-4B3D-9614-3D84332E7800}" type="pres">
      <dgm:prSet presAssocID="{D0D54D17-1D3B-4D51-A67A-E111605EB1C4}" presName="parentLin" presStyleCnt="0"/>
      <dgm:spPr/>
    </dgm:pt>
    <dgm:pt modelId="{CE40528A-B102-46ED-B897-A41244B2C4B3}" type="pres">
      <dgm:prSet presAssocID="{D0D54D17-1D3B-4D51-A67A-E111605EB1C4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40A82A53-87C2-4479-A09A-82067420E2B8}" type="pres">
      <dgm:prSet presAssocID="{D0D54D17-1D3B-4D51-A67A-E111605EB1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8FECC4-A96C-4E8D-B288-13A8D2FC9B9B}" type="pres">
      <dgm:prSet presAssocID="{D0D54D17-1D3B-4D51-A67A-E111605EB1C4}" presName="negativeSpace" presStyleCnt="0"/>
      <dgm:spPr/>
    </dgm:pt>
    <dgm:pt modelId="{F59B6C22-6BCB-42AF-ABA0-51C3B9589AA0}" type="pres">
      <dgm:prSet presAssocID="{D0D54D17-1D3B-4D51-A67A-E111605EB1C4}" presName="childText" presStyleLbl="conFgAcc1" presStyleIdx="1" presStyleCnt="3">
        <dgm:presLayoutVars>
          <dgm:bulletEnabled val="1"/>
        </dgm:presLayoutVars>
      </dgm:prSet>
      <dgm:spPr/>
    </dgm:pt>
    <dgm:pt modelId="{0D0E5F70-E5C1-44D8-9768-166DD907B9E3}" type="pres">
      <dgm:prSet presAssocID="{7173248E-4329-4CA0-A82E-FCCCCC90B6D2}" presName="spaceBetweenRectangles" presStyleCnt="0"/>
      <dgm:spPr/>
    </dgm:pt>
    <dgm:pt modelId="{000E6598-E33E-4369-A0E0-1327D4A27EAB}" type="pres">
      <dgm:prSet presAssocID="{50D53E99-701F-406A-967A-46B58C770A38}" presName="parentLin" presStyleCnt="0"/>
      <dgm:spPr/>
    </dgm:pt>
    <dgm:pt modelId="{BD8D3F81-E4A5-4656-95B5-6D298AF7E68A}" type="pres">
      <dgm:prSet presAssocID="{50D53E99-701F-406A-967A-46B58C770A38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537B46DE-12AF-467B-86CB-7C290FAA90C9}" type="pres">
      <dgm:prSet presAssocID="{50D53E99-701F-406A-967A-46B58C770A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5A9D54-6BB4-44FA-92AB-2537DDC31EE4}" type="pres">
      <dgm:prSet presAssocID="{50D53E99-701F-406A-967A-46B58C770A38}" presName="negativeSpace" presStyleCnt="0"/>
      <dgm:spPr/>
    </dgm:pt>
    <dgm:pt modelId="{2E11AEEB-C7CA-44B6-B272-7243DE41B64F}" type="pres">
      <dgm:prSet presAssocID="{50D53E99-701F-406A-967A-46B58C770A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73562A-33A3-44CC-A484-538B89B35C82}" type="presOf" srcId="{D0D54D17-1D3B-4D51-A67A-E111605EB1C4}" destId="{CE40528A-B102-46ED-B897-A41244B2C4B3}" srcOrd="0" destOrd="0" presId="urn:microsoft.com/office/officeart/2005/8/layout/list1"/>
    <dgm:cxn modelId="{DA7EFA47-C319-442E-A125-8EDEBA85E82E}" type="presOf" srcId="{0FCF2079-83A0-4F7F-A354-68357E0751D5}" destId="{ECE1F15E-C48D-41EF-8AD4-F77FB62F6DFB}" srcOrd="0" destOrd="0" presId="urn:microsoft.com/office/officeart/2005/8/layout/list1"/>
    <dgm:cxn modelId="{0CD74B29-2246-4A0E-B14B-FE5EDA65E09E}" srcId="{9AC0D2F8-58C6-4938-A711-1CCA70E6031F}" destId="{50D53E99-701F-406A-967A-46B58C770A38}" srcOrd="2" destOrd="0" parTransId="{0878F3B0-692E-42F0-AF57-8733170508CF}" sibTransId="{2122F1F3-4D7A-43A6-B209-C0738C531B67}"/>
    <dgm:cxn modelId="{43F4DF92-DA78-4736-908B-FC081E800999}" srcId="{9AC0D2F8-58C6-4938-A711-1CCA70E6031F}" destId="{D0D54D17-1D3B-4D51-A67A-E111605EB1C4}" srcOrd="1" destOrd="0" parTransId="{3633A73A-4921-4945-832B-B2FFCF973B9F}" sibTransId="{7173248E-4329-4CA0-A82E-FCCCCC90B6D2}"/>
    <dgm:cxn modelId="{0C48C0F6-CCD5-4C6A-9159-5D9AAACE0192}" type="presOf" srcId="{50D53E99-701F-406A-967A-46B58C770A38}" destId="{BD8D3F81-E4A5-4656-95B5-6D298AF7E68A}" srcOrd="0" destOrd="0" presId="urn:microsoft.com/office/officeart/2005/8/layout/list1"/>
    <dgm:cxn modelId="{0D3C61CD-05F1-48C5-A33E-40EFD7B24C35}" type="presOf" srcId="{9AC0D2F8-58C6-4938-A711-1CCA70E6031F}" destId="{18E9CBA2-8755-47A9-A3A4-1EBAB80087D0}" srcOrd="0" destOrd="0" presId="urn:microsoft.com/office/officeart/2005/8/layout/list1"/>
    <dgm:cxn modelId="{09BA4F17-B675-4CC7-831E-1EAC338C3129}" type="presOf" srcId="{0FCF2079-83A0-4F7F-A354-68357E0751D5}" destId="{E8AE65EE-F69C-4D68-B41A-958A9939F2BA}" srcOrd="1" destOrd="0" presId="urn:microsoft.com/office/officeart/2005/8/layout/list1"/>
    <dgm:cxn modelId="{563F742C-BE9D-46BD-ADFB-8CE7594702CE}" srcId="{9AC0D2F8-58C6-4938-A711-1CCA70E6031F}" destId="{0FCF2079-83A0-4F7F-A354-68357E0751D5}" srcOrd="0" destOrd="0" parTransId="{01457778-CB91-4FD9-8B72-62A4E22F4DE8}" sibTransId="{A4CD0260-A6C2-4CEE-B1F9-67F4749EB083}"/>
    <dgm:cxn modelId="{8A1BD371-3C77-4FED-BFE8-66608733F6A7}" type="presOf" srcId="{D0D54D17-1D3B-4D51-A67A-E111605EB1C4}" destId="{40A82A53-87C2-4479-A09A-82067420E2B8}" srcOrd="1" destOrd="0" presId="urn:microsoft.com/office/officeart/2005/8/layout/list1"/>
    <dgm:cxn modelId="{8310E368-945B-4EF2-BD79-5850B3745A78}" type="presOf" srcId="{50D53E99-701F-406A-967A-46B58C770A38}" destId="{537B46DE-12AF-467B-86CB-7C290FAA90C9}" srcOrd="1" destOrd="0" presId="urn:microsoft.com/office/officeart/2005/8/layout/list1"/>
    <dgm:cxn modelId="{2B323A98-BFA8-4E14-B06D-33A5A14DB8E4}" type="presParOf" srcId="{18E9CBA2-8755-47A9-A3A4-1EBAB80087D0}" destId="{8809D2B6-0E45-4AF0-99A6-B0F484E0E34C}" srcOrd="0" destOrd="0" presId="urn:microsoft.com/office/officeart/2005/8/layout/list1"/>
    <dgm:cxn modelId="{27BD4AE2-A1A5-4FC4-B529-73499746FFC3}" type="presParOf" srcId="{8809D2B6-0E45-4AF0-99A6-B0F484E0E34C}" destId="{ECE1F15E-C48D-41EF-8AD4-F77FB62F6DFB}" srcOrd="0" destOrd="0" presId="urn:microsoft.com/office/officeart/2005/8/layout/list1"/>
    <dgm:cxn modelId="{DD1A8F81-E296-4861-BE8C-CD4A820CF3E9}" type="presParOf" srcId="{8809D2B6-0E45-4AF0-99A6-B0F484E0E34C}" destId="{E8AE65EE-F69C-4D68-B41A-958A9939F2BA}" srcOrd="1" destOrd="0" presId="urn:microsoft.com/office/officeart/2005/8/layout/list1"/>
    <dgm:cxn modelId="{B3B1695F-80D0-4372-B1AA-C234FCCE8E72}" type="presParOf" srcId="{18E9CBA2-8755-47A9-A3A4-1EBAB80087D0}" destId="{42615651-0E80-4DB7-B39D-8EAF2B29414B}" srcOrd="1" destOrd="0" presId="urn:microsoft.com/office/officeart/2005/8/layout/list1"/>
    <dgm:cxn modelId="{94BBDBE9-5314-44D7-9D48-E7AE88640456}" type="presParOf" srcId="{18E9CBA2-8755-47A9-A3A4-1EBAB80087D0}" destId="{C3920EDB-9BAC-4E38-9FFC-3E07BB3B0C25}" srcOrd="2" destOrd="0" presId="urn:microsoft.com/office/officeart/2005/8/layout/list1"/>
    <dgm:cxn modelId="{893FC1BF-F19A-4E58-BF10-1965505FBAA3}" type="presParOf" srcId="{18E9CBA2-8755-47A9-A3A4-1EBAB80087D0}" destId="{8BAF012D-AD1E-4EA9-9191-4E4A0EA13F09}" srcOrd="3" destOrd="0" presId="urn:microsoft.com/office/officeart/2005/8/layout/list1"/>
    <dgm:cxn modelId="{41148398-08A0-4BB7-BD57-849F08057004}" type="presParOf" srcId="{18E9CBA2-8755-47A9-A3A4-1EBAB80087D0}" destId="{F82AEF64-8E96-4B3D-9614-3D84332E7800}" srcOrd="4" destOrd="0" presId="urn:microsoft.com/office/officeart/2005/8/layout/list1"/>
    <dgm:cxn modelId="{2F170C5B-10A0-471F-9474-90B0E41C0100}" type="presParOf" srcId="{F82AEF64-8E96-4B3D-9614-3D84332E7800}" destId="{CE40528A-B102-46ED-B897-A41244B2C4B3}" srcOrd="0" destOrd="0" presId="urn:microsoft.com/office/officeart/2005/8/layout/list1"/>
    <dgm:cxn modelId="{747708CC-91B1-42DC-A850-4CEEAA8C7F97}" type="presParOf" srcId="{F82AEF64-8E96-4B3D-9614-3D84332E7800}" destId="{40A82A53-87C2-4479-A09A-82067420E2B8}" srcOrd="1" destOrd="0" presId="urn:microsoft.com/office/officeart/2005/8/layout/list1"/>
    <dgm:cxn modelId="{680E50C3-6715-48BA-BE0A-AA8B896EB5F5}" type="presParOf" srcId="{18E9CBA2-8755-47A9-A3A4-1EBAB80087D0}" destId="{358FECC4-A96C-4E8D-B288-13A8D2FC9B9B}" srcOrd="5" destOrd="0" presId="urn:microsoft.com/office/officeart/2005/8/layout/list1"/>
    <dgm:cxn modelId="{97894A1B-D11F-4E1B-92A6-5C55A1EA9A4D}" type="presParOf" srcId="{18E9CBA2-8755-47A9-A3A4-1EBAB80087D0}" destId="{F59B6C22-6BCB-42AF-ABA0-51C3B9589AA0}" srcOrd="6" destOrd="0" presId="urn:microsoft.com/office/officeart/2005/8/layout/list1"/>
    <dgm:cxn modelId="{79604EBE-F0D9-43AD-8A3B-232E9DB6FA0B}" type="presParOf" srcId="{18E9CBA2-8755-47A9-A3A4-1EBAB80087D0}" destId="{0D0E5F70-E5C1-44D8-9768-166DD907B9E3}" srcOrd="7" destOrd="0" presId="urn:microsoft.com/office/officeart/2005/8/layout/list1"/>
    <dgm:cxn modelId="{68D72DA8-DCEF-45C2-99E7-145301776E5E}" type="presParOf" srcId="{18E9CBA2-8755-47A9-A3A4-1EBAB80087D0}" destId="{000E6598-E33E-4369-A0E0-1327D4A27EAB}" srcOrd="8" destOrd="0" presId="urn:microsoft.com/office/officeart/2005/8/layout/list1"/>
    <dgm:cxn modelId="{9EA017BC-E5E9-4C39-B50B-6DFA8B5C2C54}" type="presParOf" srcId="{000E6598-E33E-4369-A0E0-1327D4A27EAB}" destId="{BD8D3F81-E4A5-4656-95B5-6D298AF7E68A}" srcOrd="0" destOrd="0" presId="urn:microsoft.com/office/officeart/2005/8/layout/list1"/>
    <dgm:cxn modelId="{908B2017-B728-48F4-A1CC-16F1041243AD}" type="presParOf" srcId="{000E6598-E33E-4369-A0E0-1327D4A27EAB}" destId="{537B46DE-12AF-467B-86CB-7C290FAA90C9}" srcOrd="1" destOrd="0" presId="urn:microsoft.com/office/officeart/2005/8/layout/list1"/>
    <dgm:cxn modelId="{57593F62-E0CF-4AC5-BA65-CF1F662503E8}" type="presParOf" srcId="{18E9CBA2-8755-47A9-A3A4-1EBAB80087D0}" destId="{055A9D54-6BB4-44FA-92AB-2537DDC31EE4}" srcOrd="9" destOrd="0" presId="urn:microsoft.com/office/officeart/2005/8/layout/list1"/>
    <dgm:cxn modelId="{40E88DB4-6E78-41DE-90ED-E4C5CBE28354}" type="presParOf" srcId="{18E9CBA2-8755-47A9-A3A4-1EBAB80087D0}" destId="{2E11AEEB-C7CA-44B6-B272-7243DE41B6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A5B6A3C-8CD2-4423-B9A5-74375D289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BCC9D5A-C463-4921-A677-E7B0FDF13B55}">
      <dgm:prSet phldrT="[Text]"/>
      <dgm:spPr/>
      <dgm:t>
        <a:bodyPr/>
        <a:lstStyle/>
        <a:p>
          <a:r>
            <a:rPr lang="en-US" dirty="0" smtClean="0"/>
            <a:t>In Liver milky white spot k/a spotted liver </a:t>
          </a:r>
          <a:endParaRPr lang="en-IN" dirty="0"/>
        </a:p>
      </dgm:t>
    </dgm:pt>
    <dgm:pt modelId="{6CCB28DB-E1FE-4DD5-A67E-9197410AE93F}" type="parTrans" cxnId="{360BACC5-2296-445D-8137-3DF8DDED2444}">
      <dgm:prSet/>
      <dgm:spPr/>
      <dgm:t>
        <a:bodyPr/>
        <a:lstStyle/>
        <a:p>
          <a:endParaRPr lang="en-IN"/>
        </a:p>
      </dgm:t>
    </dgm:pt>
    <dgm:pt modelId="{2DBF4421-B57A-4327-BB14-3975BF631C0C}" type="sibTrans" cxnId="{360BACC5-2296-445D-8137-3DF8DDED2444}">
      <dgm:prSet/>
      <dgm:spPr/>
      <dgm:t>
        <a:bodyPr/>
        <a:lstStyle/>
        <a:p>
          <a:endParaRPr lang="en-IN"/>
        </a:p>
      </dgm:t>
    </dgm:pt>
    <dgm:pt modelId="{19526203-2F4F-42EC-9E9C-A8458175A0D5}">
      <dgm:prSet phldrT="[Text]"/>
      <dgm:spPr/>
      <dgm:t>
        <a:bodyPr/>
        <a:lstStyle/>
        <a:p>
          <a:r>
            <a:rPr lang="en-US" dirty="0" smtClean="0"/>
            <a:t>Mild enteritis</a:t>
          </a:r>
          <a:endParaRPr lang="en-IN" dirty="0"/>
        </a:p>
      </dgm:t>
    </dgm:pt>
    <dgm:pt modelId="{6FB8CBC7-CEF8-40A1-98C9-8B9DE3B86083}" type="parTrans" cxnId="{E0C1FBB9-9DF5-4CD5-8395-33253455E66B}">
      <dgm:prSet/>
      <dgm:spPr/>
      <dgm:t>
        <a:bodyPr/>
        <a:lstStyle/>
        <a:p>
          <a:endParaRPr lang="en-IN"/>
        </a:p>
      </dgm:t>
    </dgm:pt>
    <dgm:pt modelId="{8FD61AC3-6007-4802-8397-D7751EA62932}" type="sibTrans" cxnId="{E0C1FBB9-9DF5-4CD5-8395-33253455E66B}">
      <dgm:prSet/>
      <dgm:spPr/>
      <dgm:t>
        <a:bodyPr/>
        <a:lstStyle/>
        <a:p>
          <a:endParaRPr lang="en-IN"/>
        </a:p>
      </dgm:t>
    </dgm:pt>
    <dgm:pt modelId="{B1F29188-54CC-4936-A966-A11B6BE29501}">
      <dgm:prSet phldrT="[Text]"/>
      <dgm:spPr/>
      <dgm:t>
        <a:bodyPr/>
        <a:lstStyle/>
        <a:p>
          <a:r>
            <a:rPr lang="en-US" dirty="0" smtClean="0"/>
            <a:t>Intestinal obstruction or intestinal perforation</a:t>
          </a:r>
          <a:endParaRPr lang="en-IN" dirty="0"/>
        </a:p>
      </dgm:t>
    </dgm:pt>
    <dgm:pt modelId="{3064B3DF-0727-4E50-9AD1-D0B00DFA3D92}" type="parTrans" cxnId="{7AA0BA78-F68D-4EE0-830A-004F86C4E9FD}">
      <dgm:prSet/>
      <dgm:spPr/>
      <dgm:t>
        <a:bodyPr/>
        <a:lstStyle/>
        <a:p>
          <a:endParaRPr lang="en-IN"/>
        </a:p>
      </dgm:t>
    </dgm:pt>
    <dgm:pt modelId="{DF24BB56-9D58-41EF-9A46-4EEE9946060D}" type="sibTrans" cxnId="{7AA0BA78-F68D-4EE0-830A-004F86C4E9FD}">
      <dgm:prSet/>
      <dgm:spPr/>
      <dgm:t>
        <a:bodyPr/>
        <a:lstStyle/>
        <a:p>
          <a:endParaRPr lang="en-IN"/>
        </a:p>
      </dgm:t>
    </dgm:pt>
    <dgm:pt modelId="{16E9EAE9-B95B-4E16-BED3-09B4DFCACAFD}" type="pres">
      <dgm:prSet presAssocID="{1A5B6A3C-8CD2-4423-B9A5-74375D289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70F542F-CF62-4BA5-9409-F9F7B1987A90}" type="pres">
      <dgm:prSet presAssocID="{8BCC9D5A-C463-4921-A677-E7B0FDF13B55}" presName="parentLin" presStyleCnt="0"/>
      <dgm:spPr/>
    </dgm:pt>
    <dgm:pt modelId="{B814368B-5287-45D6-A7ED-E4A0AEC268D6}" type="pres">
      <dgm:prSet presAssocID="{8BCC9D5A-C463-4921-A677-E7B0FDF13B5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766299E8-08A6-461F-A1A3-72857CDFA034}" type="pres">
      <dgm:prSet presAssocID="{8BCC9D5A-C463-4921-A677-E7B0FDF13B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E07579-2125-406E-9A6D-ACA635EE399B}" type="pres">
      <dgm:prSet presAssocID="{8BCC9D5A-C463-4921-A677-E7B0FDF13B55}" presName="negativeSpace" presStyleCnt="0"/>
      <dgm:spPr/>
    </dgm:pt>
    <dgm:pt modelId="{C8E62148-FE93-4C4E-AEEC-E284B844B448}" type="pres">
      <dgm:prSet presAssocID="{8BCC9D5A-C463-4921-A677-E7B0FDF13B55}" presName="childText" presStyleLbl="conFgAcc1" presStyleIdx="0" presStyleCnt="3">
        <dgm:presLayoutVars>
          <dgm:bulletEnabled val="1"/>
        </dgm:presLayoutVars>
      </dgm:prSet>
      <dgm:spPr/>
    </dgm:pt>
    <dgm:pt modelId="{769496C0-F2AB-4A77-8975-C432313B1257}" type="pres">
      <dgm:prSet presAssocID="{2DBF4421-B57A-4327-BB14-3975BF631C0C}" presName="spaceBetweenRectangles" presStyleCnt="0"/>
      <dgm:spPr/>
    </dgm:pt>
    <dgm:pt modelId="{6C85ED98-F9E3-49B5-A04D-5A3A0D8EF342}" type="pres">
      <dgm:prSet presAssocID="{19526203-2F4F-42EC-9E9C-A8458175A0D5}" presName="parentLin" presStyleCnt="0"/>
      <dgm:spPr/>
    </dgm:pt>
    <dgm:pt modelId="{83324AA7-CCD0-4C58-8A99-BEA8D4AD0F76}" type="pres">
      <dgm:prSet presAssocID="{19526203-2F4F-42EC-9E9C-A8458175A0D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301BB78-5AEC-4E4A-A178-76F127031B80}" type="pres">
      <dgm:prSet presAssocID="{19526203-2F4F-42EC-9E9C-A8458175A0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C98990-D755-4E73-81E8-C3CC91BBA4B0}" type="pres">
      <dgm:prSet presAssocID="{19526203-2F4F-42EC-9E9C-A8458175A0D5}" presName="negativeSpace" presStyleCnt="0"/>
      <dgm:spPr/>
    </dgm:pt>
    <dgm:pt modelId="{0408B3CC-3DE8-47A3-8439-2D16818B27DB}" type="pres">
      <dgm:prSet presAssocID="{19526203-2F4F-42EC-9E9C-A8458175A0D5}" presName="childText" presStyleLbl="conFgAcc1" presStyleIdx="1" presStyleCnt="3">
        <dgm:presLayoutVars>
          <dgm:bulletEnabled val="1"/>
        </dgm:presLayoutVars>
      </dgm:prSet>
      <dgm:spPr/>
    </dgm:pt>
    <dgm:pt modelId="{7AEB6DB6-1891-4513-9A50-E93A2D9B876E}" type="pres">
      <dgm:prSet presAssocID="{8FD61AC3-6007-4802-8397-D7751EA62932}" presName="spaceBetweenRectangles" presStyleCnt="0"/>
      <dgm:spPr/>
    </dgm:pt>
    <dgm:pt modelId="{36E2E7C4-FF88-476C-BA2D-C4AEF902CAD4}" type="pres">
      <dgm:prSet presAssocID="{B1F29188-54CC-4936-A966-A11B6BE29501}" presName="parentLin" presStyleCnt="0"/>
      <dgm:spPr/>
    </dgm:pt>
    <dgm:pt modelId="{761E1AEC-3B8C-42D3-AFA2-3E08B9B00588}" type="pres">
      <dgm:prSet presAssocID="{B1F29188-54CC-4936-A966-A11B6BE29501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D8E3492C-1E6D-42F9-9B9B-EC9E98575C4C}" type="pres">
      <dgm:prSet presAssocID="{B1F29188-54CC-4936-A966-A11B6BE295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AEC42E-013F-4540-BAE8-04B2C5D90D84}" type="pres">
      <dgm:prSet presAssocID="{B1F29188-54CC-4936-A966-A11B6BE29501}" presName="negativeSpace" presStyleCnt="0"/>
      <dgm:spPr/>
    </dgm:pt>
    <dgm:pt modelId="{D01C0BAF-757E-4549-8584-EE26E169C56A}" type="pres">
      <dgm:prSet presAssocID="{B1F29188-54CC-4936-A966-A11B6BE295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62BD24-2E2B-4DC5-AA22-412C2D53A573}" type="presOf" srcId="{8BCC9D5A-C463-4921-A677-E7B0FDF13B55}" destId="{B814368B-5287-45D6-A7ED-E4A0AEC268D6}" srcOrd="0" destOrd="0" presId="urn:microsoft.com/office/officeart/2005/8/layout/list1"/>
    <dgm:cxn modelId="{CA4FC7F4-0DAE-4548-AA14-B6ACF60ADC76}" type="presOf" srcId="{1A5B6A3C-8CD2-4423-B9A5-74375D2891C8}" destId="{16E9EAE9-B95B-4E16-BED3-09B4DFCACAFD}" srcOrd="0" destOrd="0" presId="urn:microsoft.com/office/officeart/2005/8/layout/list1"/>
    <dgm:cxn modelId="{7AA0BA78-F68D-4EE0-830A-004F86C4E9FD}" srcId="{1A5B6A3C-8CD2-4423-B9A5-74375D2891C8}" destId="{B1F29188-54CC-4936-A966-A11B6BE29501}" srcOrd="2" destOrd="0" parTransId="{3064B3DF-0727-4E50-9AD1-D0B00DFA3D92}" sibTransId="{DF24BB56-9D58-41EF-9A46-4EEE9946060D}"/>
    <dgm:cxn modelId="{1ABFBEE7-D7B4-45DD-AD05-65024532914F}" type="presOf" srcId="{B1F29188-54CC-4936-A966-A11B6BE29501}" destId="{761E1AEC-3B8C-42D3-AFA2-3E08B9B00588}" srcOrd="0" destOrd="0" presId="urn:microsoft.com/office/officeart/2005/8/layout/list1"/>
    <dgm:cxn modelId="{360BACC5-2296-445D-8137-3DF8DDED2444}" srcId="{1A5B6A3C-8CD2-4423-B9A5-74375D2891C8}" destId="{8BCC9D5A-C463-4921-A677-E7B0FDF13B55}" srcOrd="0" destOrd="0" parTransId="{6CCB28DB-E1FE-4DD5-A67E-9197410AE93F}" sibTransId="{2DBF4421-B57A-4327-BB14-3975BF631C0C}"/>
    <dgm:cxn modelId="{3E96A936-DDE8-4426-91A0-01C829162691}" type="presOf" srcId="{19526203-2F4F-42EC-9E9C-A8458175A0D5}" destId="{83324AA7-CCD0-4C58-8A99-BEA8D4AD0F76}" srcOrd="0" destOrd="0" presId="urn:microsoft.com/office/officeart/2005/8/layout/list1"/>
    <dgm:cxn modelId="{B37D58C8-06C4-44BC-9307-66625D0CC399}" type="presOf" srcId="{8BCC9D5A-C463-4921-A677-E7B0FDF13B55}" destId="{766299E8-08A6-461F-A1A3-72857CDFA034}" srcOrd="1" destOrd="0" presId="urn:microsoft.com/office/officeart/2005/8/layout/list1"/>
    <dgm:cxn modelId="{E0C1FBB9-9DF5-4CD5-8395-33253455E66B}" srcId="{1A5B6A3C-8CD2-4423-B9A5-74375D2891C8}" destId="{19526203-2F4F-42EC-9E9C-A8458175A0D5}" srcOrd="1" destOrd="0" parTransId="{6FB8CBC7-CEF8-40A1-98C9-8B9DE3B86083}" sibTransId="{8FD61AC3-6007-4802-8397-D7751EA62932}"/>
    <dgm:cxn modelId="{01AD9906-61C5-4E41-B213-0FEA0FAC35F5}" type="presOf" srcId="{B1F29188-54CC-4936-A966-A11B6BE29501}" destId="{D8E3492C-1E6D-42F9-9B9B-EC9E98575C4C}" srcOrd="1" destOrd="0" presId="urn:microsoft.com/office/officeart/2005/8/layout/list1"/>
    <dgm:cxn modelId="{6FC0C7D8-F70F-42B8-8984-DE3F1369794D}" type="presOf" srcId="{19526203-2F4F-42EC-9E9C-A8458175A0D5}" destId="{0301BB78-5AEC-4E4A-A178-76F127031B80}" srcOrd="1" destOrd="0" presId="urn:microsoft.com/office/officeart/2005/8/layout/list1"/>
    <dgm:cxn modelId="{B4885D4A-B3F9-4AB7-9F01-140B019297E5}" type="presParOf" srcId="{16E9EAE9-B95B-4E16-BED3-09B4DFCACAFD}" destId="{570F542F-CF62-4BA5-9409-F9F7B1987A90}" srcOrd="0" destOrd="0" presId="urn:microsoft.com/office/officeart/2005/8/layout/list1"/>
    <dgm:cxn modelId="{31FC3FD2-E951-4838-9A5D-E463224961B6}" type="presParOf" srcId="{570F542F-CF62-4BA5-9409-F9F7B1987A90}" destId="{B814368B-5287-45D6-A7ED-E4A0AEC268D6}" srcOrd="0" destOrd="0" presId="urn:microsoft.com/office/officeart/2005/8/layout/list1"/>
    <dgm:cxn modelId="{E6FE3D25-8B7F-401A-9100-5816EF43D8A3}" type="presParOf" srcId="{570F542F-CF62-4BA5-9409-F9F7B1987A90}" destId="{766299E8-08A6-461F-A1A3-72857CDFA034}" srcOrd="1" destOrd="0" presId="urn:microsoft.com/office/officeart/2005/8/layout/list1"/>
    <dgm:cxn modelId="{0C950CF6-0DC0-49ED-A8A2-7BD2C968F6DE}" type="presParOf" srcId="{16E9EAE9-B95B-4E16-BED3-09B4DFCACAFD}" destId="{9DE07579-2125-406E-9A6D-ACA635EE399B}" srcOrd="1" destOrd="0" presId="urn:microsoft.com/office/officeart/2005/8/layout/list1"/>
    <dgm:cxn modelId="{D662BE03-E034-4AEF-B8BB-F394698D6F07}" type="presParOf" srcId="{16E9EAE9-B95B-4E16-BED3-09B4DFCACAFD}" destId="{C8E62148-FE93-4C4E-AEEC-E284B844B448}" srcOrd="2" destOrd="0" presId="urn:microsoft.com/office/officeart/2005/8/layout/list1"/>
    <dgm:cxn modelId="{61871059-F36E-4581-BB62-955B060BFD5F}" type="presParOf" srcId="{16E9EAE9-B95B-4E16-BED3-09B4DFCACAFD}" destId="{769496C0-F2AB-4A77-8975-C432313B1257}" srcOrd="3" destOrd="0" presId="urn:microsoft.com/office/officeart/2005/8/layout/list1"/>
    <dgm:cxn modelId="{299C90EE-1AB1-47CF-9FB3-2E8C8085D203}" type="presParOf" srcId="{16E9EAE9-B95B-4E16-BED3-09B4DFCACAFD}" destId="{6C85ED98-F9E3-49B5-A04D-5A3A0D8EF342}" srcOrd="4" destOrd="0" presId="urn:microsoft.com/office/officeart/2005/8/layout/list1"/>
    <dgm:cxn modelId="{D7EB2E2B-1F24-4126-BB74-23897C61DC08}" type="presParOf" srcId="{6C85ED98-F9E3-49B5-A04D-5A3A0D8EF342}" destId="{83324AA7-CCD0-4C58-8A99-BEA8D4AD0F76}" srcOrd="0" destOrd="0" presId="urn:microsoft.com/office/officeart/2005/8/layout/list1"/>
    <dgm:cxn modelId="{7B7E6D9F-139A-48E7-8A04-5C7B2F896DD0}" type="presParOf" srcId="{6C85ED98-F9E3-49B5-A04D-5A3A0D8EF342}" destId="{0301BB78-5AEC-4E4A-A178-76F127031B80}" srcOrd="1" destOrd="0" presId="urn:microsoft.com/office/officeart/2005/8/layout/list1"/>
    <dgm:cxn modelId="{4C8F92A3-FD70-47D7-AAD8-1F9434FA3BB3}" type="presParOf" srcId="{16E9EAE9-B95B-4E16-BED3-09B4DFCACAFD}" destId="{11C98990-D755-4E73-81E8-C3CC91BBA4B0}" srcOrd="5" destOrd="0" presId="urn:microsoft.com/office/officeart/2005/8/layout/list1"/>
    <dgm:cxn modelId="{6852F046-F8E8-4A0A-A6AA-5B8A63336981}" type="presParOf" srcId="{16E9EAE9-B95B-4E16-BED3-09B4DFCACAFD}" destId="{0408B3CC-3DE8-47A3-8439-2D16818B27DB}" srcOrd="6" destOrd="0" presId="urn:microsoft.com/office/officeart/2005/8/layout/list1"/>
    <dgm:cxn modelId="{E70922E8-9BFA-4A14-91DA-51E458B422C5}" type="presParOf" srcId="{16E9EAE9-B95B-4E16-BED3-09B4DFCACAFD}" destId="{7AEB6DB6-1891-4513-9A50-E93A2D9B876E}" srcOrd="7" destOrd="0" presId="urn:microsoft.com/office/officeart/2005/8/layout/list1"/>
    <dgm:cxn modelId="{F155A0F7-1A0F-4209-94F6-AAF5FE8C38BE}" type="presParOf" srcId="{16E9EAE9-B95B-4E16-BED3-09B4DFCACAFD}" destId="{36E2E7C4-FF88-476C-BA2D-C4AEF902CAD4}" srcOrd="8" destOrd="0" presId="urn:microsoft.com/office/officeart/2005/8/layout/list1"/>
    <dgm:cxn modelId="{80357697-4D8D-49F7-9C94-D1B64EF0B18F}" type="presParOf" srcId="{36E2E7C4-FF88-476C-BA2D-C4AEF902CAD4}" destId="{761E1AEC-3B8C-42D3-AFA2-3E08B9B00588}" srcOrd="0" destOrd="0" presId="urn:microsoft.com/office/officeart/2005/8/layout/list1"/>
    <dgm:cxn modelId="{37778048-0B20-4A35-B3E3-2615E5472DD7}" type="presParOf" srcId="{36E2E7C4-FF88-476C-BA2D-C4AEF902CAD4}" destId="{D8E3492C-1E6D-42F9-9B9B-EC9E98575C4C}" srcOrd="1" destOrd="0" presId="urn:microsoft.com/office/officeart/2005/8/layout/list1"/>
    <dgm:cxn modelId="{32D37B68-4230-434F-A86B-7F1F7FB60FF9}" type="presParOf" srcId="{16E9EAE9-B95B-4E16-BED3-09B4DFCACAFD}" destId="{34AEC42E-013F-4540-BAE8-04B2C5D90D84}" srcOrd="9" destOrd="0" presId="urn:microsoft.com/office/officeart/2005/8/layout/list1"/>
    <dgm:cxn modelId="{5E68A147-A0BF-4C6F-AE64-E31BD6FB2118}" type="presParOf" srcId="{16E9EAE9-B95B-4E16-BED3-09B4DFCACAFD}" destId="{D01C0BAF-757E-4549-8584-EE26E169C5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1578F-2E78-4E46-B6D4-47660ED2EC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546A74-01FF-4009-85CC-E461BEF92AD3}">
      <dgm:prSet phldrT="[Text]" custT="1"/>
      <dgm:spPr/>
      <dgm:t>
        <a:bodyPr/>
        <a:lstStyle/>
        <a:p>
          <a:r>
            <a:rPr lang="en-US" sz="2000" b="1" dirty="0" smtClean="0"/>
            <a:t>It is species sp. parasite</a:t>
          </a:r>
          <a:endParaRPr lang="en-IN" sz="2000" b="1" dirty="0"/>
        </a:p>
      </dgm:t>
    </dgm:pt>
    <dgm:pt modelId="{48804F68-C393-4D60-A6B4-DC2B554146B7}" type="parTrans" cxnId="{E2FA5439-8792-42FE-8339-8F4A87B4C5DB}">
      <dgm:prSet/>
      <dgm:spPr/>
      <dgm:t>
        <a:bodyPr/>
        <a:lstStyle/>
        <a:p>
          <a:endParaRPr lang="en-IN"/>
        </a:p>
      </dgm:t>
    </dgm:pt>
    <dgm:pt modelId="{9D25E76D-0D6B-42B2-9C5D-ED9E126D0148}" type="sibTrans" cxnId="{E2FA5439-8792-42FE-8339-8F4A87B4C5DB}">
      <dgm:prSet/>
      <dgm:spPr/>
      <dgm:t>
        <a:bodyPr/>
        <a:lstStyle/>
        <a:p>
          <a:endParaRPr lang="en-IN"/>
        </a:p>
      </dgm:t>
    </dgm:pt>
    <dgm:pt modelId="{12DFE84C-F87F-4C28-B9F2-2171A9EE38FF}">
      <dgm:prSet phldrT="[Text]" custT="1"/>
      <dgm:spPr/>
      <dgm:t>
        <a:bodyPr/>
        <a:lstStyle/>
        <a:p>
          <a:r>
            <a:rPr lang="en-US" sz="2000" b="1" dirty="0" smtClean="0"/>
            <a:t>Each host sp. has its own </a:t>
          </a:r>
          <a:r>
            <a:rPr lang="en-US" sz="2000" b="1" dirty="0" err="1" smtClean="0"/>
            <a:t>ascaris</a:t>
          </a:r>
          <a:r>
            <a:rPr lang="en-US" sz="2000" b="1" dirty="0" smtClean="0"/>
            <a:t> nematodes</a:t>
          </a:r>
          <a:endParaRPr lang="en-IN" sz="2000" b="1" dirty="0"/>
        </a:p>
      </dgm:t>
    </dgm:pt>
    <dgm:pt modelId="{65620D0C-997E-474E-B934-F2B0B8751EAF}" type="parTrans" cxnId="{A703F4CC-9EB4-4BAC-B9DC-BC218FB5B32E}">
      <dgm:prSet/>
      <dgm:spPr/>
      <dgm:t>
        <a:bodyPr/>
        <a:lstStyle/>
        <a:p>
          <a:endParaRPr lang="en-IN"/>
        </a:p>
      </dgm:t>
    </dgm:pt>
    <dgm:pt modelId="{8F2A4FA5-177A-4BF3-9C41-1840E3FD696E}" type="sibTrans" cxnId="{A703F4CC-9EB4-4BAC-B9DC-BC218FB5B32E}">
      <dgm:prSet/>
      <dgm:spPr/>
      <dgm:t>
        <a:bodyPr/>
        <a:lstStyle/>
        <a:p>
          <a:endParaRPr lang="en-IN"/>
        </a:p>
      </dgm:t>
    </dgm:pt>
    <dgm:pt modelId="{A6CDD8C7-8B7D-4D73-9ABA-476F1FCFA0C0}">
      <dgm:prSet phldrT="[Text]" custT="1"/>
      <dgm:spPr/>
      <dgm:t>
        <a:bodyPr/>
        <a:lstStyle/>
        <a:p>
          <a:r>
            <a:rPr lang="en-US" sz="2000" b="1" dirty="0" smtClean="0"/>
            <a:t>They are the largest  intestinal parasites of cattle, buffalo, sheep,  goat, pig and horses</a:t>
          </a:r>
          <a:endParaRPr lang="en-IN" sz="2000" b="1" dirty="0"/>
        </a:p>
      </dgm:t>
    </dgm:pt>
    <dgm:pt modelId="{982E8955-6BCD-4E88-A008-8702458BF628}" type="parTrans" cxnId="{125A23D3-E193-4C89-B470-1FEB62720357}">
      <dgm:prSet/>
      <dgm:spPr/>
      <dgm:t>
        <a:bodyPr/>
        <a:lstStyle/>
        <a:p>
          <a:endParaRPr lang="en-IN"/>
        </a:p>
      </dgm:t>
    </dgm:pt>
    <dgm:pt modelId="{D5CFB62E-5523-49AF-86C7-3E587C37114A}" type="sibTrans" cxnId="{125A23D3-E193-4C89-B470-1FEB62720357}">
      <dgm:prSet/>
      <dgm:spPr/>
      <dgm:t>
        <a:bodyPr/>
        <a:lstStyle/>
        <a:p>
          <a:endParaRPr lang="en-IN"/>
        </a:p>
      </dgm:t>
    </dgm:pt>
    <dgm:pt modelId="{706E7BD6-421C-4460-94E0-6C9DD7F56FCF}">
      <dgm:prSet/>
      <dgm:spPr/>
      <dgm:t>
        <a:bodyPr/>
        <a:lstStyle/>
        <a:p>
          <a:r>
            <a:rPr lang="en-US" b="1" dirty="0" smtClean="0"/>
            <a:t>Female are 30cm long and male are 25cm  long</a:t>
          </a:r>
          <a:endParaRPr lang="en-IN" b="1" dirty="0"/>
        </a:p>
      </dgm:t>
    </dgm:pt>
    <dgm:pt modelId="{0C3ED0FE-AF07-4532-A38C-4FEA824F434D}" type="parTrans" cxnId="{DB43CE59-723C-4A78-B57D-A0E679579E14}">
      <dgm:prSet/>
      <dgm:spPr/>
      <dgm:t>
        <a:bodyPr/>
        <a:lstStyle/>
        <a:p>
          <a:endParaRPr lang="en-IN"/>
        </a:p>
      </dgm:t>
    </dgm:pt>
    <dgm:pt modelId="{9FA2CE47-CCFB-4348-8FB6-D9C3BAB5590F}" type="sibTrans" cxnId="{DB43CE59-723C-4A78-B57D-A0E679579E14}">
      <dgm:prSet/>
      <dgm:spPr/>
      <dgm:t>
        <a:bodyPr/>
        <a:lstStyle/>
        <a:p>
          <a:endParaRPr lang="en-IN"/>
        </a:p>
      </dgm:t>
    </dgm:pt>
    <dgm:pt modelId="{FCDDFD92-9740-4E20-BD23-1D2E18014E53}" type="pres">
      <dgm:prSet presAssocID="{8CA1578F-2E78-4E46-B6D4-47660ED2EC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CE9901-CED5-4AE6-A98B-34A487B95F4D}" type="pres">
      <dgm:prSet presAssocID="{AE546A74-01FF-4009-85CC-E461BEF92AD3}" presName="parentLin" presStyleCnt="0"/>
      <dgm:spPr/>
    </dgm:pt>
    <dgm:pt modelId="{F46B30E1-D84C-417F-9CAE-7842BFB708D8}" type="pres">
      <dgm:prSet presAssocID="{AE546A74-01FF-4009-85CC-E461BEF92AD3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7C6869BF-4796-495B-8676-6A7A7A58A686}" type="pres">
      <dgm:prSet presAssocID="{AE546A74-01FF-4009-85CC-E461BEF92A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7FDBE1-3633-4472-B96F-29B0D8FC0A62}" type="pres">
      <dgm:prSet presAssocID="{AE546A74-01FF-4009-85CC-E461BEF92AD3}" presName="negativeSpace" presStyleCnt="0"/>
      <dgm:spPr/>
    </dgm:pt>
    <dgm:pt modelId="{AD17A800-9A24-45E0-862A-648FA41D17E3}" type="pres">
      <dgm:prSet presAssocID="{AE546A74-01FF-4009-85CC-E461BEF92AD3}" presName="childText" presStyleLbl="conFgAcc1" presStyleIdx="0" presStyleCnt="4">
        <dgm:presLayoutVars>
          <dgm:bulletEnabled val="1"/>
        </dgm:presLayoutVars>
      </dgm:prSet>
      <dgm:spPr/>
    </dgm:pt>
    <dgm:pt modelId="{2672F072-E321-43D9-AAF2-90F928C94F7A}" type="pres">
      <dgm:prSet presAssocID="{9D25E76D-0D6B-42B2-9C5D-ED9E126D0148}" presName="spaceBetweenRectangles" presStyleCnt="0"/>
      <dgm:spPr/>
    </dgm:pt>
    <dgm:pt modelId="{DA7BD534-2947-4E80-927C-56434CB783C6}" type="pres">
      <dgm:prSet presAssocID="{12DFE84C-F87F-4C28-B9F2-2171A9EE38FF}" presName="parentLin" presStyleCnt="0"/>
      <dgm:spPr/>
    </dgm:pt>
    <dgm:pt modelId="{6809B36D-39D7-4F4C-899E-F9411E1F93E4}" type="pres">
      <dgm:prSet presAssocID="{12DFE84C-F87F-4C28-B9F2-2171A9EE38FF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C77698AA-AB23-4E96-81C5-4B3DD767DD30}" type="pres">
      <dgm:prSet presAssocID="{12DFE84C-F87F-4C28-B9F2-2171A9EE38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390386-F08C-455A-A44F-2504EF5AC5E0}" type="pres">
      <dgm:prSet presAssocID="{12DFE84C-F87F-4C28-B9F2-2171A9EE38FF}" presName="negativeSpace" presStyleCnt="0"/>
      <dgm:spPr/>
    </dgm:pt>
    <dgm:pt modelId="{0AE6FB5B-3638-4460-AA39-B394AB4EA1EB}" type="pres">
      <dgm:prSet presAssocID="{12DFE84C-F87F-4C28-B9F2-2171A9EE38FF}" presName="childText" presStyleLbl="conFgAcc1" presStyleIdx="1" presStyleCnt="4">
        <dgm:presLayoutVars>
          <dgm:bulletEnabled val="1"/>
        </dgm:presLayoutVars>
      </dgm:prSet>
      <dgm:spPr/>
    </dgm:pt>
    <dgm:pt modelId="{EF2CA26E-3299-4C79-AEF2-9721ABAF0744}" type="pres">
      <dgm:prSet presAssocID="{8F2A4FA5-177A-4BF3-9C41-1840E3FD696E}" presName="spaceBetweenRectangles" presStyleCnt="0"/>
      <dgm:spPr/>
    </dgm:pt>
    <dgm:pt modelId="{6910609F-813F-43A1-A0C9-4B6666C569C1}" type="pres">
      <dgm:prSet presAssocID="{A6CDD8C7-8B7D-4D73-9ABA-476F1FCFA0C0}" presName="parentLin" presStyleCnt="0"/>
      <dgm:spPr/>
    </dgm:pt>
    <dgm:pt modelId="{A29D2957-9901-47EA-B46E-E0C7488EF648}" type="pres">
      <dgm:prSet presAssocID="{A6CDD8C7-8B7D-4D73-9ABA-476F1FCFA0C0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10479A37-B484-4EE0-AC34-62D9167FC331}" type="pres">
      <dgm:prSet presAssocID="{A6CDD8C7-8B7D-4D73-9ABA-476F1FCFA0C0}" presName="parentText" presStyleLbl="node1" presStyleIdx="2" presStyleCnt="4" custScaleX="142328" custScaleY="104517" custLinFactNeighborX="85185" custLinFactNeighborY="2140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B60332-9796-487F-87B1-8BED821F9DBD}" type="pres">
      <dgm:prSet presAssocID="{A6CDD8C7-8B7D-4D73-9ABA-476F1FCFA0C0}" presName="negativeSpace" presStyleCnt="0"/>
      <dgm:spPr/>
    </dgm:pt>
    <dgm:pt modelId="{B2C2B42B-ED5A-4639-917D-D67E38A405EB}" type="pres">
      <dgm:prSet presAssocID="{A6CDD8C7-8B7D-4D73-9ABA-476F1FCFA0C0}" presName="childText" presStyleLbl="conFgAcc1" presStyleIdx="2" presStyleCnt="4">
        <dgm:presLayoutVars>
          <dgm:bulletEnabled val="1"/>
        </dgm:presLayoutVars>
      </dgm:prSet>
      <dgm:spPr/>
    </dgm:pt>
    <dgm:pt modelId="{4319E62A-E59D-4B14-9C50-0409DDEC7197}" type="pres">
      <dgm:prSet presAssocID="{D5CFB62E-5523-49AF-86C7-3E587C37114A}" presName="spaceBetweenRectangles" presStyleCnt="0"/>
      <dgm:spPr/>
    </dgm:pt>
    <dgm:pt modelId="{84E21AA0-5421-4971-9FE1-216C8F7C0FDF}" type="pres">
      <dgm:prSet presAssocID="{706E7BD6-421C-4460-94E0-6C9DD7F56FCF}" presName="parentLin" presStyleCnt="0"/>
      <dgm:spPr/>
    </dgm:pt>
    <dgm:pt modelId="{879C511E-6B8A-4D4E-B999-E128C675693D}" type="pres">
      <dgm:prSet presAssocID="{706E7BD6-421C-4460-94E0-6C9DD7F56FCF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A7350E1B-2C7D-4EEF-8AA8-A3773730E702}" type="pres">
      <dgm:prSet presAssocID="{706E7BD6-421C-4460-94E0-6C9DD7F56F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66C84B-6B1C-4153-A431-D51A24665C03}" type="pres">
      <dgm:prSet presAssocID="{706E7BD6-421C-4460-94E0-6C9DD7F56FCF}" presName="negativeSpace" presStyleCnt="0"/>
      <dgm:spPr/>
    </dgm:pt>
    <dgm:pt modelId="{2D1296DF-8117-4FB9-BBEE-52FD74188647}" type="pres">
      <dgm:prSet presAssocID="{706E7BD6-421C-4460-94E0-6C9DD7F56F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C12D94-2B14-453B-9FA8-43996EA5A808}" type="presOf" srcId="{8CA1578F-2E78-4E46-B6D4-47660ED2EC6C}" destId="{FCDDFD92-9740-4E20-BD23-1D2E18014E53}" srcOrd="0" destOrd="0" presId="urn:microsoft.com/office/officeart/2005/8/layout/list1"/>
    <dgm:cxn modelId="{57A389EE-7172-48B2-AF4F-B71840D7539C}" type="presOf" srcId="{12DFE84C-F87F-4C28-B9F2-2171A9EE38FF}" destId="{6809B36D-39D7-4F4C-899E-F9411E1F93E4}" srcOrd="0" destOrd="0" presId="urn:microsoft.com/office/officeart/2005/8/layout/list1"/>
    <dgm:cxn modelId="{B6009C8D-2FDC-42B7-9F3A-34F81494CB90}" type="presOf" srcId="{706E7BD6-421C-4460-94E0-6C9DD7F56FCF}" destId="{879C511E-6B8A-4D4E-B999-E128C675693D}" srcOrd="0" destOrd="0" presId="urn:microsoft.com/office/officeart/2005/8/layout/list1"/>
    <dgm:cxn modelId="{125A23D3-E193-4C89-B470-1FEB62720357}" srcId="{8CA1578F-2E78-4E46-B6D4-47660ED2EC6C}" destId="{A6CDD8C7-8B7D-4D73-9ABA-476F1FCFA0C0}" srcOrd="2" destOrd="0" parTransId="{982E8955-6BCD-4E88-A008-8702458BF628}" sibTransId="{D5CFB62E-5523-49AF-86C7-3E587C37114A}"/>
    <dgm:cxn modelId="{8528744B-4AD2-44D0-A46A-CD02342F8EAE}" type="presOf" srcId="{A6CDD8C7-8B7D-4D73-9ABA-476F1FCFA0C0}" destId="{10479A37-B484-4EE0-AC34-62D9167FC331}" srcOrd="1" destOrd="0" presId="urn:microsoft.com/office/officeart/2005/8/layout/list1"/>
    <dgm:cxn modelId="{F7EEBBD2-7B0E-4D9B-82C1-5DB40FCBA8E9}" type="presOf" srcId="{A6CDD8C7-8B7D-4D73-9ABA-476F1FCFA0C0}" destId="{A29D2957-9901-47EA-B46E-E0C7488EF648}" srcOrd="0" destOrd="0" presId="urn:microsoft.com/office/officeart/2005/8/layout/list1"/>
    <dgm:cxn modelId="{97E34012-2C76-4890-A796-626D3305DF76}" type="presOf" srcId="{706E7BD6-421C-4460-94E0-6C9DD7F56FCF}" destId="{A7350E1B-2C7D-4EEF-8AA8-A3773730E702}" srcOrd="1" destOrd="0" presId="urn:microsoft.com/office/officeart/2005/8/layout/list1"/>
    <dgm:cxn modelId="{83612EAD-B7C3-493E-B843-B98F49E4EE14}" type="presOf" srcId="{AE546A74-01FF-4009-85CC-E461BEF92AD3}" destId="{7C6869BF-4796-495B-8676-6A7A7A58A686}" srcOrd="1" destOrd="0" presId="urn:microsoft.com/office/officeart/2005/8/layout/list1"/>
    <dgm:cxn modelId="{A703F4CC-9EB4-4BAC-B9DC-BC218FB5B32E}" srcId="{8CA1578F-2E78-4E46-B6D4-47660ED2EC6C}" destId="{12DFE84C-F87F-4C28-B9F2-2171A9EE38FF}" srcOrd="1" destOrd="0" parTransId="{65620D0C-997E-474E-B934-F2B0B8751EAF}" sibTransId="{8F2A4FA5-177A-4BF3-9C41-1840E3FD696E}"/>
    <dgm:cxn modelId="{E2FA5439-8792-42FE-8339-8F4A87B4C5DB}" srcId="{8CA1578F-2E78-4E46-B6D4-47660ED2EC6C}" destId="{AE546A74-01FF-4009-85CC-E461BEF92AD3}" srcOrd="0" destOrd="0" parTransId="{48804F68-C393-4D60-A6B4-DC2B554146B7}" sibTransId="{9D25E76D-0D6B-42B2-9C5D-ED9E126D0148}"/>
    <dgm:cxn modelId="{57B64B18-FFED-4879-BB39-5C1681540320}" type="presOf" srcId="{12DFE84C-F87F-4C28-B9F2-2171A9EE38FF}" destId="{C77698AA-AB23-4E96-81C5-4B3DD767DD30}" srcOrd="1" destOrd="0" presId="urn:microsoft.com/office/officeart/2005/8/layout/list1"/>
    <dgm:cxn modelId="{4206FF41-4458-48E4-A120-D09D5EC0B89E}" type="presOf" srcId="{AE546A74-01FF-4009-85CC-E461BEF92AD3}" destId="{F46B30E1-D84C-417F-9CAE-7842BFB708D8}" srcOrd="0" destOrd="0" presId="urn:microsoft.com/office/officeart/2005/8/layout/list1"/>
    <dgm:cxn modelId="{DB43CE59-723C-4A78-B57D-A0E679579E14}" srcId="{8CA1578F-2E78-4E46-B6D4-47660ED2EC6C}" destId="{706E7BD6-421C-4460-94E0-6C9DD7F56FCF}" srcOrd="3" destOrd="0" parTransId="{0C3ED0FE-AF07-4532-A38C-4FEA824F434D}" sibTransId="{9FA2CE47-CCFB-4348-8FB6-D9C3BAB5590F}"/>
    <dgm:cxn modelId="{9489A6DB-6437-4291-A8A1-3AC0AC6FFF71}" type="presParOf" srcId="{FCDDFD92-9740-4E20-BD23-1D2E18014E53}" destId="{DDCE9901-CED5-4AE6-A98B-34A487B95F4D}" srcOrd="0" destOrd="0" presId="urn:microsoft.com/office/officeart/2005/8/layout/list1"/>
    <dgm:cxn modelId="{B38D6D08-9455-4337-95F5-FEBD04C2490F}" type="presParOf" srcId="{DDCE9901-CED5-4AE6-A98B-34A487B95F4D}" destId="{F46B30E1-D84C-417F-9CAE-7842BFB708D8}" srcOrd="0" destOrd="0" presId="urn:microsoft.com/office/officeart/2005/8/layout/list1"/>
    <dgm:cxn modelId="{486B9D05-3634-4564-80E2-E6C3672F9224}" type="presParOf" srcId="{DDCE9901-CED5-4AE6-A98B-34A487B95F4D}" destId="{7C6869BF-4796-495B-8676-6A7A7A58A686}" srcOrd="1" destOrd="0" presId="urn:microsoft.com/office/officeart/2005/8/layout/list1"/>
    <dgm:cxn modelId="{1A7AE70C-3620-4F5E-856C-FF73DF2EA460}" type="presParOf" srcId="{FCDDFD92-9740-4E20-BD23-1D2E18014E53}" destId="{F87FDBE1-3633-4472-B96F-29B0D8FC0A62}" srcOrd="1" destOrd="0" presId="urn:microsoft.com/office/officeart/2005/8/layout/list1"/>
    <dgm:cxn modelId="{13DDC6CD-CA7D-4C31-8C9E-E07D6C3BEAF0}" type="presParOf" srcId="{FCDDFD92-9740-4E20-BD23-1D2E18014E53}" destId="{AD17A800-9A24-45E0-862A-648FA41D17E3}" srcOrd="2" destOrd="0" presId="urn:microsoft.com/office/officeart/2005/8/layout/list1"/>
    <dgm:cxn modelId="{0FCD6F62-B002-4AFB-A21A-BD59A7223CA6}" type="presParOf" srcId="{FCDDFD92-9740-4E20-BD23-1D2E18014E53}" destId="{2672F072-E321-43D9-AAF2-90F928C94F7A}" srcOrd="3" destOrd="0" presId="urn:microsoft.com/office/officeart/2005/8/layout/list1"/>
    <dgm:cxn modelId="{DF42064F-5CBD-4549-B46E-B7FC979DC81D}" type="presParOf" srcId="{FCDDFD92-9740-4E20-BD23-1D2E18014E53}" destId="{DA7BD534-2947-4E80-927C-56434CB783C6}" srcOrd="4" destOrd="0" presId="urn:microsoft.com/office/officeart/2005/8/layout/list1"/>
    <dgm:cxn modelId="{99DC8331-6CB5-43A4-A4E7-6A311032319F}" type="presParOf" srcId="{DA7BD534-2947-4E80-927C-56434CB783C6}" destId="{6809B36D-39D7-4F4C-899E-F9411E1F93E4}" srcOrd="0" destOrd="0" presId="urn:microsoft.com/office/officeart/2005/8/layout/list1"/>
    <dgm:cxn modelId="{C0B4BB70-7645-401E-8D22-D79D04BEC527}" type="presParOf" srcId="{DA7BD534-2947-4E80-927C-56434CB783C6}" destId="{C77698AA-AB23-4E96-81C5-4B3DD767DD30}" srcOrd="1" destOrd="0" presId="urn:microsoft.com/office/officeart/2005/8/layout/list1"/>
    <dgm:cxn modelId="{04C10651-ADA3-433E-9369-3BE2E24031F0}" type="presParOf" srcId="{FCDDFD92-9740-4E20-BD23-1D2E18014E53}" destId="{FD390386-F08C-455A-A44F-2504EF5AC5E0}" srcOrd="5" destOrd="0" presId="urn:microsoft.com/office/officeart/2005/8/layout/list1"/>
    <dgm:cxn modelId="{1A5BD467-89F0-4C09-9BF3-EFBD0BB42124}" type="presParOf" srcId="{FCDDFD92-9740-4E20-BD23-1D2E18014E53}" destId="{0AE6FB5B-3638-4460-AA39-B394AB4EA1EB}" srcOrd="6" destOrd="0" presId="urn:microsoft.com/office/officeart/2005/8/layout/list1"/>
    <dgm:cxn modelId="{1E9D1989-5E93-42FD-BC48-525124358706}" type="presParOf" srcId="{FCDDFD92-9740-4E20-BD23-1D2E18014E53}" destId="{EF2CA26E-3299-4C79-AEF2-9721ABAF0744}" srcOrd="7" destOrd="0" presId="urn:microsoft.com/office/officeart/2005/8/layout/list1"/>
    <dgm:cxn modelId="{49E7BA13-4739-44DB-ADAE-54CAF33B1004}" type="presParOf" srcId="{FCDDFD92-9740-4E20-BD23-1D2E18014E53}" destId="{6910609F-813F-43A1-A0C9-4B6666C569C1}" srcOrd="8" destOrd="0" presId="urn:microsoft.com/office/officeart/2005/8/layout/list1"/>
    <dgm:cxn modelId="{E34B3A5C-3941-4656-8B2B-2E13AA4E44BB}" type="presParOf" srcId="{6910609F-813F-43A1-A0C9-4B6666C569C1}" destId="{A29D2957-9901-47EA-B46E-E0C7488EF648}" srcOrd="0" destOrd="0" presId="urn:microsoft.com/office/officeart/2005/8/layout/list1"/>
    <dgm:cxn modelId="{A7234BDC-080E-41D8-A58E-E4FBEDD02A8D}" type="presParOf" srcId="{6910609F-813F-43A1-A0C9-4B6666C569C1}" destId="{10479A37-B484-4EE0-AC34-62D9167FC331}" srcOrd="1" destOrd="0" presId="urn:microsoft.com/office/officeart/2005/8/layout/list1"/>
    <dgm:cxn modelId="{47211483-A87E-446E-B166-33E0835846BB}" type="presParOf" srcId="{FCDDFD92-9740-4E20-BD23-1D2E18014E53}" destId="{27B60332-9796-487F-87B1-8BED821F9DBD}" srcOrd="9" destOrd="0" presId="urn:microsoft.com/office/officeart/2005/8/layout/list1"/>
    <dgm:cxn modelId="{63C70679-C043-4814-A839-4C0AF7558874}" type="presParOf" srcId="{FCDDFD92-9740-4E20-BD23-1D2E18014E53}" destId="{B2C2B42B-ED5A-4639-917D-D67E38A405EB}" srcOrd="10" destOrd="0" presId="urn:microsoft.com/office/officeart/2005/8/layout/list1"/>
    <dgm:cxn modelId="{D1AECA51-E3C7-4114-87F5-5C1E3F071970}" type="presParOf" srcId="{FCDDFD92-9740-4E20-BD23-1D2E18014E53}" destId="{4319E62A-E59D-4B14-9C50-0409DDEC7197}" srcOrd="11" destOrd="0" presId="urn:microsoft.com/office/officeart/2005/8/layout/list1"/>
    <dgm:cxn modelId="{CF4FF223-2D48-49D5-A29D-F6161949336C}" type="presParOf" srcId="{FCDDFD92-9740-4E20-BD23-1D2E18014E53}" destId="{84E21AA0-5421-4971-9FE1-216C8F7C0FDF}" srcOrd="12" destOrd="0" presId="urn:microsoft.com/office/officeart/2005/8/layout/list1"/>
    <dgm:cxn modelId="{20CD0ABB-6052-4365-B152-155546CA66DC}" type="presParOf" srcId="{84E21AA0-5421-4971-9FE1-216C8F7C0FDF}" destId="{879C511E-6B8A-4D4E-B999-E128C675693D}" srcOrd="0" destOrd="0" presId="urn:microsoft.com/office/officeart/2005/8/layout/list1"/>
    <dgm:cxn modelId="{EC4D31A6-B191-45D1-A574-AC9B705ADBA3}" type="presParOf" srcId="{84E21AA0-5421-4971-9FE1-216C8F7C0FDF}" destId="{A7350E1B-2C7D-4EEF-8AA8-A3773730E702}" srcOrd="1" destOrd="0" presId="urn:microsoft.com/office/officeart/2005/8/layout/list1"/>
    <dgm:cxn modelId="{A78C2E07-B2C2-4F10-8AF7-792953DD3AB4}" type="presParOf" srcId="{FCDDFD92-9740-4E20-BD23-1D2E18014E53}" destId="{7266C84B-6B1C-4153-A431-D51A24665C03}" srcOrd="13" destOrd="0" presId="urn:microsoft.com/office/officeart/2005/8/layout/list1"/>
    <dgm:cxn modelId="{866EAD4B-1519-4B5A-8722-0DA9F1DC495A}" type="presParOf" srcId="{FCDDFD92-9740-4E20-BD23-1D2E18014E53}" destId="{2D1296DF-8117-4FB9-BBEE-52FD741886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216EAF-30DD-4907-925B-19F108E8B4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80DC2E-A146-4DD0-8582-AC4FCBE4635E}">
      <dgm:prSet phldrT="[Text]"/>
      <dgm:spPr/>
      <dgm:t>
        <a:bodyPr/>
        <a:lstStyle/>
        <a:p>
          <a:r>
            <a:rPr lang="en-US" dirty="0" smtClean="0"/>
            <a:t>Sudden death in pups</a:t>
          </a:r>
          <a:endParaRPr lang="en-IN" dirty="0"/>
        </a:p>
      </dgm:t>
    </dgm:pt>
    <dgm:pt modelId="{1E8D2B83-3D38-4940-B22F-D832815B2224}" type="parTrans" cxnId="{81BA8700-3D61-4D8A-B59B-FA6686C80A05}">
      <dgm:prSet/>
      <dgm:spPr/>
      <dgm:t>
        <a:bodyPr/>
        <a:lstStyle/>
        <a:p>
          <a:endParaRPr lang="en-IN"/>
        </a:p>
      </dgm:t>
    </dgm:pt>
    <dgm:pt modelId="{34FADEC7-0343-4A59-BBFD-33EE73D04C5D}" type="sibTrans" cxnId="{81BA8700-3D61-4D8A-B59B-FA6686C80A05}">
      <dgm:prSet/>
      <dgm:spPr/>
      <dgm:t>
        <a:bodyPr/>
        <a:lstStyle/>
        <a:p>
          <a:endParaRPr lang="en-IN"/>
        </a:p>
      </dgm:t>
    </dgm:pt>
    <dgm:pt modelId="{9E97532E-A72D-4F4A-8A93-F962182DA2BD}">
      <dgm:prSet phldrT="[Text]"/>
      <dgm:spPr/>
      <dgm:t>
        <a:bodyPr/>
        <a:lstStyle/>
        <a:p>
          <a:r>
            <a:rPr lang="en-US" dirty="0" smtClean="0"/>
            <a:t>Occasional </a:t>
          </a:r>
          <a:r>
            <a:rPr lang="en-US" dirty="0" err="1" smtClean="0"/>
            <a:t>vomition</a:t>
          </a:r>
          <a:endParaRPr lang="en-IN" dirty="0"/>
        </a:p>
      </dgm:t>
    </dgm:pt>
    <dgm:pt modelId="{AB664980-D6DE-4148-B0C1-CC2487CEC057}" type="parTrans" cxnId="{94E7EEED-4A5D-4B98-AD8F-841733286CB4}">
      <dgm:prSet/>
      <dgm:spPr/>
      <dgm:t>
        <a:bodyPr/>
        <a:lstStyle/>
        <a:p>
          <a:endParaRPr lang="en-IN"/>
        </a:p>
      </dgm:t>
    </dgm:pt>
    <dgm:pt modelId="{963CAB72-944F-4AA5-ACFB-5E6AC7120CF8}" type="sibTrans" cxnId="{94E7EEED-4A5D-4B98-AD8F-841733286CB4}">
      <dgm:prSet/>
      <dgm:spPr/>
      <dgm:t>
        <a:bodyPr/>
        <a:lstStyle/>
        <a:p>
          <a:endParaRPr lang="en-IN"/>
        </a:p>
      </dgm:t>
    </dgm:pt>
    <dgm:pt modelId="{8DC4F8DC-A480-40C7-A19E-24036B330A63}">
      <dgm:prSet phldrT="[Text]"/>
      <dgm:spPr/>
      <dgm:t>
        <a:bodyPr/>
        <a:lstStyle/>
        <a:p>
          <a:r>
            <a:rPr lang="en-US" dirty="0" smtClean="0"/>
            <a:t>Dehydration</a:t>
          </a:r>
          <a:endParaRPr lang="en-IN" dirty="0"/>
        </a:p>
      </dgm:t>
    </dgm:pt>
    <dgm:pt modelId="{89216D0E-C91D-4AD4-9414-932E8AF700E7}" type="parTrans" cxnId="{E2FEEE64-B324-4EF1-A51F-589A2F8EED4D}">
      <dgm:prSet/>
      <dgm:spPr/>
      <dgm:t>
        <a:bodyPr/>
        <a:lstStyle/>
        <a:p>
          <a:endParaRPr lang="en-IN"/>
        </a:p>
      </dgm:t>
    </dgm:pt>
    <dgm:pt modelId="{52C1D570-BE5F-4DC6-9913-64E515AD0787}" type="sibTrans" cxnId="{E2FEEE64-B324-4EF1-A51F-589A2F8EED4D}">
      <dgm:prSet/>
      <dgm:spPr/>
      <dgm:t>
        <a:bodyPr/>
        <a:lstStyle/>
        <a:p>
          <a:endParaRPr lang="en-IN"/>
        </a:p>
      </dgm:t>
    </dgm:pt>
    <dgm:pt modelId="{805169BB-0F23-4D3D-8DC5-72A94D2F2CA1}">
      <dgm:prSet/>
      <dgm:spPr/>
      <dgm:t>
        <a:bodyPr/>
        <a:lstStyle/>
        <a:p>
          <a:r>
            <a:rPr lang="en-US" dirty="0" smtClean="0"/>
            <a:t>Rough hair coat</a:t>
          </a:r>
          <a:endParaRPr lang="en-IN" dirty="0"/>
        </a:p>
      </dgm:t>
    </dgm:pt>
    <dgm:pt modelId="{9F3CB8C0-3FD3-49CB-B8FE-578DC4617891}" type="parTrans" cxnId="{BA3EBA7A-B07F-4291-B35C-F52BE0796FF9}">
      <dgm:prSet/>
      <dgm:spPr/>
    </dgm:pt>
    <dgm:pt modelId="{87C723BE-EA03-4009-9B5C-D0A212BAA091}" type="sibTrans" cxnId="{BA3EBA7A-B07F-4291-B35C-F52BE0796FF9}">
      <dgm:prSet/>
      <dgm:spPr/>
    </dgm:pt>
    <dgm:pt modelId="{370FEF9E-347B-4A13-9C8E-DDDAC02DCF68}">
      <dgm:prSet/>
      <dgm:spPr/>
      <dgm:t>
        <a:bodyPr/>
        <a:lstStyle/>
        <a:p>
          <a:r>
            <a:rPr lang="en-US" dirty="0" smtClean="0"/>
            <a:t>Pot belly</a:t>
          </a:r>
          <a:endParaRPr lang="en-IN" dirty="0"/>
        </a:p>
      </dgm:t>
    </dgm:pt>
    <dgm:pt modelId="{C16C9131-2D83-498F-8E10-8D8F3F7B65C9}" type="parTrans" cxnId="{D2DBCE40-D690-45AC-8B44-9C2B35321E94}">
      <dgm:prSet/>
      <dgm:spPr/>
    </dgm:pt>
    <dgm:pt modelId="{9728C217-B5DE-473B-831F-FB9482AFF2B8}" type="sibTrans" cxnId="{D2DBCE40-D690-45AC-8B44-9C2B35321E94}">
      <dgm:prSet/>
      <dgm:spPr/>
    </dgm:pt>
    <dgm:pt modelId="{CF65BE7E-D282-4A7A-8299-67968534AA65}">
      <dgm:prSet/>
      <dgm:spPr/>
      <dgm:t>
        <a:bodyPr/>
        <a:lstStyle/>
        <a:p>
          <a:r>
            <a:rPr lang="en-US" dirty="0" err="1" smtClean="0"/>
            <a:t>Pnemonia</a:t>
          </a:r>
          <a:endParaRPr lang="en-IN" dirty="0"/>
        </a:p>
      </dgm:t>
    </dgm:pt>
    <dgm:pt modelId="{0BDA29E5-F567-4027-AC3D-D1394EA7BFFF}" type="parTrans" cxnId="{F04600CD-A702-455A-AACA-845E5203FAD1}">
      <dgm:prSet/>
      <dgm:spPr/>
    </dgm:pt>
    <dgm:pt modelId="{FAE1A87A-2B83-4EE6-9B0E-3246A7FAF986}" type="sibTrans" cxnId="{F04600CD-A702-455A-AACA-845E5203FAD1}">
      <dgm:prSet/>
      <dgm:spPr/>
    </dgm:pt>
    <dgm:pt modelId="{D9D0A793-F51A-47C3-9191-4B20879F63C8}" type="pres">
      <dgm:prSet presAssocID="{BB216EAF-30DD-4907-925B-19F108E8B4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D04559E-6160-4705-B39B-534D5C4F2493}" type="pres">
      <dgm:prSet presAssocID="{6980DC2E-A146-4DD0-8582-AC4FCBE4635E}" presName="parentLin" presStyleCnt="0"/>
      <dgm:spPr/>
    </dgm:pt>
    <dgm:pt modelId="{AE267982-9441-4472-A198-B3417869307B}" type="pres">
      <dgm:prSet presAssocID="{6980DC2E-A146-4DD0-8582-AC4FCBE4635E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0EABF722-57E4-47FD-AAF9-ABBD6AE3F49A}" type="pres">
      <dgm:prSet presAssocID="{6980DC2E-A146-4DD0-8582-AC4FCBE4635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6221C9-A1E2-46C1-9A9A-1933C25A94FF}" type="pres">
      <dgm:prSet presAssocID="{6980DC2E-A146-4DD0-8582-AC4FCBE4635E}" presName="negativeSpace" presStyleCnt="0"/>
      <dgm:spPr/>
    </dgm:pt>
    <dgm:pt modelId="{D39E2281-F936-4C93-96C6-9254C28C71B6}" type="pres">
      <dgm:prSet presAssocID="{6980DC2E-A146-4DD0-8582-AC4FCBE4635E}" presName="childText" presStyleLbl="conFgAcc1" presStyleIdx="0" presStyleCnt="6">
        <dgm:presLayoutVars>
          <dgm:bulletEnabled val="1"/>
        </dgm:presLayoutVars>
      </dgm:prSet>
      <dgm:spPr/>
    </dgm:pt>
    <dgm:pt modelId="{77DE9BE7-845E-4665-8B8C-4C5C9F09CADE}" type="pres">
      <dgm:prSet presAssocID="{34FADEC7-0343-4A59-BBFD-33EE73D04C5D}" presName="spaceBetweenRectangles" presStyleCnt="0"/>
      <dgm:spPr/>
    </dgm:pt>
    <dgm:pt modelId="{3CCFBD11-CDCB-4348-9854-FF1DC426E9F0}" type="pres">
      <dgm:prSet presAssocID="{9E97532E-A72D-4F4A-8A93-F962182DA2BD}" presName="parentLin" presStyleCnt="0"/>
      <dgm:spPr/>
    </dgm:pt>
    <dgm:pt modelId="{82A7F031-38F8-4303-AAE3-9B489A9E885A}" type="pres">
      <dgm:prSet presAssocID="{9E97532E-A72D-4F4A-8A93-F962182DA2BD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82D7C771-940B-453E-937A-8F03B956BA11}" type="pres">
      <dgm:prSet presAssocID="{9E97532E-A72D-4F4A-8A93-F962182DA2B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D9E93C-C0C7-43E0-8EAC-15AA0F86FE5F}" type="pres">
      <dgm:prSet presAssocID="{9E97532E-A72D-4F4A-8A93-F962182DA2BD}" presName="negativeSpace" presStyleCnt="0"/>
      <dgm:spPr/>
    </dgm:pt>
    <dgm:pt modelId="{C1E0D1DB-7A65-4912-802D-105C169D6730}" type="pres">
      <dgm:prSet presAssocID="{9E97532E-A72D-4F4A-8A93-F962182DA2BD}" presName="childText" presStyleLbl="conFgAcc1" presStyleIdx="1" presStyleCnt="6">
        <dgm:presLayoutVars>
          <dgm:bulletEnabled val="1"/>
        </dgm:presLayoutVars>
      </dgm:prSet>
      <dgm:spPr/>
    </dgm:pt>
    <dgm:pt modelId="{C787A407-39A1-4B1D-BE2C-8653DFDE96D1}" type="pres">
      <dgm:prSet presAssocID="{963CAB72-944F-4AA5-ACFB-5E6AC7120CF8}" presName="spaceBetweenRectangles" presStyleCnt="0"/>
      <dgm:spPr/>
    </dgm:pt>
    <dgm:pt modelId="{96DD451E-96CE-498E-BF58-8239B144B50E}" type="pres">
      <dgm:prSet presAssocID="{8DC4F8DC-A480-40C7-A19E-24036B330A63}" presName="parentLin" presStyleCnt="0"/>
      <dgm:spPr/>
    </dgm:pt>
    <dgm:pt modelId="{1E866078-4979-448C-BA68-177A15B59EE2}" type="pres">
      <dgm:prSet presAssocID="{8DC4F8DC-A480-40C7-A19E-24036B330A63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E0E9D688-A45D-44B2-91DC-6EFAE2120A09}" type="pres">
      <dgm:prSet presAssocID="{8DC4F8DC-A480-40C7-A19E-24036B330A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9CA8A9-CEC3-4E81-95CF-9C7650762D2A}" type="pres">
      <dgm:prSet presAssocID="{8DC4F8DC-A480-40C7-A19E-24036B330A63}" presName="negativeSpace" presStyleCnt="0"/>
      <dgm:spPr/>
    </dgm:pt>
    <dgm:pt modelId="{6DBF79C0-76EE-4A38-BD00-5E677C9FD760}" type="pres">
      <dgm:prSet presAssocID="{8DC4F8DC-A480-40C7-A19E-24036B330A63}" presName="childText" presStyleLbl="conFgAcc1" presStyleIdx="2" presStyleCnt="6">
        <dgm:presLayoutVars>
          <dgm:bulletEnabled val="1"/>
        </dgm:presLayoutVars>
      </dgm:prSet>
      <dgm:spPr/>
    </dgm:pt>
    <dgm:pt modelId="{D95ECE8E-6FC8-40B8-BB63-4D8C35555B12}" type="pres">
      <dgm:prSet presAssocID="{52C1D570-BE5F-4DC6-9913-64E515AD0787}" presName="spaceBetweenRectangles" presStyleCnt="0"/>
      <dgm:spPr/>
    </dgm:pt>
    <dgm:pt modelId="{01806B50-708F-4295-B043-5EAA267C9642}" type="pres">
      <dgm:prSet presAssocID="{805169BB-0F23-4D3D-8DC5-72A94D2F2CA1}" presName="parentLin" presStyleCnt="0"/>
      <dgm:spPr/>
    </dgm:pt>
    <dgm:pt modelId="{C8A2D769-DECF-4670-8D0B-DD1F0E13C893}" type="pres">
      <dgm:prSet presAssocID="{805169BB-0F23-4D3D-8DC5-72A94D2F2CA1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16113B21-F6C6-431F-A1BF-1794FDA8B90F}" type="pres">
      <dgm:prSet presAssocID="{805169BB-0F23-4D3D-8DC5-72A94D2F2CA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E22CAC-EF78-4063-8F4F-6246786CDF03}" type="pres">
      <dgm:prSet presAssocID="{805169BB-0F23-4D3D-8DC5-72A94D2F2CA1}" presName="negativeSpace" presStyleCnt="0"/>
      <dgm:spPr/>
    </dgm:pt>
    <dgm:pt modelId="{49C28746-B8A5-4FDA-8E95-AF5AEB59AA1C}" type="pres">
      <dgm:prSet presAssocID="{805169BB-0F23-4D3D-8DC5-72A94D2F2CA1}" presName="childText" presStyleLbl="conFgAcc1" presStyleIdx="3" presStyleCnt="6">
        <dgm:presLayoutVars>
          <dgm:bulletEnabled val="1"/>
        </dgm:presLayoutVars>
      </dgm:prSet>
      <dgm:spPr/>
    </dgm:pt>
    <dgm:pt modelId="{21C531E9-CCF6-4E2F-B856-77CCC59CFE91}" type="pres">
      <dgm:prSet presAssocID="{87C723BE-EA03-4009-9B5C-D0A212BAA091}" presName="spaceBetweenRectangles" presStyleCnt="0"/>
      <dgm:spPr/>
    </dgm:pt>
    <dgm:pt modelId="{A1982572-66AF-40F8-9559-03BF54F2D0B1}" type="pres">
      <dgm:prSet presAssocID="{370FEF9E-347B-4A13-9C8E-DDDAC02DCF68}" presName="parentLin" presStyleCnt="0"/>
      <dgm:spPr/>
    </dgm:pt>
    <dgm:pt modelId="{748111AE-7D2A-42C3-AE4B-8A92D43B7AC4}" type="pres">
      <dgm:prSet presAssocID="{370FEF9E-347B-4A13-9C8E-DDDAC02DCF68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DDA151B2-C51E-474B-B499-556CFB48BD56}" type="pres">
      <dgm:prSet presAssocID="{370FEF9E-347B-4A13-9C8E-DDDAC02DCF6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4EACE8-E82F-4845-B1D8-C737D098B96D}" type="pres">
      <dgm:prSet presAssocID="{370FEF9E-347B-4A13-9C8E-DDDAC02DCF68}" presName="negativeSpace" presStyleCnt="0"/>
      <dgm:spPr/>
    </dgm:pt>
    <dgm:pt modelId="{8B86F146-6213-4E5E-AEE8-D70DEA43E6E1}" type="pres">
      <dgm:prSet presAssocID="{370FEF9E-347B-4A13-9C8E-DDDAC02DCF68}" presName="childText" presStyleLbl="conFgAcc1" presStyleIdx="4" presStyleCnt="6">
        <dgm:presLayoutVars>
          <dgm:bulletEnabled val="1"/>
        </dgm:presLayoutVars>
      </dgm:prSet>
      <dgm:spPr/>
    </dgm:pt>
    <dgm:pt modelId="{12A316FB-D562-44C4-804D-9FD53A9AE2A8}" type="pres">
      <dgm:prSet presAssocID="{9728C217-B5DE-473B-831F-FB9482AFF2B8}" presName="spaceBetweenRectangles" presStyleCnt="0"/>
      <dgm:spPr/>
    </dgm:pt>
    <dgm:pt modelId="{BCB05267-1C9A-4FA4-8543-53701CFA1B8C}" type="pres">
      <dgm:prSet presAssocID="{CF65BE7E-D282-4A7A-8299-67968534AA65}" presName="parentLin" presStyleCnt="0"/>
      <dgm:spPr/>
    </dgm:pt>
    <dgm:pt modelId="{1CAAE40D-A623-4F21-A153-DA81F4B44204}" type="pres">
      <dgm:prSet presAssocID="{CF65BE7E-D282-4A7A-8299-67968534AA65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B00641ED-B642-4624-BFE3-D118F9CDAA46}" type="pres">
      <dgm:prSet presAssocID="{CF65BE7E-D282-4A7A-8299-67968534AA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37237C-327E-4153-8F1C-6B6FB0FC40A5}" type="pres">
      <dgm:prSet presAssocID="{CF65BE7E-D282-4A7A-8299-67968534AA65}" presName="negativeSpace" presStyleCnt="0"/>
      <dgm:spPr/>
    </dgm:pt>
    <dgm:pt modelId="{346BE5DF-2E3C-451F-BD6D-1FDF304EB872}" type="pres">
      <dgm:prSet presAssocID="{CF65BE7E-D282-4A7A-8299-67968534AA6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1BA8700-3D61-4D8A-B59B-FA6686C80A05}" srcId="{BB216EAF-30DD-4907-925B-19F108E8B484}" destId="{6980DC2E-A146-4DD0-8582-AC4FCBE4635E}" srcOrd="0" destOrd="0" parTransId="{1E8D2B83-3D38-4940-B22F-D832815B2224}" sibTransId="{34FADEC7-0343-4A59-BBFD-33EE73D04C5D}"/>
    <dgm:cxn modelId="{7BB23BE8-A28C-4364-A89B-EC43261C83CF}" type="presOf" srcId="{CF65BE7E-D282-4A7A-8299-67968534AA65}" destId="{1CAAE40D-A623-4F21-A153-DA81F4B44204}" srcOrd="0" destOrd="0" presId="urn:microsoft.com/office/officeart/2005/8/layout/list1"/>
    <dgm:cxn modelId="{94E7EEED-4A5D-4B98-AD8F-841733286CB4}" srcId="{BB216EAF-30DD-4907-925B-19F108E8B484}" destId="{9E97532E-A72D-4F4A-8A93-F962182DA2BD}" srcOrd="1" destOrd="0" parTransId="{AB664980-D6DE-4148-B0C1-CC2487CEC057}" sibTransId="{963CAB72-944F-4AA5-ACFB-5E6AC7120CF8}"/>
    <dgm:cxn modelId="{A76C0E38-B2D6-40C7-BB64-FCF81D68EDF9}" type="presOf" srcId="{BB216EAF-30DD-4907-925B-19F108E8B484}" destId="{D9D0A793-F51A-47C3-9191-4B20879F63C8}" srcOrd="0" destOrd="0" presId="urn:microsoft.com/office/officeart/2005/8/layout/list1"/>
    <dgm:cxn modelId="{F1A51226-E31C-4825-9F9D-539A29D5AA44}" type="presOf" srcId="{805169BB-0F23-4D3D-8DC5-72A94D2F2CA1}" destId="{16113B21-F6C6-431F-A1BF-1794FDA8B90F}" srcOrd="1" destOrd="0" presId="urn:microsoft.com/office/officeart/2005/8/layout/list1"/>
    <dgm:cxn modelId="{BFAB7D1D-30CC-4BFB-8630-44F2A9BECB69}" type="presOf" srcId="{370FEF9E-347B-4A13-9C8E-DDDAC02DCF68}" destId="{748111AE-7D2A-42C3-AE4B-8A92D43B7AC4}" srcOrd="0" destOrd="0" presId="urn:microsoft.com/office/officeart/2005/8/layout/list1"/>
    <dgm:cxn modelId="{E2FF13F7-1E66-4DBE-9069-DD5441487F2F}" type="presOf" srcId="{CF65BE7E-D282-4A7A-8299-67968534AA65}" destId="{B00641ED-B642-4624-BFE3-D118F9CDAA46}" srcOrd="1" destOrd="0" presId="urn:microsoft.com/office/officeart/2005/8/layout/list1"/>
    <dgm:cxn modelId="{57F227B0-F033-4C3A-A163-1F584033CFF8}" type="presOf" srcId="{805169BB-0F23-4D3D-8DC5-72A94D2F2CA1}" destId="{C8A2D769-DECF-4670-8D0B-DD1F0E13C893}" srcOrd="0" destOrd="0" presId="urn:microsoft.com/office/officeart/2005/8/layout/list1"/>
    <dgm:cxn modelId="{35BB4946-F3F4-4351-A46B-FBAAB3DE308A}" type="presOf" srcId="{6980DC2E-A146-4DD0-8582-AC4FCBE4635E}" destId="{AE267982-9441-4472-A198-B3417869307B}" srcOrd="0" destOrd="0" presId="urn:microsoft.com/office/officeart/2005/8/layout/list1"/>
    <dgm:cxn modelId="{1B6006BD-D882-45AD-A0A8-5CCB2102AF19}" type="presOf" srcId="{9E97532E-A72D-4F4A-8A93-F962182DA2BD}" destId="{82A7F031-38F8-4303-AAE3-9B489A9E885A}" srcOrd="0" destOrd="0" presId="urn:microsoft.com/office/officeart/2005/8/layout/list1"/>
    <dgm:cxn modelId="{EBCCD422-6324-4A49-B5B1-DA6419F80BBA}" type="presOf" srcId="{370FEF9E-347B-4A13-9C8E-DDDAC02DCF68}" destId="{DDA151B2-C51E-474B-B499-556CFB48BD56}" srcOrd="1" destOrd="0" presId="urn:microsoft.com/office/officeart/2005/8/layout/list1"/>
    <dgm:cxn modelId="{D2DBCE40-D690-45AC-8B44-9C2B35321E94}" srcId="{BB216EAF-30DD-4907-925B-19F108E8B484}" destId="{370FEF9E-347B-4A13-9C8E-DDDAC02DCF68}" srcOrd="4" destOrd="0" parTransId="{C16C9131-2D83-498F-8E10-8D8F3F7B65C9}" sibTransId="{9728C217-B5DE-473B-831F-FB9482AFF2B8}"/>
    <dgm:cxn modelId="{3E6EDF0B-A0D2-43E0-8B21-85A5936DF26D}" type="presOf" srcId="{9E97532E-A72D-4F4A-8A93-F962182DA2BD}" destId="{82D7C771-940B-453E-937A-8F03B956BA11}" srcOrd="1" destOrd="0" presId="urn:microsoft.com/office/officeart/2005/8/layout/list1"/>
    <dgm:cxn modelId="{BC2605F3-8B86-4ECB-BADD-158FE5939F06}" type="presOf" srcId="{6980DC2E-A146-4DD0-8582-AC4FCBE4635E}" destId="{0EABF722-57E4-47FD-AAF9-ABBD6AE3F49A}" srcOrd="1" destOrd="0" presId="urn:microsoft.com/office/officeart/2005/8/layout/list1"/>
    <dgm:cxn modelId="{F04600CD-A702-455A-AACA-845E5203FAD1}" srcId="{BB216EAF-30DD-4907-925B-19F108E8B484}" destId="{CF65BE7E-D282-4A7A-8299-67968534AA65}" srcOrd="5" destOrd="0" parTransId="{0BDA29E5-F567-4027-AC3D-D1394EA7BFFF}" sibTransId="{FAE1A87A-2B83-4EE6-9B0E-3246A7FAF986}"/>
    <dgm:cxn modelId="{E2FEEE64-B324-4EF1-A51F-589A2F8EED4D}" srcId="{BB216EAF-30DD-4907-925B-19F108E8B484}" destId="{8DC4F8DC-A480-40C7-A19E-24036B330A63}" srcOrd="2" destOrd="0" parTransId="{89216D0E-C91D-4AD4-9414-932E8AF700E7}" sibTransId="{52C1D570-BE5F-4DC6-9913-64E515AD0787}"/>
    <dgm:cxn modelId="{BA3EBA7A-B07F-4291-B35C-F52BE0796FF9}" srcId="{BB216EAF-30DD-4907-925B-19F108E8B484}" destId="{805169BB-0F23-4D3D-8DC5-72A94D2F2CA1}" srcOrd="3" destOrd="0" parTransId="{9F3CB8C0-3FD3-49CB-B8FE-578DC4617891}" sibTransId="{87C723BE-EA03-4009-9B5C-D0A212BAA091}"/>
    <dgm:cxn modelId="{11631ADE-5B2F-4FEB-9D0A-A89BC7BD4DCC}" type="presOf" srcId="{8DC4F8DC-A480-40C7-A19E-24036B330A63}" destId="{1E866078-4979-448C-BA68-177A15B59EE2}" srcOrd="0" destOrd="0" presId="urn:microsoft.com/office/officeart/2005/8/layout/list1"/>
    <dgm:cxn modelId="{E2B12377-5D41-4BAF-BDFC-12764F3632F9}" type="presOf" srcId="{8DC4F8DC-A480-40C7-A19E-24036B330A63}" destId="{E0E9D688-A45D-44B2-91DC-6EFAE2120A09}" srcOrd="1" destOrd="0" presId="urn:microsoft.com/office/officeart/2005/8/layout/list1"/>
    <dgm:cxn modelId="{6FF52B75-0678-4A08-AAD1-065B6B0533F6}" type="presParOf" srcId="{D9D0A793-F51A-47C3-9191-4B20879F63C8}" destId="{9D04559E-6160-4705-B39B-534D5C4F2493}" srcOrd="0" destOrd="0" presId="urn:microsoft.com/office/officeart/2005/8/layout/list1"/>
    <dgm:cxn modelId="{147AB79D-7D5A-4C05-8CC5-A09A6479974E}" type="presParOf" srcId="{9D04559E-6160-4705-B39B-534D5C4F2493}" destId="{AE267982-9441-4472-A198-B3417869307B}" srcOrd="0" destOrd="0" presId="urn:microsoft.com/office/officeart/2005/8/layout/list1"/>
    <dgm:cxn modelId="{6B0DFD8C-9B83-41D8-BD77-469C11DE429C}" type="presParOf" srcId="{9D04559E-6160-4705-B39B-534D5C4F2493}" destId="{0EABF722-57E4-47FD-AAF9-ABBD6AE3F49A}" srcOrd="1" destOrd="0" presId="urn:microsoft.com/office/officeart/2005/8/layout/list1"/>
    <dgm:cxn modelId="{E488C182-A8D4-4F69-84A7-5682FE33629C}" type="presParOf" srcId="{D9D0A793-F51A-47C3-9191-4B20879F63C8}" destId="{386221C9-A1E2-46C1-9A9A-1933C25A94FF}" srcOrd="1" destOrd="0" presId="urn:microsoft.com/office/officeart/2005/8/layout/list1"/>
    <dgm:cxn modelId="{237B94DE-B1D2-415B-A306-C0D2A3E56897}" type="presParOf" srcId="{D9D0A793-F51A-47C3-9191-4B20879F63C8}" destId="{D39E2281-F936-4C93-96C6-9254C28C71B6}" srcOrd="2" destOrd="0" presId="urn:microsoft.com/office/officeart/2005/8/layout/list1"/>
    <dgm:cxn modelId="{C36058A8-372A-4323-9C06-34A8CE7C7D94}" type="presParOf" srcId="{D9D0A793-F51A-47C3-9191-4B20879F63C8}" destId="{77DE9BE7-845E-4665-8B8C-4C5C9F09CADE}" srcOrd="3" destOrd="0" presId="urn:microsoft.com/office/officeart/2005/8/layout/list1"/>
    <dgm:cxn modelId="{64CB2738-3EE0-4B47-BD8B-850980FBA984}" type="presParOf" srcId="{D9D0A793-F51A-47C3-9191-4B20879F63C8}" destId="{3CCFBD11-CDCB-4348-9854-FF1DC426E9F0}" srcOrd="4" destOrd="0" presId="urn:microsoft.com/office/officeart/2005/8/layout/list1"/>
    <dgm:cxn modelId="{E459189E-4D2E-4CF4-ACD9-3E3FF784481F}" type="presParOf" srcId="{3CCFBD11-CDCB-4348-9854-FF1DC426E9F0}" destId="{82A7F031-38F8-4303-AAE3-9B489A9E885A}" srcOrd="0" destOrd="0" presId="urn:microsoft.com/office/officeart/2005/8/layout/list1"/>
    <dgm:cxn modelId="{41C5426C-3DD7-4D5F-8ECA-C510614BF0B0}" type="presParOf" srcId="{3CCFBD11-CDCB-4348-9854-FF1DC426E9F0}" destId="{82D7C771-940B-453E-937A-8F03B956BA11}" srcOrd="1" destOrd="0" presId="urn:microsoft.com/office/officeart/2005/8/layout/list1"/>
    <dgm:cxn modelId="{B1FBD2DB-1256-48CF-B6EA-EA8B4CF32CB0}" type="presParOf" srcId="{D9D0A793-F51A-47C3-9191-4B20879F63C8}" destId="{05D9E93C-C0C7-43E0-8EAC-15AA0F86FE5F}" srcOrd="5" destOrd="0" presId="urn:microsoft.com/office/officeart/2005/8/layout/list1"/>
    <dgm:cxn modelId="{DCEB403E-E3E1-4589-A454-5A0E176EE832}" type="presParOf" srcId="{D9D0A793-F51A-47C3-9191-4B20879F63C8}" destId="{C1E0D1DB-7A65-4912-802D-105C169D6730}" srcOrd="6" destOrd="0" presId="urn:microsoft.com/office/officeart/2005/8/layout/list1"/>
    <dgm:cxn modelId="{201627E7-0935-4C6C-BB10-9552A59DFD34}" type="presParOf" srcId="{D9D0A793-F51A-47C3-9191-4B20879F63C8}" destId="{C787A407-39A1-4B1D-BE2C-8653DFDE96D1}" srcOrd="7" destOrd="0" presId="urn:microsoft.com/office/officeart/2005/8/layout/list1"/>
    <dgm:cxn modelId="{548F0218-CB22-4E74-90A4-120FA60EAEDD}" type="presParOf" srcId="{D9D0A793-F51A-47C3-9191-4B20879F63C8}" destId="{96DD451E-96CE-498E-BF58-8239B144B50E}" srcOrd="8" destOrd="0" presId="urn:microsoft.com/office/officeart/2005/8/layout/list1"/>
    <dgm:cxn modelId="{5509FB40-8754-4465-81F3-280132D393F2}" type="presParOf" srcId="{96DD451E-96CE-498E-BF58-8239B144B50E}" destId="{1E866078-4979-448C-BA68-177A15B59EE2}" srcOrd="0" destOrd="0" presId="urn:microsoft.com/office/officeart/2005/8/layout/list1"/>
    <dgm:cxn modelId="{D8BA7B8D-56F9-4FDC-A912-83853C97A2AD}" type="presParOf" srcId="{96DD451E-96CE-498E-BF58-8239B144B50E}" destId="{E0E9D688-A45D-44B2-91DC-6EFAE2120A09}" srcOrd="1" destOrd="0" presId="urn:microsoft.com/office/officeart/2005/8/layout/list1"/>
    <dgm:cxn modelId="{C4FF11E7-018E-40D6-A15E-4B495F0EED13}" type="presParOf" srcId="{D9D0A793-F51A-47C3-9191-4B20879F63C8}" destId="{329CA8A9-CEC3-4E81-95CF-9C7650762D2A}" srcOrd="9" destOrd="0" presId="urn:microsoft.com/office/officeart/2005/8/layout/list1"/>
    <dgm:cxn modelId="{1C04928D-80DD-4071-BDD5-8D6EFE87925E}" type="presParOf" srcId="{D9D0A793-F51A-47C3-9191-4B20879F63C8}" destId="{6DBF79C0-76EE-4A38-BD00-5E677C9FD760}" srcOrd="10" destOrd="0" presId="urn:microsoft.com/office/officeart/2005/8/layout/list1"/>
    <dgm:cxn modelId="{257C3FE0-5480-4B6F-850E-899E99E39A2C}" type="presParOf" srcId="{D9D0A793-F51A-47C3-9191-4B20879F63C8}" destId="{D95ECE8E-6FC8-40B8-BB63-4D8C35555B12}" srcOrd="11" destOrd="0" presId="urn:microsoft.com/office/officeart/2005/8/layout/list1"/>
    <dgm:cxn modelId="{97F0CEC7-C493-4C6F-82E0-9CE1251FC0B1}" type="presParOf" srcId="{D9D0A793-F51A-47C3-9191-4B20879F63C8}" destId="{01806B50-708F-4295-B043-5EAA267C9642}" srcOrd="12" destOrd="0" presId="urn:microsoft.com/office/officeart/2005/8/layout/list1"/>
    <dgm:cxn modelId="{896DDE3A-C2D9-4DBA-9F55-1F002C1270CB}" type="presParOf" srcId="{01806B50-708F-4295-B043-5EAA267C9642}" destId="{C8A2D769-DECF-4670-8D0B-DD1F0E13C893}" srcOrd="0" destOrd="0" presId="urn:microsoft.com/office/officeart/2005/8/layout/list1"/>
    <dgm:cxn modelId="{BE405CCD-36ED-47F1-BCFC-3FB1B3E202F6}" type="presParOf" srcId="{01806B50-708F-4295-B043-5EAA267C9642}" destId="{16113B21-F6C6-431F-A1BF-1794FDA8B90F}" srcOrd="1" destOrd="0" presId="urn:microsoft.com/office/officeart/2005/8/layout/list1"/>
    <dgm:cxn modelId="{D50309BF-BFCF-4AD9-BFA7-B08572214E10}" type="presParOf" srcId="{D9D0A793-F51A-47C3-9191-4B20879F63C8}" destId="{A6E22CAC-EF78-4063-8F4F-6246786CDF03}" srcOrd="13" destOrd="0" presId="urn:microsoft.com/office/officeart/2005/8/layout/list1"/>
    <dgm:cxn modelId="{213E4AD8-D094-4D31-B124-B3007BEF29DE}" type="presParOf" srcId="{D9D0A793-F51A-47C3-9191-4B20879F63C8}" destId="{49C28746-B8A5-4FDA-8E95-AF5AEB59AA1C}" srcOrd="14" destOrd="0" presId="urn:microsoft.com/office/officeart/2005/8/layout/list1"/>
    <dgm:cxn modelId="{4B5DEE53-9AF5-4B12-A575-D5AB762CC72D}" type="presParOf" srcId="{D9D0A793-F51A-47C3-9191-4B20879F63C8}" destId="{21C531E9-CCF6-4E2F-B856-77CCC59CFE91}" srcOrd="15" destOrd="0" presId="urn:microsoft.com/office/officeart/2005/8/layout/list1"/>
    <dgm:cxn modelId="{1C630042-4D98-4C16-86DA-52652C73B801}" type="presParOf" srcId="{D9D0A793-F51A-47C3-9191-4B20879F63C8}" destId="{A1982572-66AF-40F8-9559-03BF54F2D0B1}" srcOrd="16" destOrd="0" presId="urn:microsoft.com/office/officeart/2005/8/layout/list1"/>
    <dgm:cxn modelId="{42713AEE-9883-43EB-A708-60DDCA833A96}" type="presParOf" srcId="{A1982572-66AF-40F8-9559-03BF54F2D0B1}" destId="{748111AE-7D2A-42C3-AE4B-8A92D43B7AC4}" srcOrd="0" destOrd="0" presId="urn:microsoft.com/office/officeart/2005/8/layout/list1"/>
    <dgm:cxn modelId="{931A9DB0-5FD7-4906-9106-0FEA796B87E6}" type="presParOf" srcId="{A1982572-66AF-40F8-9559-03BF54F2D0B1}" destId="{DDA151B2-C51E-474B-B499-556CFB48BD56}" srcOrd="1" destOrd="0" presId="urn:microsoft.com/office/officeart/2005/8/layout/list1"/>
    <dgm:cxn modelId="{EA080C0C-7E29-46A2-B078-CB962C16651E}" type="presParOf" srcId="{D9D0A793-F51A-47C3-9191-4B20879F63C8}" destId="{B64EACE8-E82F-4845-B1D8-C737D098B96D}" srcOrd="17" destOrd="0" presId="urn:microsoft.com/office/officeart/2005/8/layout/list1"/>
    <dgm:cxn modelId="{AC527332-7C8B-47E6-B113-FBBFF2A52077}" type="presParOf" srcId="{D9D0A793-F51A-47C3-9191-4B20879F63C8}" destId="{8B86F146-6213-4E5E-AEE8-D70DEA43E6E1}" srcOrd="18" destOrd="0" presId="urn:microsoft.com/office/officeart/2005/8/layout/list1"/>
    <dgm:cxn modelId="{BC059014-267B-49BD-AF0F-772DC27A877A}" type="presParOf" srcId="{D9D0A793-F51A-47C3-9191-4B20879F63C8}" destId="{12A316FB-D562-44C4-804D-9FD53A9AE2A8}" srcOrd="19" destOrd="0" presId="urn:microsoft.com/office/officeart/2005/8/layout/list1"/>
    <dgm:cxn modelId="{597F4712-9D20-47A6-83A6-CE3E1825852B}" type="presParOf" srcId="{D9D0A793-F51A-47C3-9191-4B20879F63C8}" destId="{BCB05267-1C9A-4FA4-8543-53701CFA1B8C}" srcOrd="20" destOrd="0" presId="urn:microsoft.com/office/officeart/2005/8/layout/list1"/>
    <dgm:cxn modelId="{E1AA69FF-F91F-4C28-BF8D-D5FF8925AE46}" type="presParOf" srcId="{BCB05267-1C9A-4FA4-8543-53701CFA1B8C}" destId="{1CAAE40D-A623-4F21-A153-DA81F4B44204}" srcOrd="0" destOrd="0" presId="urn:microsoft.com/office/officeart/2005/8/layout/list1"/>
    <dgm:cxn modelId="{805D7172-15FF-4257-82BF-EB6EFC357DD5}" type="presParOf" srcId="{BCB05267-1C9A-4FA4-8543-53701CFA1B8C}" destId="{B00641ED-B642-4624-BFE3-D118F9CDAA46}" srcOrd="1" destOrd="0" presId="urn:microsoft.com/office/officeart/2005/8/layout/list1"/>
    <dgm:cxn modelId="{50340DA7-E487-4EA3-B24E-C6605477A80D}" type="presParOf" srcId="{D9D0A793-F51A-47C3-9191-4B20879F63C8}" destId="{6E37237C-327E-4153-8F1C-6B6FB0FC40A5}" srcOrd="21" destOrd="0" presId="urn:microsoft.com/office/officeart/2005/8/layout/list1"/>
    <dgm:cxn modelId="{323086D0-408D-4967-B633-76A8F5DB8B1B}" type="presParOf" srcId="{D9D0A793-F51A-47C3-9191-4B20879F63C8}" destId="{346BE5DF-2E3C-451F-BD6D-1FDF304EB87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CE672A-87F7-474F-8C0B-97B7CB9E4A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59A6D43-B336-4C90-A917-7ACCFAA6C62E}">
      <dgm:prSet phldrT="[Text]" custT="1"/>
      <dgm:spPr/>
      <dgm:t>
        <a:bodyPr/>
        <a:lstStyle/>
        <a:p>
          <a:r>
            <a:rPr lang="en-US" sz="3200" b="1" dirty="0" err="1" smtClean="0"/>
            <a:t>Piperazine</a:t>
          </a:r>
          <a:r>
            <a:rPr lang="en-US" sz="3200" b="1" dirty="0" smtClean="0"/>
            <a:t> @ 100-300mg/kg orally</a:t>
          </a:r>
          <a:endParaRPr lang="en-IN" sz="3200" b="1" dirty="0"/>
        </a:p>
      </dgm:t>
    </dgm:pt>
    <dgm:pt modelId="{3E13B8E9-3682-4FB4-BB0A-BD2B91F97F75}" type="parTrans" cxnId="{646ED18B-EFEC-4BB0-9025-7ADD5EACA034}">
      <dgm:prSet/>
      <dgm:spPr/>
      <dgm:t>
        <a:bodyPr/>
        <a:lstStyle/>
        <a:p>
          <a:endParaRPr lang="en-IN"/>
        </a:p>
      </dgm:t>
    </dgm:pt>
    <dgm:pt modelId="{31EE9984-3A01-4D05-AD36-73E854582D02}" type="sibTrans" cxnId="{646ED18B-EFEC-4BB0-9025-7ADD5EACA034}">
      <dgm:prSet/>
      <dgm:spPr/>
      <dgm:t>
        <a:bodyPr/>
        <a:lstStyle/>
        <a:p>
          <a:endParaRPr lang="en-IN"/>
        </a:p>
      </dgm:t>
    </dgm:pt>
    <dgm:pt modelId="{35F099A7-5EC2-41A9-82D7-D8105464A345}">
      <dgm:prSet phldrT="[Text]" custT="1"/>
      <dgm:spPr/>
      <dgm:t>
        <a:bodyPr/>
        <a:lstStyle/>
        <a:p>
          <a:r>
            <a:rPr lang="en-US" sz="3200" b="1" dirty="0" err="1" smtClean="0"/>
            <a:t>Pyrantel</a:t>
          </a:r>
          <a:r>
            <a:rPr lang="en-US" sz="3200" b="1" dirty="0" smtClean="0"/>
            <a:t> </a:t>
          </a:r>
          <a:r>
            <a:rPr lang="en-US" sz="3200" b="1" dirty="0" err="1" smtClean="0"/>
            <a:t>pamoate</a:t>
          </a:r>
          <a:r>
            <a:rPr lang="en-US" sz="3200" b="1" dirty="0" smtClean="0"/>
            <a:t> @ 5mg/kg </a:t>
          </a:r>
          <a:r>
            <a:rPr lang="en-US" sz="3200" b="1" dirty="0" err="1" smtClean="0"/>
            <a:t>b.wt</a:t>
          </a:r>
          <a:r>
            <a:rPr lang="en-US" sz="3200" b="1" dirty="0" smtClean="0"/>
            <a:t> at 2-3 weeks of age and repeated at 4, 6, 8 weeks</a:t>
          </a:r>
          <a:endParaRPr lang="en-IN" sz="3200" b="1" dirty="0"/>
        </a:p>
      </dgm:t>
    </dgm:pt>
    <dgm:pt modelId="{6B660FDF-8D0C-464E-ADAD-888F82C0B41D}" type="parTrans" cxnId="{67EE70DA-A829-45E0-A3DE-48091BFBA418}">
      <dgm:prSet/>
      <dgm:spPr/>
      <dgm:t>
        <a:bodyPr/>
        <a:lstStyle/>
        <a:p>
          <a:endParaRPr lang="en-IN"/>
        </a:p>
      </dgm:t>
    </dgm:pt>
    <dgm:pt modelId="{182E80B0-4172-4B1E-BDEB-D2CD338F401C}" type="sibTrans" cxnId="{67EE70DA-A829-45E0-A3DE-48091BFBA418}">
      <dgm:prSet/>
      <dgm:spPr/>
      <dgm:t>
        <a:bodyPr/>
        <a:lstStyle/>
        <a:p>
          <a:endParaRPr lang="en-IN"/>
        </a:p>
      </dgm:t>
    </dgm:pt>
    <dgm:pt modelId="{8D708381-3BE2-4E34-B87F-606407615C98}" type="pres">
      <dgm:prSet presAssocID="{8ACE672A-87F7-474F-8C0B-97B7CB9E4A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1F5D16E-3C87-4B50-97C5-3FDB812A75F0}" type="pres">
      <dgm:prSet presAssocID="{959A6D43-B336-4C90-A917-7ACCFAA6C62E}" presName="parentLin" presStyleCnt="0"/>
      <dgm:spPr/>
    </dgm:pt>
    <dgm:pt modelId="{FDF7F40B-855B-4F11-B199-53F8B22110BD}" type="pres">
      <dgm:prSet presAssocID="{959A6D43-B336-4C90-A917-7ACCFAA6C62E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FF8B6BA0-7B8F-4739-91EE-1DA3D34954DF}" type="pres">
      <dgm:prSet presAssocID="{959A6D43-B336-4C90-A917-7ACCFAA6C62E}" presName="parentText" presStyleLbl="node1" presStyleIdx="0" presStyleCnt="2" custScaleX="142997" custScaleY="35400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3ACE0F-99CC-4AF4-AB61-0522C57251A6}" type="pres">
      <dgm:prSet presAssocID="{959A6D43-B336-4C90-A917-7ACCFAA6C62E}" presName="negativeSpace" presStyleCnt="0"/>
      <dgm:spPr/>
    </dgm:pt>
    <dgm:pt modelId="{C0A3303D-C34F-426E-BF3C-D6FA817C4565}" type="pres">
      <dgm:prSet presAssocID="{959A6D43-B336-4C90-A917-7ACCFAA6C62E}" presName="childText" presStyleLbl="conFgAcc1" presStyleIdx="0" presStyleCnt="2">
        <dgm:presLayoutVars>
          <dgm:bulletEnabled val="1"/>
        </dgm:presLayoutVars>
      </dgm:prSet>
      <dgm:spPr/>
    </dgm:pt>
    <dgm:pt modelId="{4C87B8AC-D66D-4296-844F-5A241B172368}" type="pres">
      <dgm:prSet presAssocID="{31EE9984-3A01-4D05-AD36-73E854582D02}" presName="spaceBetweenRectangles" presStyleCnt="0"/>
      <dgm:spPr/>
    </dgm:pt>
    <dgm:pt modelId="{BBC39E58-5EE9-45EB-BE84-B738EB5DF746}" type="pres">
      <dgm:prSet presAssocID="{35F099A7-5EC2-41A9-82D7-D8105464A345}" presName="parentLin" presStyleCnt="0"/>
      <dgm:spPr/>
    </dgm:pt>
    <dgm:pt modelId="{40355CE0-53EB-41C7-B5F0-A95BA654C41C}" type="pres">
      <dgm:prSet presAssocID="{35F099A7-5EC2-41A9-82D7-D8105464A345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9D387078-A4A4-45B4-83DC-9C1236BFAC0F}" type="pres">
      <dgm:prSet presAssocID="{35F099A7-5EC2-41A9-82D7-D8105464A345}" presName="parentText" presStyleLbl="node1" presStyleIdx="1" presStyleCnt="2" custScaleX="142997" custScaleY="41183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DA79A4-90AF-47BB-9564-2C1A91FC8BDE}" type="pres">
      <dgm:prSet presAssocID="{35F099A7-5EC2-41A9-82D7-D8105464A345}" presName="negativeSpace" presStyleCnt="0"/>
      <dgm:spPr/>
    </dgm:pt>
    <dgm:pt modelId="{1E0F7117-C637-4FD5-8EE5-21D99DF10C39}" type="pres">
      <dgm:prSet presAssocID="{35F099A7-5EC2-41A9-82D7-D8105464A34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AB928EC-7F4B-43C7-9FBB-F10BEDD5EC72}" type="presOf" srcId="{959A6D43-B336-4C90-A917-7ACCFAA6C62E}" destId="{FF8B6BA0-7B8F-4739-91EE-1DA3D34954DF}" srcOrd="1" destOrd="0" presId="urn:microsoft.com/office/officeart/2005/8/layout/list1"/>
    <dgm:cxn modelId="{646ED18B-EFEC-4BB0-9025-7ADD5EACA034}" srcId="{8ACE672A-87F7-474F-8C0B-97B7CB9E4A1C}" destId="{959A6D43-B336-4C90-A917-7ACCFAA6C62E}" srcOrd="0" destOrd="0" parTransId="{3E13B8E9-3682-4FB4-BB0A-BD2B91F97F75}" sibTransId="{31EE9984-3A01-4D05-AD36-73E854582D02}"/>
    <dgm:cxn modelId="{6ADE5F23-CB17-41FB-9887-BF642A0EEE79}" type="presOf" srcId="{35F099A7-5EC2-41A9-82D7-D8105464A345}" destId="{40355CE0-53EB-41C7-B5F0-A95BA654C41C}" srcOrd="0" destOrd="0" presId="urn:microsoft.com/office/officeart/2005/8/layout/list1"/>
    <dgm:cxn modelId="{AA8BAF98-8B90-4DD3-8330-EAC71FF3224B}" type="presOf" srcId="{35F099A7-5EC2-41A9-82D7-D8105464A345}" destId="{9D387078-A4A4-45B4-83DC-9C1236BFAC0F}" srcOrd="1" destOrd="0" presId="urn:microsoft.com/office/officeart/2005/8/layout/list1"/>
    <dgm:cxn modelId="{67EE70DA-A829-45E0-A3DE-48091BFBA418}" srcId="{8ACE672A-87F7-474F-8C0B-97B7CB9E4A1C}" destId="{35F099A7-5EC2-41A9-82D7-D8105464A345}" srcOrd="1" destOrd="0" parTransId="{6B660FDF-8D0C-464E-ADAD-888F82C0B41D}" sibTransId="{182E80B0-4172-4B1E-BDEB-D2CD338F401C}"/>
    <dgm:cxn modelId="{F3AD03DD-394B-4EFE-8461-A0305067CBFE}" type="presOf" srcId="{959A6D43-B336-4C90-A917-7ACCFAA6C62E}" destId="{FDF7F40B-855B-4F11-B199-53F8B22110BD}" srcOrd="0" destOrd="0" presId="urn:microsoft.com/office/officeart/2005/8/layout/list1"/>
    <dgm:cxn modelId="{6D7355C1-C063-4CD1-8859-255A4422500D}" type="presOf" srcId="{8ACE672A-87F7-474F-8C0B-97B7CB9E4A1C}" destId="{8D708381-3BE2-4E34-B87F-606407615C98}" srcOrd="0" destOrd="0" presId="urn:microsoft.com/office/officeart/2005/8/layout/list1"/>
    <dgm:cxn modelId="{8FE14E06-0A4A-45B9-BCA3-96CDEA12F3FC}" type="presParOf" srcId="{8D708381-3BE2-4E34-B87F-606407615C98}" destId="{F1F5D16E-3C87-4B50-97C5-3FDB812A75F0}" srcOrd="0" destOrd="0" presId="urn:microsoft.com/office/officeart/2005/8/layout/list1"/>
    <dgm:cxn modelId="{98DC3CBC-1DEF-4187-BD17-13E542095DA5}" type="presParOf" srcId="{F1F5D16E-3C87-4B50-97C5-3FDB812A75F0}" destId="{FDF7F40B-855B-4F11-B199-53F8B22110BD}" srcOrd="0" destOrd="0" presId="urn:microsoft.com/office/officeart/2005/8/layout/list1"/>
    <dgm:cxn modelId="{F9A6BC4F-5952-40AC-90F2-FD7E0E6EC488}" type="presParOf" srcId="{F1F5D16E-3C87-4B50-97C5-3FDB812A75F0}" destId="{FF8B6BA0-7B8F-4739-91EE-1DA3D34954DF}" srcOrd="1" destOrd="0" presId="urn:microsoft.com/office/officeart/2005/8/layout/list1"/>
    <dgm:cxn modelId="{630BC5ED-BFBD-49EF-8136-2AF998A626CC}" type="presParOf" srcId="{8D708381-3BE2-4E34-B87F-606407615C98}" destId="{C03ACE0F-99CC-4AF4-AB61-0522C57251A6}" srcOrd="1" destOrd="0" presId="urn:microsoft.com/office/officeart/2005/8/layout/list1"/>
    <dgm:cxn modelId="{C1EAF597-98E3-4564-B181-B329A651EBD2}" type="presParOf" srcId="{8D708381-3BE2-4E34-B87F-606407615C98}" destId="{C0A3303D-C34F-426E-BF3C-D6FA817C4565}" srcOrd="2" destOrd="0" presId="urn:microsoft.com/office/officeart/2005/8/layout/list1"/>
    <dgm:cxn modelId="{E87A25F5-279F-49C3-95DB-07E66BDF3AFA}" type="presParOf" srcId="{8D708381-3BE2-4E34-B87F-606407615C98}" destId="{4C87B8AC-D66D-4296-844F-5A241B172368}" srcOrd="3" destOrd="0" presId="urn:microsoft.com/office/officeart/2005/8/layout/list1"/>
    <dgm:cxn modelId="{1ED5288E-8F27-48FB-8398-5C804F6E3D45}" type="presParOf" srcId="{8D708381-3BE2-4E34-B87F-606407615C98}" destId="{BBC39E58-5EE9-45EB-BE84-B738EB5DF746}" srcOrd="4" destOrd="0" presId="urn:microsoft.com/office/officeart/2005/8/layout/list1"/>
    <dgm:cxn modelId="{D7D39FFA-49EC-457A-850D-EBF6B6E5E8F8}" type="presParOf" srcId="{BBC39E58-5EE9-45EB-BE84-B738EB5DF746}" destId="{40355CE0-53EB-41C7-B5F0-A95BA654C41C}" srcOrd="0" destOrd="0" presId="urn:microsoft.com/office/officeart/2005/8/layout/list1"/>
    <dgm:cxn modelId="{0949AC67-8749-4B42-89F2-75883A02B5E0}" type="presParOf" srcId="{BBC39E58-5EE9-45EB-BE84-B738EB5DF746}" destId="{9D387078-A4A4-45B4-83DC-9C1236BFAC0F}" srcOrd="1" destOrd="0" presId="urn:microsoft.com/office/officeart/2005/8/layout/list1"/>
    <dgm:cxn modelId="{552D2BF4-2FDE-40D4-AAE1-005332309E4E}" type="presParOf" srcId="{8D708381-3BE2-4E34-B87F-606407615C98}" destId="{49DA79A4-90AF-47BB-9564-2C1A91FC8BDE}" srcOrd="5" destOrd="0" presId="urn:microsoft.com/office/officeart/2005/8/layout/list1"/>
    <dgm:cxn modelId="{597C2DBC-587B-4299-9520-E8C4BF5AA041}" type="presParOf" srcId="{8D708381-3BE2-4E34-B87F-606407615C98}" destId="{1E0F7117-C637-4FD5-8EE5-21D99DF10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FBFFC-B8DA-4266-BE57-BA2DA57710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1524C3-F7BF-47FD-8DD5-D6AB83867C29}">
      <dgm:prSet phldrT="[Text]"/>
      <dgm:spPr/>
      <dgm:t>
        <a:bodyPr/>
        <a:lstStyle/>
        <a:p>
          <a:r>
            <a:rPr lang="en-US" dirty="0" smtClean="0"/>
            <a:t>Pig</a:t>
          </a:r>
          <a:endParaRPr lang="en-IN" dirty="0"/>
        </a:p>
      </dgm:t>
    </dgm:pt>
    <dgm:pt modelId="{08CFEE69-81B0-4640-963F-0C8E9621FB37}" type="parTrans" cxnId="{7C58D371-02A7-450E-87E2-A14E62F0581D}">
      <dgm:prSet/>
      <dgm:spPr/>
      <dgm:t>
        <a:bodyPr/>
        <a:lstStyle/>
        <a:p>
          <a:endParaRPr lang="en-IN"/>
        </a:p>
      </dgm:t>
    </dgm:pt>
    <dgm:pt modelId="{E0EB19BB-26A8-4577-B59E-CEB5BE6A0E8C}" type="sibTrans" cxnId="{7C58D371-02A7-450E-87E2-A14E62F0581D}">
      <dgm:prSet/>
      <dgm:spPr/>
      <dgm:t>
        <a:bodyPr/>
        <a:lstStyle/>
        <a:p>
          <a:endParaRPr lang="en-IN"/>
        </a:p>
      </dgm:t>
    </dgm:pt>
    <dgm:pt modelId="{05F6AA87-36AD-462C-968E-F47112F3C94E}">
      <dgm:prSet phldrT="[Text]"/>
      <dgm:spPr/>
      <dgm:t>
        <a:bodyPr/>
        <a:lstStyle/>
        <a:p>
          <a:r>
            <a:rPr lang="en-US" dirty="0" err="1" smtClean="0"/>
            <a:t>Ascaris</a:t>
          </a:r>
          <a:r>
            <a:rPr lang="en-US" dirty="0" smtClean="0"/>
            <a:t> </a:t>
          </a:r>
          <a:r>
            <a:rPr lang="en-US" dirty="0" err="1" smtClean="0"/>
            <a:t>suum</a:t>
          </a:r>
          <a:endParaRPr lang="en-IN" dirty="0"/>
        </a:p>
      </dgm:t>
    </dgm:pt>
    <dgm:pt modelId="{78C84DDE-5ADE-4520-BAB9-750BCF92404A}" type="parTrans" cxnId="{CA8CE4E6-0389-4E8D-A9FF-8A7AE522A639}">
      <dgm:prSet/>
      <dgm:spPr/>
      <dgm:t>
        <a:bodyPr/>
        <a:lstStyle/>
        <a:p>
          <a:endParaRPr lang="en-IN"/>
        </a:p>
      </dgm:t>
    </dgm:pt>
    <dgm:pt modelId="{841BA494-ADAF-4E35-A29E-D7690D7EB915}" type="sibTrans" cxnId="{CA8CE4E6-0389-4E8D-A9FF-8A7AE522A639}">
      <dgm:prSet/>
      <dgm:spPr/>
      <dgm:t>
        <a:bodyPr/>
        <a:lstStyle/>
        <a:p>
          <a:endParaRPr lang="en-IN"/>
        </a:p>
      </dgm:t>
    </dgm:pt>
    <dgm:pt modelId="{1FCD72EF-1CF9-4035-99D9-CF368EB14670}">
      <dgm:prSet phldrT="[Text]"/>
      <dgm:spPr/>
      <dgm:t>
        <a:bodyPr/>
        <a:lstStyle/>
        <a:p>
          <a:r>
            <a:rPr lang="en-US" dirty="0" smtClean="0"/>
            <a:t>Horse</a:t>
          </a:r>
          <a:endParaRPr lang="en-IN" dirty="0"/>
        </a:p>
      </dgm:t>
    </dgm:pt>
    <dgm:pt modelId="{0100BA6B-418E-4A7D-9116-7953D6C32CC8}" type="parTrans" cxnId="{15837A30-095F-498D-9075-E16ED61E8A57}">
      <dgm:prSet/>
      <dgm:spPr/>
      <dgm:t>
        <a:bodyPr/>
        <a:lstStyle/>
        <a:p>
          <a:endParaRPr lang="en-IN"/>
        </a:p>
      </dgm:t>
    </dgm:pt>
    <dgm:pt modelId="{2ACA6337-844D-4BB4-ABFF-73B56B56A3D3}" type="sibTrans" cxnId="{15837A30-095F-498D-9075-E16ED61E8A57}">
      <dgm:prSet/>
      <dgm:spPr/>
      <dgm:t>
        <a:bodyPr/>
        <a:lstStyle/>
        <a:p>
          <a:endParaRPr lang="en-IN"/>
        </a:p>
      </dgm:t>
    </dgm:pt>
    <dgm:pt modelId="{8BFDC37E-DDFD-4828-A82E-6B08686CFDE1}">
      <dgm:prSet phldrT="[Text]"/>
      <dgm:spPr/>
      <dgm:t>
        <a:bodyPr/>
        <a:lstStyle/>
        <a:p>
          <a:r>
            <a:rPr lang="en-US" dirty="0" err="1" smtClean="0"/>
            <a:t>Parascaris</a:t>
          </a:r>
          <a:r>
            <a:rPr lang="en-US" dirty="0" smtClean="0"/>
            <a:t> </a:t>
          </a:r>
          <a:r>
            <a:rPr lang="en-US" dirty="0" err="1" smtClean="0"/>
            <a:t>equorum</a:t>
          </a:r>
          <a:endParaRPr lang="en-IN" dirty="0"/>
        </a:p>
      </dgm:t>
    </dgm:pt>
    <dgm:pt modelId="{06D47888-D5A1-4E9A-87D3-407F509544D0}" type="parTrans" cxnId="{48E30A85-6E41-4A60-9111-4BF77540E2C3}">
      <dgm:prSet/>
      <dgm:spPr/>
      <dgm:t>
        <a:bodyPr/>
        <a:lstStyle/>
        <a:p>
          <a:endParaRPr lang="en-IN"/>
        </a:p>
      </dgm:t>
    </dgm:pt>
    <dgm:pt modelId="{5EF16778-0D7E-4996-BBC7-7F7C67669E08}" type="sibTrans" cxnId="{48E30A85-6E41-4A60-9111-4BF77540E2C3}">
      <dgm:prSet/>
      <dgm:spPr/>
      <dgm:t>
        <a:bodyPr/>
        <a:lstStyle/>
        <a:p>
          <a:endParaRPr lang="en-IN"/>
        </a:p>
      </dgm:t>
    </dgm:pt>
    <dgm:pt modelId="{525156FD-6F05-4A2F-8980-9EA3ADA76A71}">
      <dgm:prSet phldrT="[Text]"/>
      <dgm:spPr/>
      <dgm:t>
        <a:bodyPr/>
        <a:lstStyle/>
        <a:p>
          <a:r>
            <a:rPr lang="en-US" dirty="0" smtClean="0"/>
            <a:t>Cattle and Buffalo</a:t>
          </a:r>
          <a:endParaRPr lang="en-IN" dirty="0"/>
        </a:p>
      </dgm:t>
    </dgm:pt>
    <dgm:pt modelId="{187C25DF-CBF1-4DD8-82A9-0F3188F9E7BE}" type="parTrans" cxnId="{9977298F-43E6-4CED-852A-B0352D1063D2}">
      <dgm:prSet/>
      <dgm:spPr/>
      <dgm:t>
        <a:bodyPr/>
        <a:lstStyle/>
        <a:p>
          <a:endParaRPr lang="en-IN"/>
        </a:p>
      </dgm:t>
    </dgm:pt>
    <dgm:pt modelId="{A3B92C86-F114-4569-B6A7-4E1AFE1FA9F8}" type="sibTrans" cxnId="{9977298F-43E6-4CED-852A-B0352D1063D2}">
      <dgm:prSet/>
      <dgm:spPr/>
      <dgm:t>
        <a:bodyPr/>
        <a:lstStyle/>
        <a:p>
          <a:endParaRPr lang="en-IN"/>
        </a:p>
      </dgm:t>
    </dgm:pt>
    <dgm:pt modelId="{0A197AF6-3C99-4F5F-AB5C-BEE42CF70E0A}">
      <dgm:prSet phldrT="[Text]"/>
      <dgm:spPr/>
      <dgm:t>
        <a:bodyPr/>
        <a:lstStyle/>
        <a:p>
          <a:r>
            <a:rPr lang="en-US" dirty="0" err="1" smtClean="0"/>
            <a:t>Toxocara</a:t>
          </a:r>
          <a:r>
            <a:rPr lang="en-US" dirty="0" smtClean="0"/>
            <a:t> </a:t>
          </a:r>
          <a:r>
            <a:rPr lang="en-US" dirty="0" err="1" smtClean="0"/>
            <a:t>vitulorum</a:t>
          </a:r>
          <a:endParaRPr lang="en-IN" dirty="0"/>
        </a:p>
      </dgm:t>
    </dgm:pt>
    <dgm:pt modelId="{99245964-724B-42AB-8D6F-962CEF549C80}" type="parTrans" cxnId="{24F77EC3-210B-431A-ADD0-3A06474023C8}">
      <dgm:prSet/>
      <dgm:spPr/>
      <dgm:t>
        <a:bodyPr/>
        <a:lstStyle/>
        <a:p>
          <a:endParaRPr lang="en-IN"/>
        </a:p>
      </dgm:t>
    </dgm:pt>
    <dgm:pt modelId="{F92BE314-05BE-4EC4-AD65-C08D087F2986}" type="sibTrans" cxnId="{24F77EC3-210B-431A-ADD0-3A06474023C8}">
      <dgm:prSet/>
      <dgm:spPr/>
      <dgm:t>
        <a:bodyPr/>
        <a:lstStyle/>
        <a:p>
          <a:endParaRPr lang="en-IN"/>
        </a:p>
      </dgm:t>
    </dgm:pt>
    <dgm:pt modelId="{4D825A0B-B729-48C9-B84E-68605B111270}">
      <dgm:prSet/>
      <dgm:spPr/>
      <dgm:t>
        <a:bodyPr/>
        <a:lstStyle/>
        <a:p>
          <a:r>
            <a:rPr lang="en-US" dirty="0" smtClean="0"/>
            <a:t>Man/Sheep</a:t>
          </a:r>
          <a:endParaRPr lang="en-IN" dirty="0"/>
        </a:p>
      </dgm:t>
    </dgm:pt>
    <dgm:pt modelId="{868C0C4B-3EEC-4F14-B063-F02A54FE8625}" type="parTrans" cxnId="{D4E10F1A-0248-43BA-BBF6-FD58DBF191AC}">
      <dgm:prSet/>
      <dgm:spPr/>
      <dgm:t>
        <a:bodyPr/>
        <a:lstStyle/>
        <a:p>
          <a:endParaRPr lang="en-IN"/>
        </a:p>
      </dgm:t>
    </dgm:pt>
    <dgm:pt modelId="{FF80C89A-F358-4EDD-B112-12AC1D0AEFD3}" type="sibTrans" cxnId="{D4E10F1A-0248-43BA-BBF6-FD58DBF191AC}">
      <dgm:prSet/>
      <dgm:spPr/>
      <dgm:t>
        <a:bodyPr/>
        <a:lstStyle/>
        <a:p>
          <a:endParaRPr lang="en-IN"/>
        </a:p>
      </dgm:t>
    </dgm:pt>
    <dgm:pt modelId="{7DC9F79C-AD0C-4956-B367-FA21FA2ADA2A}">
      <dgm:prSet/>
      <dgm:spPr/>
      <dgm:t>
        <a:bodyPr/>
        <a:lstStyle/>
        <a:p>
          <a:r>
            <a:rPr lang="en-US" dirty="0" err="1" smtClean="0"/>
            <a:t>Ascaris</a:t>
          </a:r>
          <a:r>
            <a:rPr lang="en-US" dirty="0" smtClean="0"/>
            <a:t> </a:t>
          </a:r>
          <a:r>
            <a:rPr lang="en-US" dirty="0" err="1" smtClean="0"/>
            <a:t>lumbricoides</a:t>
          </a:r>
          <a:endParaRPr lang="en-IN" dirty="0"/>
        </a:p>
      </dgm:t>
    </dgm:pt>
    <dgm:pt modelId="{CBD5A29B-2D7D-4838-B7DC-01D4A868D642}" type="parTrans" cxnId="{C968650B-0499-4E28-8A25-C4178F1D1A24}">
      <dgm:prSet/>
      <dgm:spPr/>
    </dgm:pt>
    <dgm:pt modelId="{73ED192C-0C08-4006-8D3F-A8191D149163}" type="sibTrans" cxnId="{C968650B-0499-4E28-8A25-C4178F1D1A24}">
      <dgm:prSet/>
      <dgm:spPr/>
    </dgm:pt>
    <dgm:pt modelId="{3153FB63-1650-4E41-855C-2D9E0FAE6475}">
      <dgm:prSet/>
      <dgm:spPr/>
      <dgm:t>
        <a:bodyPr/>
        <a:lstStyle/>
        <a:p>
          <a:r>
            <a:rPr lang="en-US" dirty="0" smtClean="0"/>
            <a:t>Dog</a:t>
          </a:r>
          <a:endParaRPr lang="en-IN" dirty="0"/>
        </a:p>
      </dgm:t>
    </dgm:pt>
    <dgm:pt modelId="{A7D177A6-0CB2-4E8A-BE63-038EE67D2884}" type="parTrans" cxnId="{CE39E19A-286F-420D-9734-62B64DFB4E67}">
      <dgm:prSet/>
      <dgm:spPr/>
    </dgm:pt>
    <dgm:pt modelId="{DC7118B6-1B11-40B6-ACE6-08ACF9AF712F}" type="sibTrans" cxnId="{CE39E19A-286F-420D-9734-62B64DFB4E67}">
      <dgm:prSet/>
      <dgm:spPr/>
    </dgm:pt>
    <dgm:pt modelId="{3431FF3C-CBAD-43C8-BF6E-008522B72D89}">
      <dgm:prSet/>
      <dgm:spPr/>
      <dgm:t>
        <a:bodyPr/>
        <a:lstStyle/>
        <a:p>
          <a:r>
            <a:rPr lang="en-US" dirty="0" err="1" smtClean="0"/>
            <a:t>Toxocara</a:t>
          </a:r>
          <a:r>
            <a:rPr lang="en-US" dirty="0" smtClean="0"/>
            <a:t> </a:t>
          </a:r>
          <a:r>
            <a:rPr lang="en-US" dirty="0" err="1" smtClean="0"/>
            <a:t>canis</a:t>
          </a:r>
          <a:endParaRPr lang="en-IN" dirty="0"/>
        </a:p>
      </dgm:t>
    </dgm:pt>
    <dgm:pt modelId="{1E653298-AC6D-44E1-8108-8024A095A658}" type="parTrans" cxnId="{F2743A01-D648-4985-8572-CF91861BF4C4}">
      <dgm:prSet/>
      <dgm:spPr/>
    </dgm:pt>
    <dgm:pt modelId="{EE412FAD-AB7B-4242-A3E1-919515187A52}" type="sibTrans" cxnId="{F2743A01-D648-4985-8572-CF91861BF4C4}">
      <dgm:prSet/>
      <dgm:spPr/>
    </dgm:pt>
    <dgm:pt modelId="{E142C884-CB97-4AB1-A675-F444A5827C46}" type="pres">
      <dgm:prSet presAssocID="{C89FBFFC-B8DA-4266-BE57-BA2DA57710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8C6C45-4702-4B51-9C8B-6620EAAA97EA}" type="pres">
      <dgm:prSet presAssocID="{F91524C3-F7BF-47FD-8DD5-D6AB83867C29}" presName="linNode" presStyleCnt="0"/>
      <dgm:spPr/>
    </dgm:pt>
    <dgm:pt modelId="{2DA39CB9-57BE-4CA5-93EB-951273DA3800}" type="pres">
      <dgm:prSet presAssocID="{F91524C3-F7BF-47FD-8DD5-D6AB83867C2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019615-71C1-41DB-9AE8-9B44D8DFC1B9}" type="pres">
      <dgm:prSet presAssocID="{F91524C3-F7BF-47FD-8DD5-D6AB83867C2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9A1AF9-CFDA-424F-9AEB-DB2C611E13BF}" type="pres">
      <dgm:prSet presAssocID="{E0EB19BB-26A8-4577-B59E-CEB5BE6A0E8C}" presName="sp" presStyleCnt="0"/>
      <dgm:spPr/>
    </dgm:pt>
    <dgm:pt modelId="{6E793D1D-3584-4229-BC70-72492FACC9F7}" type="pres">
      <dgm:prSet presAssocID="{1FCD72EF-1CF9-4035-99D9-CF368EB14670}" presName="linNode" presStyleCnt="0"/>
      <dgm:spPr/>
    </dgm:pt>
    <dgm:pt modelId="{0920E041-F75F-4BE7-AF1C-D7F1AA59D361}" type="pres">
      <dgm:prSet presAssocID="{1FCD72EF-1CF9-4035-99D9-CF368EB1467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52DF81-C8E8-405F-8130-4EEFA79F1FFD}" type="pres">
      <dgm:prSet presAssocID="{1FCD72EF-1CF9-4035-99D9-CF368EB1467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75D132-3113-4856-9E01-882C9F684BCF}" type="pres">
      <dgm:prSet presAssocID="{2ACA6337-844D-4BB4-ABFF-73B56B56A3D3}" presName="sp" presStyleCnt="0"/>
      <dgm:spPr/>
    </dgm:pt>
    <dgm:pt modelId="{31788800-9AF0-42EF-887B-104F91143070}" type="pres">
      <dgm:prSet presAssocID="{525156FD-6F05-4A2F-8980-9EA3ADA76A71}" presName="linNode" presStyleCnt="0"/>
      <dgm:spPr/>
    </dgm:pt>
    <dgm:pt modelId="{0EDEE6F3-6242-4C0E-84B2-097BE1E540A7}" type="pres">
      <dgm:prSet presAssocID="{525156FD-6F05-4A2F-8980-9EA3ADA76A7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071324-742B-4F22-989B-344336305020}" type="pres">
      <dgm:prSet presAssocID="{525156FD-6F05-4A2F-8980-9EA3ADA76A7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4DFB04-8D9E-4670-BF14-D7D10DA8F824}" type="pres">
      <dgm:prSet presAssocID="{A3B92C86-F114-4569-B6A7-4E1AFE1FA9F8}" presName="sp" presStyleCnt="0"/>
      <dgm:spPr/>
    </dgm:pt>
    <dgm:pt modelId="{3EBB1D27-80C0-4AE4-9879-720F94ABFED6}" type="pres">
      <dgm:prSet presAssocID="{4D825A0B-B729-48C9-B84E-68605B111270}" presName="linNode" presStyleCnt="0"/>
      <dgm:spPr/>
    </dgm:pt>
    <dgm:pt modelId="{8C811A52-24FA-4C68-BD69-D4B90F59BA83}" type="pres">
      <dgm:prSet presAssocID="{4D825A0B-B729-48C9-B84E-68605B11127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B74F06-07EE-4E15-8058-714FE42F10AF}" type="pres">
      <dgm:prSet presAssocID="{4D825A0B-B729-48C9-B84E-68605B11127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E284E4-D9D3-4002-AED8-10A9C792C34F}" type="pres">
      <dgm:prSet presAssocID="{FF80C89A-F358-4EDD-B112-12AC1D0AEFD3}" presName="sp" presStyleCnt="0"/>
      <dgm:spPr/>
    </dgm:pt>
    <dgm:pt modelId="{F69A8111-84B2-451B-B41C-7E0CEE216F38}" type="pres">
      <dgm:prSet presAssocID="{3153FB63-1650-4E41-855C-2D9E0FAE6475}" presName="linNode" presStyleCnt="0"/>
      <dgm:spPr/>
    </dgm:pt>
    <dgm:pt modelId="{045B2E40-1BC8-4665-A0A6-3924DCDD0214}" type="pres">
      <dgm:prSet presAssocID="{3153FB63-1650-4E41-855C-2D9E0FAE647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AD0C92-3576-4FC9-9D26-0E4537CAF8E4}" type="pres">
      <dgm:prSet presAssocID="{3153FB63-1650-4E41-855C-2D9E0FAE647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4C97130-4D49-48DC-A306-59C66AAB7A03}" type="presOf" srcId="{3431FF3C-CBAD-43C8-BF6E-008522B72D89}" destId="{78AD0C92-3576-4FC9-9D26-0E4537CAF8E4}" srcOrd="0" destOrd="0" presId="urn:microsoft.com/office/officeart/2005/8/layout/vList5"/>
    <dgm:cxn modelId="{9977298F-43E6-4CED-852A-B0352D1063D2}" srcId="{C89FBFFC-B8DA-4266-BE57-BA2DA5771018}" destId="{525156FD-6F05-4A2F-8980-9EA3ADA76A71}" srcOrd="2" destOrd="0" parTransId="{187C25DF-CBF1-4DD8-82A9-0F3188F9E7BE}" sibTransId="{A3B92C86-F114-4569-B6A7-4E1AFE1FA9F8}"/>
    <dgm:cxn modelId="{D4B043B7-120D-4D16-8822-9C096B9AF73A}" type="presOf" srcId="{F91524C3-F7BF-47FD-8DD5-D6AB83867C29}" destId="{2DA39CB9-57BE-4CA5-93EB-951273DA3800}" srcOrd="0" destOrd="0" presId="urn:microsoft.com/office/officeart/2005/8/layout/vList5"/>
    <dgm:cxn modelId="{CE39E19A-286F-420D-9734-62B64DFB4E67}" srcId="{C89FBFFC-B8DA-4266-BE57-BA2DA5771018}" destId="{3153FB63-1650-4E41-855C-2D9E0FAE6475}" srcOrd="4" destOrd="0" parTransId="{A7D177A6-0CB2-4E8A-BE63-038EE67D2884}" sibTransId="{DC7118B6-1B11-40B6-ACE6-08ACF9AF712F}"/>
    <dgm:cxn modelId="{F2743A01-D648-4985-8572-CF91861BF4C4}" srcId="{3153FB63-1650-4E41-855C-2D9E0FAE6475}" destId="{3431FF3C-CBAD-43C8-BF6E-008522B72D89}" srcOrd="0" destOrd="0" parTransId="{1E653298-AC6D-44E1-8108-8024A095A658}" sibTransId="{EE412FAD-AB7B-4242-A3E1-919515187A52}"/>
    <dgm:cxn modelId="{938628FE-3227-4649-945A-5F21A67D87C6}" type="presOf" srcId="{4D825A0B-B729-48C9-B84E-68605B111270}" destId="{8C811A52-24FA-4C68-BD69-D4B90F59BA83}" srcOrd="0" destOrd="0" presId="urn:microsoft.com/office/officeart/2005/8/layout/vList5"/>
    <dgm:cxn modelId="{CA8CE4E6-0389-4E8D-A9FF-8A7AE522A639}" srcId="{F91524C3-F7BF-47FD-8DD5-D6AB83867C29}" destId="{05F6AA87-36AD-462C-968E-F47112F3C94E}" srcOrd="0" destOrd="0" parTransId="{78C84DDE-5ADE-4520-BAB9-750BCF92404A}" sibTransId="{841BA494-ADAF-4E35-A29E-D7690D7EB915}"/>
    <dgm:cxn modelId="{48E30A85-6E41-4A60-9111-4BF77540E2C3}" srcId="{1FCD72EF-1CF9-4035-99D9-CF368EB14670}" destId="{8BFDC37E-DDFD-4828-A82E-6B08686CFDE1}" srcOrd="0" destOrd="0" parTransId="{06D47888-D5A1-4E9A-87D3-407F509544D0}" sibTransId="{5EF16778-0D7E-4996-BBC7-7F7C67669E08}"/>
    <dgm:cxn modelId="{D4E10F1A-0248-43BA-BBF6-FD58DBF191AC}" srcId="{C89FBFFC-B8DA-4266-BE57-BA2DA5771018}" destId="{4D825A0B-B729-48C9-B84E-68605B111270}" srcOrd="3" destOrd="0" parTransId="{868C0C4B-3EEC-4F14-B063-F02A54FE8625}" sibTransId="{FF80C89A-F358-4EDD-B112-12AC1D0AEFD3}"/>
    <dgm:cxn modelId="{F68A061B-CFD6-4D3A-9D41-A279BDAF1F2C}" type="presOf" srcId="{C89FBFFC-B8DA-4266-BE57-BA2DA5771018}" destId="{E142C884-CB97-4AB1-A675-F444A5827C46}" srcOrd="0" destOrd="0" presId="urn:microsoft.com/office/officeart/2005/8/layout/vList5"/>
    <dgm:cxn modelId="{6EAD03D5-9DAB-4985-AB26-4F294CEB6560}" type="presOf" srcId="{7DC9F79C-AD0C-4956-B367-FA21FA2ADA2A}" destId="{0EB74F06-07EE-4E15-8058-714FE42F10AF}" srcOrd="0" destOrd="0" presId="urn:microsoft.com/office/officeart/2005/8/layout/vList5"/>
    <dgm:cxn modelId="{80E1A3DA-BBFB-4ADF-ACB1-7B96A8EA3B07}" type="presOf" srcId="{3153FB63-1650-4E41-855C-2D9E0FAE6475}" destId="{045B2E40-1BC8-4665-A0A6-3924DCDD0214}" srcOrd="0" destOrd="0" presId="urn:microsoft.com/office/officeart/2005/8/layout/vList5"/>
    <dgm:cxn modelId="{CBB7EC0F-AA37-416E-A4A6-AB589F9DC4F7}" type="presOf" srcId="{05F6AA87-36AD-462C-968E-F47112F3C94E}" destId="{9A019615-71C1-41DB-9AE8-9B44D8DFC1B9}" srcOrd="0" destOrd="0" presId="urn:microsoft.com/office/officeart/2005/8/layout/vList5"/>
    <dgm:cxn modelId="{8F6A1B1D-146B-4A2B-B7A0-0A62A25EFF23}" type="presOf" srcId="{0A197AF6-3C99-4F5F-AB5C-BEE42CF70E0A}" destId="{74071324-742B-4F22-989B-344336305020}" srcOrd="0" destOrd="0" presId="urn:microsoft.com/office/officeart/2005/8/layout/vList5"/>
    <dgm:cxn modelId="{15837A30-095F-498D-9075-E16ED61E8A57}" srcId="{C89FBFFC-B8DA-4266-BE57-BA2DA5771018}" destId="{1FCD72EF-1CF9-4035-99D9-CF368EB14670}" srcOrd="1" destOrd="0" parTransId="{0100BA6B-418E-4A7D-9116-7953D6C32CC8}" sibTransId="{2ACA6337-844D-4BB4-ABFF-73B56B56A3D3}"/>
    <dgm:cxn modelId="{C968650B-0499-4E28-8A25-C4178F1D1A24}" srcId="{4D825A0B-B729-48C9-B84E-68605B111270}" destId="{7DC9F79C-AD0C-4956-B367-FA21FA2ADA2A}" srcOrd="0" destOrd="0" parTransId="{CBD5A29B-2D7D-4838-B7DC-01D4A868D642}" sibTransId="{73ED192C-0C08-4006-8D3F-A8191D149163}"/>
    <dgm:cxn modelId="{00C6F882-C9C3-49C6-A893-1584962A1EBC}" type="presOf" srcId="{525156FD-6F05-4A2F-8980-9EA3ADA76A71}" destId="{0EDEE6F3-6242-4C0E-84B2-097BE1E540A7}" srcOrd="0" destOrd="0" presId="urn:microsoft.com/office/officeart/2005/8/layout/vList5"/>
    <dgm:cxn modelId="{E2F22737-B53D-4859-BF70-7F75D437D4C2}" type="presOf" srcId="{1FCD72EF-1CF9-4035-99D9-CF368EB14670}" destId="{0920E041-F75F-4BE7-AF1C-D7F1AA59D361}" srcOrd="0" destOrd="0" presId="urn:microsoft.com/office/officeart/2005/8/layout/vList5"/>
    <dgm:cxn modelId="{7C58D371-02A7-450E-87E2-A14E62F0581D}" srcId="{C89FBFFC-B8DA-4266-BE57-BA2DA5771018}" destId="{F91524C3-F7BF-47FD-8DD5-D6AB83867C29}" srcOrd="0" destOrd="0" parTransId="{08CFEE69-81B0-4640-963F-0C8E9621FB37}" sibTransId="{E0EB19BB-26A8-4577-B59E-CEB5BE6A0E8C}"/>
    <dgm:cxn modelId="{7C6E1679-4407-42C3-8452-0A057018A330}" type="presOf" srcId="{8BFDC37E-DDFD-4828-A82E-6B08686CFDE1}" destId="{8552DF81-C8E8-405F-8130-4EEFA79F1FFD}" srcOrd="0" destOrd="0" presId="urn:microsoft.com/office/officeart/2005/8/layout/vList5"/>
    <dgm:cxn modelId="{24F77EC3-210B-431A-ADD0-3A06474023C8}" srcId="{525156FD-6F05-4A2F-8980-9EA3ADA76A71}" destId="{0A197AF6-3C99-4F5F-AB5C-BEE42CF70E0A}" srcOrd="0" destOrd="0" parTransId="{99245964-724B-42AB-8D6F-962CEF549C80}" sibTransId="{F92BE314-05BE-4EC4-AD65-C08D087F2986}"/>
    <dgm:cxn modelId="{2CB2195B-CE41-40C2-88AD-FFF0A5BB6514}" type="presParOf" srcId="{E142C884-CB97-4AB1-A675-F444A5827C46}" destId="{BC8C6C45-4702-4B51-9C8B-6620EAAA97EA}" srcOrd="0" destOrd="0" presId="urn:microsoft.com/office/officeart/2005/8/layout/vList5"/>
    <dgm:cxn modelId="{B3FAF57D-67E7-4890-A898-785BBD7A2F96}" type="presParOf" srcId="{BC8C6C45-4702-4B51-9C8B-6620EAAA97EA}" destId="{2DA39CB9-57BE-4CA5-93EB-951273DA3800}" srcOrd="0" destOrd="0" presId="urn:microsoft.com/office/officeart/2005/8/layout/vList5"/>
    <dgm:cxn modelId="{1F09291C-4830-4800-B117-E5E520691BAC}" type="presParOf" srcId="{BC8C6C45-4702-4B51-9C8B-6620EAAA97EA}" destId="{9A019615-71C1-41DB-9AE8-9B44D8DFC1B9}" srcOrd="1" destOrd="0" presId="urn:microsoft.com/office/officeart/2005/8/layout/vList5"/>
    <dgm:cxn modelId="{0B3B88DC-EAFA-4DF3-9DF9-D42D38611BAC}" type="presParOf" srcId="{E142C884-CB97-4AB1-A675-F444A5827C46}" destId="{B89A1AF9-CFDA-424F-9AEB-DB2C611E13BF}" srcOrd="1" destOrd="0" presId="urn:microsoft.com/office/officeart/2005/8/layout/vList5"/>
    <dgm:cxn modelId="{ADE12A87-B4D1-4821-856A-3C2C2314D1C1}" type="presParOf" srcId="{E142C884-CB97-4AB1-A675-F444A5827C46}" destId="{6E793D1D-3584-4229-BC70-72492FACC9F7}" srcOrd="2" destOrd="0" presId="urn:microsoft.com/office/officeart/2005/8/layout/vList5"/>
    <dgm:cxn modelId="{B5C21866-EC86-4087-8A58-CD212E60E755}" type="presParOf" srcId="{6E793D1D-3584-4229-BC70-72492FACC9F7}" destId="{0920E041-F75F-4BE7-AF1C-D7F1AA59D361}" srcOrd="0" destOrd="0" presId="urn:microsoft.com/office/officeart/2005/8/layout/vList5"/>
    <dgm:cxn modelId="{60469D5F-2BBE-47F2-A83E-0ADBCB63A705}" type="presParOf" srcId="{6E793D1D-3584-4229-BC70-72492FACC9F7}" destId="{8552DF81-C8E8-405F-8130-4EEFA79F1FFD}" srcOrd="1" destOrd="0" presId="urn:microsoft.com/office/officeart/2005/8/layout/vList5"/>
    <dgm:cxn modelId="{7B7C1785-91BD-4019-A35B-39DAF028A4C3}" type="presParOf" srcId="{E142C884-CB97-4AB1-A675-F444A5827C46}" destId="{1F75D132-3113-4856-9E01-882C9F684BCF}" srcOrd="3" destOrd="0" presId="urn:microsoft.com/office/officeart/2005/8/layout/vList5"/>
    <dgm:cxn modelId="{20326B23-F1B7-42FD-B252-9EF89D243AE6}" type="presParOf" srcId="{E142C884-CB97-4AB1-A675-F444A5827C46}" destId="{31788800-9AF0-42EF-887B-104F91143070}" srcOrd="4" destOrd="0" presId="urn:microsoft.com/office/officeart/2005/8/layout/vList5"/>
    <dgm:cxn modelId="{EB1826BB-3303-4115-94B7-18CE2E221F06}" type="presParOf" srcId="{31788800-9AF0-42EF-887B-104F91143070}" destId="{0EDEE6F3-6242-4C0E-84B2-097BE1E540A7}" srcOrd="0" destOrd="0" presId="urn:microsoft.com/office/officeart/2005/8/layout/vList5"/>
    <dgm:cxn modelId="{56C72E95-7B0A-4A98-99C2-3C7756F3C533}" type="presParOf" srcId="{31788800-9AF0-42EF-887B-104F91143070}" destId="{74071324-742B-4F22-989B-344336305020}" srcOrd="1" destOrd="0" presId="urn:microsoft.com/office/officeart/2005/8/layout/vList5"/>
    <dgm:cxn modelId="{3B99CC0A-EAB6-43E6-9A4D-265DE7F10673}" type="presParOf" srcId="{E142C884-CB97-4AB1-A675-F444A5827C46}" destId="{974DFB04-8D9E-4670-BF14-D7D10DA8F824}" srcOrd="5" destOrd="0" presId="urn:microsoft.com/office/officeart/2005/8/layout/vList5"/>
    <dgm:cxn modelId="{DCB061C0-736C-4A68-9AAD-5621C11F885F}" type="presParOf" srcId="{E142C884-CB97-4AB1-A675-F444A5827C46}" destId="{3EBB1D27-80C0-4AE4-9879-720F94ABFED6}" srcOrd="6" destOrd="0" presId="urn:microsoft.com/office/officeart/2005/8/layout/vList5"/>
    <dgm:cxn modelId="{F412FA0E-1270-4C62-B7D8-BFF4D25B3768}" type="presParOf" srcId="{3EBB1D27-80C0-4AE4-9879-720F94ABFED6}" destId="{8C811A52-24FA-4C68-BD69-D4B90F59BA83}" srcOrd="0" destOrd="0" presId="urn:microsoft.com/office/officeart/2005/8/layout/vList5"/>
    <dgm:cxn modelId="{15FD1F31-FB6F-473D-8724-A24C2C73BC4A}" type="presParOf" srcId="{3EBB1D27-80C0-4AE4-9879-720F94ABFED6}" destId="{0EB74F06-07EE-4E15-8058-714FE42F10AF}" srcOrd="1" destOrd="0" presId="urn:microsoft.com/office/officeart/2005/8/layout/vList5"/>
    <dgm:cxn modelId="{AF5B29DD-1BA4-49C2-82AE-D9037887C057}" type="presParOf" srcId="{E142C884-CB97-4AB1-A675-F444A5827C46}" destId="{F0E284E4-D9D3-4002-AED8-10A9C792C34F}" srcOrd="7" destOrd="0" presId="urn:microsoft.com/office/officeart/2005/8/layout/vList5"/>
    <dgm:cxn modelId="{27C496F4-76B1-41BC-A7CC-FCFC452CDCF0}" type="presParOf" srcId="{E142C884-CB97-4AB1-A675-F444A5827C46}" destId="{F69A8111-84B2-451B-B41C-7E0CEE216F38}" srcOrd="8" destOrd="0" presId="urn:microsoft.com/office/officeart/2005/8/layout/vList5"/>
    <dgm:cxn modelId="{2F8379E6-B691-441A-BB5B-7B75F1BFD8DD}" type="presParOf" srcId="{F69A8111-84B2-451B-B41C-7E0CEE216F38}" destId="{045B2E40-1BC8-4665-A0A6-3924DCDD0214}" srcOrd="0" destOrd="0" presId="urn:microsoft.com/office/officeart/2005/8/layout/vList5"/>
    <dgm:cxn modelId="{723AF9FD-BAD3-4E2C-91CE-D90936F5F2A3}" type="presParOf" srcId="{F69A8111-84B2-451B-B41C-7E0CEE216F38}" destId="{78AD0C92-3576-4FC9-9D26-0E4537CAF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E0E28-150F-4CFB-9612-FA9278B4C00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0E72FA2-EBBF-49F6-891B-71EDA87440CF}">
      <dgm:prSet phldrT="[Text]"/>
      <dgm:spPr/>
      <dgm:t>
        <a:bodyPr/>
        <a:lstStyle/>
        <a:p>
          <a:r>
            <a:rPr lang="en-US" dirty="0" smtClean="0"/>
            <a:t>Adult Worm</a:t>
          </a:r>
          <a:endParaRPr lang="en-IN" dirty="0"/>
        </a:p>
      </dgm:t>
    </dgm:pt>
    <dgm:pt modelId="{B97C614D-B3C2-432C-9A92-9E271E0ADF7F}" type="parTrans" cxnId="{55AE5261-ECC2-4261-B863-4FDC6CA11E21}">
      <dgm:prSet/>
      <dgm:spPr/>
      <dgm:t>
        <a:bodyPr/>
        <a:lstStyle/>
        <a:p>
          <a:endParaRPr lang="en-IN"/>
        </a:p>
      </dgm:t>
    </dgm:pt>
    <dgm:pt modelId="{08BD1EC7-24C5-4E92-A4A2-16EB6F69C72E}" type="sibTrans" cxnId="{55AE5261-ECC2-4261-B863-4FDC6CA11E21}">
      <dgm:prSet/>
      <dgm:spPr/>
      <dgm:t>
        <a:bodyPr/>
        <a:lstStyle/>
        <a:p>
          <a:endParaRPr lang="en-IN"/>
        </a:p>
      </dgm:t>
    </dgm:pt>
    <dgm:pt modelId="{4A845052-77CE-4AAF-A405-AE7F0ADA783C}">
      <dgm:prSet phldrT="[Text]"/>
      <dgm:spPr/>
      <dgm:t>
        <a:bodyPr/>
        <a:lstStyle/>
        <a:p>
          <a:r>
            <a:rPr lang="en-US" dirty="0" smtClean="0"/>
            <a:t>S.I</a:t>
          </a:r>
          <a:endParaRPr lang="en-IN" dirty="0"/>
        </a:p>
      </dgm:t>
    </dgm:pt>
    <dgm:pt modelId="{2A92EF6D-9194-4201-AB44-72A0263DFE58}" type="parTrans" cxnId="{B8FC9872-F6B5-440B-8B8D-C3E72421F0A7}">
      <dgm:prSet/>
      <dgm:spPr/>
      <dgm:t>
        <a:bodyPr/>
        <a:lstStyle/>
        <a:p>
          <a:endParaRPr lang="en-IN"/>
        </a:p>
      </dgm:t>
    </dgm:pt>
    <dgm:pt modelId="{051DEFAD-84E2-4D37-BEB9-B4D939655B07}" type="sibTrans" cxnId="{B8FC9872-F6B5-440B-8B8D-C3E72421F0A7}">
      <dgm:prSet/>
      <dgm:spPr/>
      <dgm:t>
        <a:bodyPr/>
        <a:lstStyle/>
        <a:p>
          <a:endParaRPr lang="en-IN"/>
        </a:p>
      </dgm:t>
    </dgm:pt>
    <dgm:pt modelId="{4EF7DA72-03BD-415A-A2D2-EE8BB72DE1A3}">
      <dgm:prSet phldrT="[Text]"/>
      <dgm:spPr/>
      <dgm:t>
        <a:bodyPr/>
        <a:lstStyle/>
        <a:p>
          <a:r>
            <a:rPr lang="en-US" dirty="0" smtClean="0"/>
            <a:t>Lays large no. of Eggs</a:t>
          </a:r>
          <a:endParaRPr lang="en-IN" dirty="0"/>
        </a:p>
      </dgm:t>
    </dgm:pt>
    <dgm:pt modelId="{FE9AF959-C48F-4CAB-A3B5-45BDFBF3855E}" type="parTrans" cxnId="{EFAF88E9-233D-42EB-9991-645EA30DDF68}">
      <dgm:prSet/>
      <dgm:spPr/>
      <dgm:t>
        <a:bodyPr/>
        <a:lstStyle/>
        <a:p>
          <a:endParaRPr lang="en-IN"/>
        </a:p>
      </dgm:t>
    </dgm:pt>
    <dgm:pt modelId="{674C5136-FF9D-4E64-B2DC-FA0BAAAD46E0}" type="sibTrans" cxnId="{EFAF88E9-233D-42EB-9991-645EA30DDF68}">
      <dgm:prSet/>
      <dgm:spPr/>
      <dgm:t>
        <a:bodyPr/>
        <a:lstStyle/>
        <a:p>
          <a:endParaRPr lang="en-IN"/>
        </a:p>
      </dgm:t>
    </dgm:pt>
    <dgm:pt modelId="{1A8753D7-1FC3-4493-B0C5-D5621C25D7BF}">
      <dgm:prSet phldrT="[Text]"/>
      <dgm:spPr/>
      <dgm:t>
        <a:bodyPr/>
        <a:lstStyle/>
        <a:p>
          <a:r>
            <a:rPr lang="en-US" dirty="0" smtClean="0"/>
            <a:t>swallowed</a:t>
          </a:r>
          <a:endParaRPr lang="en-IN" dirty="0"/>
        </a:p>
      </dgm:t>
    </dgm:pt>
    <dgm:pt modelId="{D4FFDA4D-C869-41F4-9A75-AEB7C92D4927}" type="parTrans" cxnId="{95F7AE51-4CE3-4B1D-A691-51EAEBA46740}">
      <dgm:prSet/>
      <dgm:spPr/>
      <dgm:t>
        <a:bodyPr/>
        <a:lstStyle/>
        <a:p>
          <a:endParaRPr lang="en-IN"/>
        </a:p>
      </dgm:t>
    </dgm:pt>
    <dgm:pt modelId="{BB88BD1E-D24B-4C0B-9BAD-BF840807633A}" type="sibTrans" cxnId="{95F7AE51-4CE3-4B1D-A691-51EAEBA46740}">
      <dgm:prSet/>
      <dgm:spPr/>
      <dgm:t>
        <a:bodyPr/>
        <a:lstStyle/>
        <a:p>
          <a:endParaRPr lang="en-IN"/>
        </a:p>
      </dgm:t>
    </dgm:pt>
    <dgm:pt modelId="{DDAB4264-0F65-4142-BD42-9124B3DEA7A1}">
      <dgm:prSet phldrT="[Text]"/>
      <dgm:spPr/>
      <dgm:t>
        <a:bodyPr/>
        <a:lstStyle/>
        <a:p>
          <a:r>
            <a:rPr lang="en-US" dirty="0" smtClean="0"/>
            <a:t>Eggs hatch in intestine</a:t>
          </a:r>
          <a:endParaRPr lang="en-IN" dirty="0"/>
        </a:p>
      </dgm:t>
    </dgm:pt>
    <dgm:pt modelId="{859E71F3-7021-4E98-9596-DA687EB2C6F7}" type="parTrans" cxnId="{58AEA3A5-AAD9-4C2E-9705-E550C7C70A16}">
      <dgm:prSet/>
      <dgm:spPr/>
      <dgm:t>
        <a:bodyPr/>
        <a:lstStyle/>
        <a:p>
          <a:endParaRPr lang="en-IN"/>
        </a:p>
      </dgm:t>
    </dgm:pt>
    <dgm:pt modelId="{B0E7E158-382D-470D-A46F-2C4B8EFCDD68}" type="sibTrans" cxnId="{58AEA3A5-AAD9-4C2E-9705-E550C7C70A16}">
      <dgm:prSet/>
      <dgm:spPr/>
      <dgm:t>
        <a:bodyPr/>
        <a:lstStyle/>
        <a:p>
          <a:endParaRPr lang="en-IN"/>
        </a:p>
      </dgm:t>
    </dgm:pt>
    <dgm:pt modelId="{4FA26597-359B-4B3D-AC0C-C8007E7E46C2}">
      <dgm:prSet/>
      <dgm:spPr/>
      <dgm:t>
        <a:bodyPr/>
        <a:lstStyle/>
        <a:p>
          <a:r>
            <a:rPr lang="en-US" dirty="0" smtClean="0"/>
            <a:t>larvae</a:t>
          </a:r>
          <a:endParaRPr lang="en-IN" dirty="0"/>
        </a:p>
      </dgm:t>
    </dgm:pt>
    <dgm:pt modelId="{604F7001-E251-4725-90D8-5CB172734605}" type="parTrans" cxnId="{D5B2C1B8-92FE-4359-8A21-6462EE73F68B}">
      <dgm:prSet/>
      <dgm:spPr/>
      <dgm:t>
        <a:bodyPr/>
        <a:lstStyle/>
        <a:p>
          <a:endParaRPr lang="en-IN"/>
        </a:p>
      </dgm:t>
    </dgm:pt>
    <dgm:pt modelId="{10155D14-C520-4B03-8021-D5FB6014BAFA}" type="sibTrans" cxnId="{D5B2C1B8-92FE-4359-8A21-6462EE73F68B}">
      <dgm:prSet/>
      <dgm:spPr/>
      <dgm:t>
        <a:bodyPr/>
        <a:lstStyle/>
        <a:p>
          <a:endParaRPr lang="en-IN"/>
        </a:p>
      </dgm:t>
    </dgm:pt>
    <dgm:pt modelId="{144A5781-B62C-4B01-9C80-E5FFF138E755}">
      <dgm:prSet/>
      <dgm:spPr/>
      <dgm:t>
        <a:bodyPr/>
        <a:lstStyle/>
        <a:p>
          <a:r>
            <a:rPr lang="en-US" dirty="0" smtClean="0"/>
            <a:t>Migrate via intestinal wall to portal vein and to liver</a:t>
          </a:r>
          <a:endParaRPr lang="en-IN" dirty="0"/>
        </a:p>
      </dgm:t>
    </dgm:pt>
    <dgm:pt modelId="{661755E5-6A4A-4AD0-BE3F-515506D73EDF}" type="parTrans" cxnId="{3BCF2973-2C76-4C62-9115-386B83BA4392}">
      <dgm:prSet/>
      <dgm:spPr/>
      <dgm:t>
        <a:bodyPr/>
        <a:lstStyle/>
        <a:p>
          <a:endParaRPr lang="en-IN"/>
        </a:p>
      </dgm:t>
    </dgm:pt>
    <dgm:pt modelId="{33337E98-4310-4169-8271-92D47CF926FA}" type="sibTrans" cxnId="{3BCF2973-2C76-4C62-9115-386B83BA4392}">
      <dgm:prSet/>
      <dgm:spPr/>
      <dgm:t>
        <a:bodyPr/>
        <a:lstStyle/>
        <a:p>
          <a:endParaRPr lang="en-IN"/>
        </a:p>
      </dgm:t>
    </dgm:pt>
    <dgm:pt modelId="{D5A8BF69-A25E-40C6-9A34-8A5962A18F97}">
      <dgm:prSet/>
      <dgm:spPr/>
      <dgm:t>
        <a:bodyPr/>
        <a:lstStyle/>
        <a:p>
          <a:r>
            <a:rPr lang="en-US" dirty="0" smtClean="0"/>
            <a:t>Hepatic venous system</a:t>
          </a:r>
          <a:endParaRPr lang="en-IN" dirty="0"/>
        </a:p>
      </dgm:t>
    </dgm:pt>
    <dgm:pt modelId="{30E345D6-0EC6-4E33-943B-1CCB68FE9DAD}" type="parTrans" cxnId="{4F0DF920-D699-492F-A5B2-D611240FCB7A}">
      <dgm:prSet/>
      <dgm:spPr/>
      <dgm:t>
        <a:bodyPr/>
        <a:lstStyle/>
        <a:p>
          <a:endParaRPr lang="en-IN"/>
        </a:p>
      </dgm:t>
    </dgm:pt>
    <dgm:pt modelId="{C32D3FAD-2D98-44AF-86D2-ABA7B8A4729E}" type="sibTrans" cxnId="{4F0DF920-D699-492F-A5B2-D611240FCB7A}">
      <dgm:prSet/>
      <dgm:spPr/>
      <dgm:t>
        <a:bodyPr/>
        <a:lstStyle/>
        <a:p>
          <a:endParaRPr lang="en-IN"/>
        </a:p>
      </dgm:t>
    </dgm:pt>
    <dgm:pt modelId="{4A222995-0199-4C0A-9443-527BBF90345F}">
      <dgm:prSet/>
      <dgm:spPr/>
      <dgm:t>
        <a:bodyPr/>
        <a:lstStyle/>
        <a:p>
          <a:r>
            <a:rPr lang="en-US" dirty="0" smtClean="0"/>
            <a:t>Lung</a:t>
          </a:r>
          <a:endParaRPr lang="en-IN" dirty="0"/>
        </a:p>
      </dgm:t>
    </dgm:pt>
    <dgm:pt modelId="{171C3D72-B283-4110-8174-884DB29EE847}" type="parTrans" cxnId="{97E3B381-497F-44F9-B25D-0BEF20942053}">
      <dgm:prSet/>
      <dgm:spPr/>
    </dgm:pt>
    <dgm:pt modelId="{75685140-89FA-4465-88FD-B3F544655296}" type="sibTrans" cxnId="{97E3B381-497F-44F9-B25D-0BEF20942053}">
      <dgm:prSet/>
      <dgm:spPr/>
      <dgm:t>
        <a:bodyPr/>
        <a:lstStyle/>
        <a:p>
          <a:endParaRPr lang="en-IN"/>
        </a:p>
      </dgm:t>
    </dgm:pt>
    <dgm:pt modelId="{AAEF593D-73F9-473A-AF77-7CE58630B52F}">
      <dgm:prSet/>
      <dgm:spPr/>
      <dgm:t>
        <a:bodyPr/>
        <a:lstStyle/>
        <a:p>
          <a:r>
            <a:rPr lang="en-US" dirty="0" smtClean="0"/>
            <a:t>Bronchial tree</a:t>
          </a:r>
          <a:endParaRPr lang="en-IN" dirty="0"/>
        </a:p>
      </dgm:t>
    </dgm:pt>
    <dgm:pt modelId="{A1B2B5C4-A08F-44D4-BABA-DD233C77E39B}" type="parTrans" cxnId="{D515051C-8BE9-4523-BD87-BAF6C4B61FCB}">
      <dgm:prSet/>
      <dgm:spPr/>
    </dgm:pt>
    <dgm:pt modelId="{E6DE1017-2CB0-4213-B90D-8A3999F2B3FC}" type="sibTrans" cxnId="{D515051C-8BE9-4523-BD87-BAF6C4B61FCB}">
      <dgm:prSet/>
      <dgm:spPr/>
      <dgm:t>
        <a:bodyPr/>
        <a:lstStyle/>
        <a:p>
          <a:endParaRPr lang="en-IN"/>
        </a:p>
      </dgm:t>
    </dgm:pt>
    <dgm:pt modelId="{08A36174-A26F-4EB6-9105-1C542765BF05}">
      <dgm:prSet/>
      <dgm:spPr/>
      <dgm:t>
        <a:bodyPr/>
        <a:lstStyle/>
        <a:p>
          <a:r>
            <a:rPr lang="en-US" dirty="0" smtClean="0"/>
            <a:t>Pharynx</a:t>
          </a:r>
          <a:endParaRPr lang="en-IN" dirty="0"/>
        </a:p>
      </dgm:t>
    </dgm:pt>
    <dgm:pt modelId="{7C511DEC-AF15-45F5-A451-9E8D147A22E4}" type="parTrans" cxnId="{F0C26794-79C9-4BD5-9E89-0ADB221E8627}">
      <dgm:prSet/>
      <dgm:spPr/>
    </dgm:pt>
    <dgm:pt modelId="{46C965AD-A7E8-44D9-8EF1-9A46D9876C7E}" type="sibTrans" cxnId="{F0C26794-79C9-4BD5-9E89-0ADB221E8627}">
      <dgm:prSet/>
      <dgm:spPr/>
      <dgm:t>
        <a:bodyPr/>
        <a:lstStyle/>
        <a:p>
          <a:endParaRPr lang="en-IN"/>
        </a:p>
      </dgm:t>
    </dgm:pt>
    <dgm:pt modelId="{ED320A13-D5EE-415C-A1ED-817638AFDC30}">
      <dgm:prSet/>
      <dgm:spPr/>
      <dgm:t>
        <a:bodyPr/>
        <a:lstStyle/>
        <a:p>
          <a:r>
            <a:rPr lang="en-US" dirty="0" smtClean="0"/>
            <a:t>Swallowed</a:t>
          </a:r>
          <a:endParaRPr lang="en-IN" dirty="0"/>
        </a:p>
      </dgm:t>
    </dgm:pt>
    <dgm:pt modelId="{0FD9B9EF-2EB9-40E6-B9B1-C8C376654150}" type="parTrans" cxnId="{7EC82C1D-A143-48EB-859E-DF1A46F782FA}">
      <dgm:prSet/>
      <dgm:spPr/>
    </dgm:pt>
    <dgm:pt modelId="{38F57A29-80ED-4C72-89CE-3C0B0002F4D8}" type="sibTrans" cxnId="{7EC82C1D-A143-48EB-859E-DF1A46F782FA}">
      <dgm:prSet/>
      <dgm:spPr/>
      <dgm:t>
        <a:bodyPr/>
        <a:lstStyle/>
        <a:p>
          <a:endParaRPr lang="en-IN"/>
        </a:p>
      </dgm:t>
    </dgm:pt>
    <dgm:pt modelId="{594780A1-4BB7-4743-A047-962FF16EF6C6}">
      <dgm:prSet/>
      <dgm:spPr/>
      <dgm:t>
        <a:bodyPr/>
        <a:lstStyle/>
        <a:p>
          <a:r>
            <a:rPr lang="en-US" dirty="0" smtClean="0"/>
            <a:t>Intestine</a:t>
          </a:r>
          <a:endParaRPr lang="en-IN" dirty="0"/>
        </a:p>
      </dgm:t>
    </dgm:pt>
    <dgm:pt modelId="{C131471D-2671-4191-AEA8-BBD6A69BB463}" type="parTrans" cxnId="{CF8F0F95-7839-4C5B-941E-DC8988B8D0BF}">
      <dgm:prSet/>
      <dgm:spPr/>
    </dgm:pt>
    <dgm:pt modelId="{6E93B40A-369D-4333-ACA4-217FDB7E82E8}" type="sibTrans" cxnId="{CF8F0F95-7839-4C5B-941E-DC8988B8D0BF}">
      <dgm:prSet/>
      <dgm:spPr/>
      <dgm:t>
        <a:bodyPr/>
        <a:lstStyle/>
        <a:p>
          <a:endParaRPr lang="en-IN"/>
        </a:p>
      </dgm:t>
    </dgm:pt>
    <dgm:pt modelId="{DA06CE98-ADB7-4E68-A6B8-0F893D871B28}">
      <dgm:prSet/>
      <dgm:spPr/>
      <dgm:t>
        <a:bodyPr/>
        <a:lstStyle/>
        <a:p>
          <a:r>
            <a:rPr lang="en-US" dirty="0" smtClean="0"/>
            <a:t>Mature adult worm</a:t>
          </a:r>
          <a:endParaRPr lang="en-IN" dirty="0"/>
        </a:p>
      </dgm:t>
    </dgm:pt>
    <dgm:pt modelId="{E26D741C-2259-441C-BCD5-D0906D5F72F2}" type="parTrans" cxnId="{1ACBD983-D8AD-4524-9EBF-57FFE7BB2374}">
      <dgm:prSet/>
      <dgm:spPr/>
    </dgm:pt>
    <dgm:pt modelId="{042E0720-89B4-4002-8DD2-BAEE611BAB41}" type="sibTrans" cxnId="{1ACBD983-D8AD-4524-9EBF-57FFE7BB2374}">
      <dgm:prSet/>
      <dgm:spPr/>
    </dgm:pt>
    <dgm:pt modelId="{6E16A221-4AD1-45A1-A7EE-9B3BA8A17B3F}" type="pres">
      <dgm:prSet presAssocID="{EB3E0E28-150F-4CFB-9612-FA9278B4C0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2024B1D-8C39-4EE5-A4E0-DF4395900B3F}" type="pres">
      <dgm:prSet presAssocID="{00E72FA2-EBBF-49F6-891B-71EDA87440CF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D71BEB-C1B7-4037-B671-5A941A360733}" type="pres">
      <dgm:prSet presAssocID="{08BD1EC7-24C5-4E92-A4A2-16EB6F69C72E}" presName="sibTrans" presStyleLbl="sibTrans2D1" presStyleIdx="0" presStyleCnt="13"/>
      <dgm:spPr/>
      <dgm:t>
        <a:bodyPr/>
        <a:lstStyle/>
        <a:p>
          <a:endParaRPr lang="en-IN"/>
        </a:p>
      </dgm:t>
    </dgm:pt>
    <dgm:pt modelId="{E81F748C-EA13-4DCB-AAA8-8342F354203E}" type="pres">
      <dgm:prSet presAssocID="{08BD1EC7-24C5-4E92-A4A2-16EB6F69C72E}" presName="connectorText" presStyleLbl="sibTrans2D1" presStyleIdx="0" presStyleCnt="13"/>
      <dgm:spPr/>
      <dgm:t>
        <a:bodyPr/>
        <a:lstStyle/>
        <a:p>
          <a:endParaRPr lang="en-IN"/>
        </a:p>
      </dgm:t>
    </dgm:pt>
    <dgm:pt modelId="{186A1AB6-E979-4633-8FEC-037012594FFD}" type="pres">
      <dgm:prSet presAssocID="{4A845052-77CE-4AAF-A405-AE7F0ADA783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666B08-FE3D-4287-A11F-61B1EB07F3F2}" type="pres">
      <dgm:prSet presAssocID="{051DEFAD-84E2-4D37-BEB9-B4D939655B07}" presName="sibTrans" presStyleLbl="sibTrans2D1" presStyleIdx="1" presStyleCnt="13"/>
      <dgm:spPr/>
      <dgm:t>
        <a:bodyPr/>
        <a:lstStyle/>
        <a:p>
          <a:endParaRPr lang="en-IN"/>
        </a:p>
      </dgm:t>
    </dgm:pt>
    <dgm:pt modelId="{0D8C6C08-5586-4FE5-B359-E255D3FFC26E}" type="pres">
      <dgm:prSet presAssocID="{051DEFAD-84E2-4D37-BEB9-B4D939655B07}" presName="connectorText" presStyleLbl="sibTrans2D1" presStyleIdx="1" presStyleCnt="13"/>
      <dgm:spPr/>
      <dgm:t>
        <a:bodyPr/>
        <a:lstStyle/>
        <a:p>
          <a:endParaRPr lang="en-IN"/>
        </a:p>
      </dgm:t>
    </dgm:pt>
    <dgm:pt modelId="{42CE067A-5CA7-44AB-98D4-867FDE91F70A}" type="pres">
      <dgm:prSet presAssocID="{4EF7DA72-03BD-415A-A2D2-EE8BB72DE1A3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6EA663-44F0-4785-A1BE-5C554FE026DB}" type="pres">
      <dgm:prSet presAssocID="{674C5136-FF9D-4E64-B2DC-FA0BAAAD46E0}" presName="sibTrans" presStyleLbl="sibTrans2D1" presStyleIdx="2" presStyleCnt="13"/>
      <dgm:spPr/>
      <dgm:t>
        <a:bodyPr/>
        <a:lstStyle/>
        <a:p>
          <a:endParaRPr lang="en-IN"/>
        </a:p>
      </dgm:t>
    </dgm:pt>
    <dgm:pt modelId="{1FCF9D9D-EBF8-4491-9C0E-E96E7600131B}" type="pres">
      <dgm:prSet presAssocID="{674C5136-FF9D-4E64-B2DC-FA0BAAAD46E0}" presName="connectorText" presStyleLbl="sibTrans2D1" presStyleIdx="2" presStyleCnt="13"/>
      <dgm:spPr/>
      <dgm:t>
        <a:bodyPr/>
        <a:lstStyle/>
        <a:p>
          <a:endParaRPr lang="en-IN"/>
        </a:p>
      </dgm:t>
    </dgm:pt>
    <dgm:pt modelId="{EEB2715D-D438-45F3-8EA5-1B0A53CD464E}" type="pres">
      <dgm:prSet presAssocID="{1A8753D7-1FC3-4493-B0C5-D5621C25D7BF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DF4E89-7AF7-469F-A7A2-6FFFEAF8C8AE}" type="pres">
      <dgm:prSet presAssocID="{BB88BD1E-D24B-4C0B-9BAD-BF840807633A}" presName="sibTrans" presStyleLbl="sibTrans2D1" presStyleIdx="3" presStyleCnt="13"/>
      <dgm:spPr/>
      <dgm:t>
        <a:bodyPr/>
        <a:lstStyle/>
        <a:p>
          <a:endParaRPr lang="en-IN"/>
        </a:p>
      </dgm:t>
    </dgm:pt>
    <dgm:pt modelId="{00DD83BE-AAC9-4BA2-B2EE-E0928D3E5238}" type="pres">
      <dgm:prSet presAssocID="{BB88BD1E-D24B-4C0B-9BAD-BF840807633A}" presName="connectorText" presStyleLbl="sibTrans2D1" presStyleIdx="3" presStyleCnt="13"/>
      <dgm:spPr/>
      <dgm:t>
        <a:bodyPr/>
        <a:lstStyle/>
        <a:p>
          <a:endParaRPr lang="en-IN"/>
        </a:p>
      </dgm:t>
    </dgm:pt>
    <dgm:pt modelId="{90CF6FD4-1DBD-4266-AC63-482AC7F67343}" type="pres">
      <dgm:prSet presAssocID="{DDAB4264-0F65-4142-BD42-9124B3DEA7A1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CC7370-5F9E-4CBE-A546-14EA06E0A61A}" type="pres">
      <dgm:prSet presAssocID="{B0E7E158-382D-470D-A46F-2C4B8EFCDD68}" presName="sibTrans" presStyleLbl="sibTrans2D1" presStyleIdx="4" presStyleCnt="13"/>
      <dgm:spPr/>
      <dgm:t>
        <a:bodyPr/>
        <a:lstStyle/>
        <a:p>
          <a:endParaRPr lang="en-IN"/>
        </a:p>
      </dgm:t>
    </dgm:pt>
    <dgm:pt modelId="{334E8499-FA4F-4586-812C-13A09E37175C}" type="pres">
      <dgm:prSet presAssocID="{B0E7E158-382D-470D-A46F-2C4B8EFCDD68}" presName="connectorText" presStyleLbl="sibTrans2D1" presStyleIdx="4" presStyleCnt="13"/>
      <dgm:spPr/>
      <dgm:t>
        <a:bodyPr/>
        <a:lstStyle/>
        <a:p>
          <a:endParaRPr lang="en-IN"/>
        </a:p>
      </dgm:t>
    </dgm:pt>
    <dgm:pt modelId="{216DABB5-8B2D-48E5-8A3A-33EDA2BD12D3}" type="pres">
      <dgm:prSet presAssocID="{4FA26597-359B-4B3D-AC0C-C8007E7E46C2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BA8894-2CD0-4EAC-B45B-6BDDF83CB8A4}" type="pres">
      <dgm:prSet presAssocID="{10155D14-C520-4B03-8021-D5FB6014BAFA}" presName="sibTrans" presStyleLbl="sibTrans2D1" presStyleIdx="5" presStyleCnt="13"/>
      <dgm:spPr/>
      <dgm:t>
        <a:bodyPr/>
        <a:lstStyle/>
        <a:p>
          <a:endParaRPr lang="en-IN"/>
        </a:p>
      </dgm:t>
    </dgm:pt>
    <dgm:pt modelId="{BA1A12A3-6B5B-41B3-B56C-46D540211425}" type="pres">
      <dgm:prSet presAssocID="{10155D14-C520-4B03-8021-D5FB6014BAFA}" presName="connectorText" presStyleLbl="sibTrans2D1" presStyleIdx="5" presStyleCnt="13"/>
      <dgm:spPr/>
      <dgm:t>
        <a:bodyPr/>
        <a:lstStyle/>
        <a:p>
          <a:endParaRPr lang="en-IN"/>
        </a:p>
      </dgm:t>
    </dgm:pt>
    <dgm:pt modelId="{FF0C82D9-2F41-435B-A4A5-3D36FB371F74}" type="pres">
      <dgm:prSet presAssocID="{144A5781-B62C-4B01-9C80-E5FFF138E755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C7147E-9BE1-4B5C-A992-84997DC1AB0B}" type="pres">
      <dgm:prSet presAssocID="{33337E98-4310-4169-8271-92D47CF926FA}" presName="sibTrans" presStyleLbl="sibTrans2D1" presStyleIdx="6" presStyleCnt="13"/>
      <dgm:spPr/>
      <dgm:t>
        <a:bodyPr/>
        <a:lstStyle/>
        <a:p>
          <a:endParaRPr lang="en-IN"/>
        </a:p>
      </dgm:t>
    </dgm:pt>
    <dgm:pt modelId="{769DFDE1-7351-4C4B-B8A3-8F41EC2338FD}" type="pres">
      <dgm:prSet presAssocID="{33337E98-4310-4169-8271-92D47CF926FA}" presName="connectorText" presStyleLbl="sibTrans2D1" presStyleIdx="6" presStyleCnt="13"/>
      <dgm:spPr/>
      <dgm:t>
        <a:bodyPr/>
        <a:lstStyle/>
        <a:p>
          <a:endParaRPr lang="en-IN"/>
        </a:p>
      </dgm:t>
    </dgm:pt>
    <dgm:pt modelId="{6907DAE5-46A5-4C98-BD1E-96B80774E58F}" type="pres">
      <dgm:prSet presAssocID="{D5A8BF69-A25E-40C6-9A34-8A5962A18F97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89A41D-A792-4ACE-A6F5-FBB947CB916E}" type="pres">
      <dgm:prSet presAssocID="{C32D3FAD-2D98-44AF-86D2-ABA7B8A4729E}" presName="sibTrans" presStyleLbl="sibTrans2D1" presStyleIdx="7" presStyleCnt="13"/>
      <dgm:spPr/>
      <dgm:t>
        <a:bodyPr/>
        <a:lstStyle/>
        <a:p>
          <a:endParaRPr lang="en-IN"/>
        </a:p>
      </dgm:t>
    </dgm:pt>
    <dgm:pt modelId="{C0F208F4-6989-47B7-B37B-3439D765B259}" type="pres">
      <dgm:prSet presAssocID="{C32D3FAD-2D98-44AF-86D2-ABA7B8A4729E}" presName="connectorText" presStyleLbl="sibTrans2D1" presStyleIdx="7" presStyleCnt="13"/>
      <dgm:spPr/>
      <dgm:t>
        <a:bodyPr/>
        <a:lstStyle/>
        <a:p>
          <a:endParaRPr lang="en-IN"/>
        </a:p>
      </dgm:t>
    </dgm:pt>
    <dgm:pt modelId="{DD2BDC7B-5204-4F00-B831-2AE0AD18A672}" type="pres">
      <dgm:prSet presAssocID="{4A222995-0199-4C0A-9443-527BBF90345F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DFB014-C0DA-4CBE-83F8-BEC313247C70}" type="pres">
      <dgm:prSet presAssocID="{75685140-89FA-4465-88FD-B3F544655296}" presName="sibTrans" presStyleLbl="sibTrans2D1" presStyleIdx="8" presStyleCnt="13"/>
      <dgm:spPr/>
      <dgm:t>
        <a:bodyPr/>
        <a:lstStyle/>
        <a:p>
          <a:endParaRPr lang="en-IN"/>
        </a:p>
      </dgm:t>
    </dgm:pt>
    <dgm:pt modelId="{DBD14D2B-0DE0-4AC9-924F-DF0F90C95980}" type="pres">
      <dgm:prSet presAssocID="{75685140-89FA-4465-88FD-B3F544655296}" presName="connectorText" presStyleLbl="sibTrans2D1" presStyleIdx="8" presStyleCnt="13"/>
      <dgm:spPr/>
      <dgm:t>
        <a:bodyPr/>
        <a:lstStyle/>
        <a:p>
          <a:endParaRPr lang="en-IN"/>
        </a:p>
      </dgm:t>
    </dgm:pt>
    <dgm:pt modelId="{845DDED2-48AB-46B1-9B73-9F4FD9C3F2F9}" type="pres">
      <dgm:prSet presAssocID="{AAEF593D-73F9-473A-AF77-7CE58630B52F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EA0A41-1E1F-4F00-8AAD-43E1FE53D897}" type="pres">
      <dgm:prSet presAssocID="{E6DE1017-2CB0-4213-B90D-8A3999F2B3FC}" presName="sibTrans" presStyleLbl="sibTrans2D1" presStyleIdx="9" presStyleCnt="13"/>
      <dgm:spPr/>
      <dgm:t>
        <a:bodyPr/>
        <a:lstStyle/>
        <a:p>
          <a:endParaRPr lang="en-IN"/>
        </a:p>
      </dgm:t>
    </dgm:pt>
    <dgm:pt modelId="{A7C27E1D-0EF0-4076-8B01-710705A30BD6}" type="pres">
      <dgm:prSet presAssocID="{E6DE1017-2CB0-4213-B90D-8A3999F2B3FC}" presName="connectorText" presStyleLbl="sibTrans2D1" presStyleIdx="9" presStyleCnt="13"/>
      <dgm:spPr/>
      <dgm:t>
        <a:bodyPr/>
        <a:lstStyle/>
        <a:p>
          <a:endParaRPr lang="en-IN"/>
        </a:p>
      </dgm:t>
    </dgm:pt>
    <dgm:pt modelId="{41444412-FE8D-4E2C-95F9-E4489EC9D70D}" type="pres">
      <dgm:prSet presAssocID="{08A36174-A26F-4EB6-9105-1C542765BF05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251F29-98CE-48D6-8D73-BEE7DD383A58}" type="pres">
      <dgm:prSet presAssocID="{46C965AD-A7E8-44D9-8EF1-9A46D9876C7E}" presName="sibTrans" presStyleLbl="sibTrans2D1" presStyleIdx="10" presStyleCnt="13"/>
      <dgm:spPr/>
      <dgm:t>
        <a:bodyPr/>
        <a:lstStyle/>
        <a:p>
          <a:endParaRPr lang="en-IN"/>
        </a:p>
      </dgm:t>
    </dgm:pt>
    <dgm:pt modelId="{B51CADB5-78CF-49C4-AB96-71E94C8C822B}" type="pres">
      <dgm:prSet presAssocID="{46C965AD-A7E8-44D9-8EF1-9A46D9876C7E}" presName="connectorText" presStyleLbl="sibTrans2D1" presStyleIdx="10" presStyleCnt="13"/>
      <dgm:spPr/>
      <dgm:t>
        <a:bodyPr/>
        <a:lstStyle/>
        <a:p>
          <a:endParaRPr lang="en-IN"/>
        </a:p>
      </dgm:t>
    </dgm:pt>
    <dgm:pt modelId="{00C10602-3CB5-4320-8560-2239B5B55A77}" type="pres">
      <dgm:prSet presAssocID="{ED320A13-D5EE-415C-A1ED-817638AFDC30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0C7000-3EA3-4DB8-8F5F-D2BE6759A466}" type="pres">
      <dgm:prSet presAssocID="{38F57A29-80ED-4C72-89CE-3C0B0002F4D8}" presName="sibTrans" presStyleLbl="sibTrans2D1" presStyleIdx="11" presStyleCnt="13"/>
      <dgm:spPr/>
      <dgm:t>
        <a:bodyPr/>
        <a:lstStyle/>
        <a:p>
          <a:endParaRPr lang="en-IN"/>
        </a:p>
      </dgm:t>
    </dgm:pt>
    <dgm:pt modelId="{3F70EB64-864B-4874-A0A1-163A84FB4041}" type="pres">
      <dgm:prSet presAssocID="{38F57A29-80ED-4C72-89CE-3C0B0002F4D8}" presName="connectorText" presStyleLbl="sibTrans2D1" presStyleIdx="11" presStyleCnt="13"/>
      <dgm:spPr/>
      <dgm:t>
        <a:bodyPr/>
        <a:lstStyle/>
        <a:p>
          <a:endParaRPr lang="en-IN"/>
        </a:p>
      </dgm:t>
    </dgm:pt>
    <dgm:pt modelId="{E34EBC1B-520F-4D82-9932-DAA4C2C84135}" type="pres">
      <dgm:prSet presAssocID="{594780A1-4BB7-4743-A047-962FF16EF6C6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6BFA1B-A561-4433-B282-6CBA2A0C8102}" type="pres">
      <dgm:prSet presAssocID="{6E93B40A-369D-4333-ACA4-217FDB7E82E8}" presName="sibTrans" presStyleLbl="sibTrans2D1" presStyleIdx="12" presStyleCnt="13"/>
      <dgm:spPr/>
      <dgm:t>
        <a:bodyPr/>
        <a:lstStyle/>
        <a:p>
          <a:endParaRPr lang="en-IN"/>
        </a:p>
      </dgm:t>
    </dgm:pt>
    <dgm:pt modelId="{275A7EB7-F756-4CAD-95E9-F4FB675887C6}" type="pres">
      <dgm:prSet presAssocID="{6E93B40A-369D-4333-ACA4-217FDB7E82E8}" presName="connectorText" presStyleLbl="sibTrans2D1" presStyleIdx="12" presStyleCnt="13"/>
      <dgm:spPr/>
      <dgm:t>
        <a:bodyPr/>
        <a:lstStyle/>
        <a:p>
          <a:endParaRPr lang="en-IN"/>
        </a:p>
      </dgm:t>
    </dgm:pt>
    <dgm:pt modelId="{A9F202A9-3AB3-4232-B4DC-E9BBFCB70B4E}" type="pres">
      <dgm:prSet presAssocID="{DA06CE98-ADB7-4E68-A6B8-0F893D871B28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A5D594-8F63-49EC-AEE9-07D4CCA27B03}" type="presOf" srcId="{4FA26597-359B-4B3D-AC0C-C8007E7E46C2}" destId="{216DABB5-8B2D-48E5-8A3A-33EDA2BD12D3}" srcOrd="0" destOrd="0" presId="urn:microsoft.com/office/officeart/2005/8/layout/process5"/>
    <dgm:cxn modelId="{5DF4562F-1E7D-40AC-9E4A-EE8C51429EE2}" type="presOf" srcId="{10155D14-C520-4B03-8021-D5FB6014BAFA}" destId="{BA1A12A3-6B5B-41B3-B56C-46D540211425}" srcOrd="1" destOrd="0" presId="urn:microsoft.com/office/officeart/2005/8/layout/process5"/>
    <dgm:cxn modelId="{D515051C-8BE9-4523-BD87-BAF6C4B61FCB}" srcId="{EB3E0E28-150F-4CFB-9612-FA9278B4C000}" destId="{AAEF593D-73F9-473A-AF77-7CE58630B52F}" srcOrd="9" destOrd="0" parTransId="{A1B2B5C4-A08F-44D4-BABA-DD233C77E39B}" sibTransId="{E6DE1017-2CB0-4213-B90D-8A3999F2B3FC}"/>
    <dgm:cxn modelId="{3BCF2973-2C76-4C62-9115-386B83BA4392}" srcId="{EB3E0E28-150F-4CFB-9612-FA9278B4C000}" destId="{144A5781-B62C-4B01-9C80-E5FFF138E755}" srcOrd="6" destOrd="0" parTransId="{661755E5-6A4A-4AD0-BE3F-515506D73EDF}" sibTransId="{33337E98-4310-4169-8271-92D47CF926FA}"/>
    <dgm:cxn modelId="{9A007CDB-5193-4EB5-B766-F2F8FA31A621}" type="presOf" srcId="{6E93B40A-369D-4333-ACA4-217FDB7E82E8}" destId="{275A7EB7-F756-4CAD-95E9-F4FB675887C6}" srcOrd="1" destOrd="0" presId="urn:microsoft.com/office/officeart/2005/8/layout/process5"/>
    <dgm:cxn modelId="{CB570EC1-9650-4905-AD1D-6BA8D96D3506}" type="presOf" srcId="{08A36174-A26F-4EB6-9105-1C542765BF05}" destId="{41444412-FE8D-4E2C-95F9-E4489EC9D70D}" srcOrd="0" destOrd="0" presId="urn:microsoft.com/office/officeart/2005/8/layout/process5"/>
    <dgm:cxn modelId="{2A98981E-52DD-462F-999D-1ACCAE95856E}" type="presOf" srcId="{EB3E0E28-150F-4CFB-9612-FA9278B4C000}" destId="{6E16A221-4AD1-45A1-A7EE-9B3BA8A17B3F}" srcOrd="0" destOrd="0" presId="urn:microsoft.com/office/officeart/2005/8/layout/process5"/>
    <dgm:cxn modelId="{73DAB193-C5B0-4D3A-92BF-1761AB52F840}" type="presOf" srcId="{08BD1EC7-24C5-4E92-A4A2-16EB6F69C72E}" destId="{6DD71BEB-C1B7-4037-B671-5A941A360733}" srcOrd="0" destOrd="0" presId="urn:microsoft.com/office/officeart/2005/8/layout/process5"/>
    <dgm:cxn modelId="{98785133-EA0A-4F07-A345-889069EEDFE3}" type="presOf" srcId="{594780A1-4BB7-4743-A047-962FF16EF6C6}" destId="{E34EBC1B-520F-4D82-9932-DAA4C2C84135}" srcOrd="0" destOrd="0" presId="urn:microsoft.com/office/officeart/2005/8/layout/process5"/>
    <dgm:cxn modelId="{ECF0B669-8C62-468D-8E91-003B1A8D7C55}" type="presOf" srcId="{051DEFAD-84E2-4D37-BEB9-B4D939655B07}" destId="{F4666B08-FE3D-4287-A11F-61B1EB07F3F2}" srcOrd="0" destOrd="0" presId="urn:microsoft.com/office/officeart/2005/8/layout/process5"/>
    <dgm:cxn modelId="{816516FD-152D-4F74-8DFC-130419C45796}" type="presOf" srcId="{DDAB4264-0F65-4142-BD42-9124B3DEA7A1}" destId="{90CF6FD4-1DBD-4266-AC63-482AC7F67343}" srcOrd="0" destOrd="0" presId="urn:microsoft.com/office/officeart/2005/8/layout/process5"/>
    <dgm:cxn modelId="{B00DD2DA-AF18-44FE-B3E1-0F6D3696201F}" type="presOf" srcId="{75685140-89FA-4465-88FD-B3F544655296}" destId="{DBD14D2B-0DE0-4AC9-924F-DF0F90C95980}" srcOrd="1" destOrd="0" presId="urn:microsoft.com/office/officeart/2005/8/layout/process5"/>
    <dgm:cxn modelId="{711A819F-CB5F-4F44-BD42-145BA7A11F41}" type="presOf" srcId="{4A222995-0199-4C0A-9443-527BBF90345F}" destId="{DD2BDC7B-5204-4F00-B831-2AE0AD18A672}" srcOrd="0" destOrd="0" presId="urn:microsoft.com/office/officeart/2005/8/layout/process5"/>
    <dgm:cxn modelId="{80434425-F1C1-400D-9E11-A740086C235D}" type="presOf" srcId="{BB88BD1E-D24B-4C0B-9BAD-BF840807633A}" destId="{9DDF4E89-7AF7-469F-A7A2-6FFFEAF8C8AE}" srcOrd="0" destOrd="0" presId="urn:microsoft.com/office/officeart/2005/8/layout/process5"/>
    <dgm:cxn modelId="{7F84335A-6FF2-4D6A-B5CB-BCDA6C054C19}" type="presOf" srcId="{E6DE1017-2CB0-4213-B90D-8A3999F2B3FC}" destId="{A7C27E1D-0EF0-4076-8B01-710705A30BD6}" srcOrd="1" destOrd="0" presId="urn:microsoft.com/office/officeart/2005/8/layout/process5"/>
    <dgm:cxn modelId="{58AEA3A5-AAD9-4C2E-9705-E550C7C70A16}" srcId="{EB3E0E28-150F-4CFB-9612-FA9278B4C000}" destId="{DDAB4264-0F65-4142-BD42-9124B3DEA7A1}" srcOrd="4" destOrd="0" parTransId="{859E71F3-7021-4E98-9596-DA687EB2C6F7}" sibTransId="{B0E7E158-382D-470D-A46F-2C4B8EFCDD68}"/>
    <dgm:cxn modelId="{752D850A-2385-4876-A2A5-48F23DA00CB6}" type="presOf" srcId="{1A8753D7-1FC3-4493-B0C5-D5621C25D7BF}" destId="{EEB2715D-D438-45F3-8EA5-1B0A53CD464E}" srcOrd="0" destOrd="0" presId="urn:microsoft.com/office/officeart/2005/8/layout/process5"/>
    <dgm:cxn modelId="{0F56AB85-7376-4DC0-ABFD-C2156513B9F7}" type="presOf" srcId="{38F57A29-80ED-4C72-89CE-3C0B0002F4D8}" destId="{3F70EB64-864B-4874-A0A1-163A84FB4041}" srcOrd="1" destOrd="0" presId="urn:microsoft.com/office/officeart/2005/8/layout/process5"/>
    <dgm:cxn modelId="{ED190B96-6CCC-41C8-8637-B8A63838B0BD}" type="presOf" srcId="{4EF7DA72-03BD-415A-A2D2-EE8BB72DE1A3}" destId="{42CE067A-5CA7-44AB-98D4-867FDE91F70A}" srcOrd="0" destOrd="0" presId="urn:microsoft.com/office/officeart/2005/8/layout/process5"/>
    <dgm:cxn modelId="{BD0DDF53-8D93-4530-9C57-D696FD4423C5}" type="presOf" srcId="{BB88BD1E-D24B-4C0B-9BAD-BF840807633A}" destId="{00DD83BE-AAC9-4BA2-B2EE-E0928D3E5238}" srcOrd="1" destOrd="0" presId="urn:microsoft.com/office/officeart/2005/8/layout/process5"/>
    <dgm:cxn modelId="{95F7AE51-4CE3-4B1D-A691-51EAEBA46740}" srcId="{EB3E0E28-150F-4CFB-9612-FA9278B4C000}" destId="{1A8753D7-1FC3-4493-B0C5-D5621C25D7BF}" srcOrd="3" destOrd="0" parTransId="{D4FFDA4D-C869-41F4-9A75-AEB7C92D4927}" sibTransId="{BB88BD1E-D24B-4C0B-9BAD-BF840807633A}"/>
    <dgm:cxn modelId="{60AADD3B-B191-495E-9A14-260DE8B6DA99}" type="presOf" srcId="{46C965AD-A7E8-44D9-8EF1-9A46D9876C7E}" destId="{4E251F29-98CE-48D6-8D73-BEE7DD383A58}" srcOrd="0" destOrd="0" presId="urn:microsoft.com/office/officeart/2005/8/layout/process5"/>
    <dgm:cxn modelId="{D8EC56E3-5F94-48E7-A74E-660554207269}" type="presOf" srcId="{DA06CE98-ADB7-4E68-A6B8-0F893D871B28}" destId="{A9F202A9-3AB3-4232-B4DC-E9BBFCB70B4E}" srcOrd="0" destOrd="0" presId="urn:microsoft.com/office/officeart/2005/8/layout/process5"/>
    <dgm:cxn modelId="{AA896308-2903-4528-88E7-71FA85893898}" type="presOf" srcId="{33337E98-4310-4169-8271-92D47CF926FA}" destId="{769DFDE1-7351-4C4B-B8A3-8F41EC2338FD}" srcOrd="1" destOrd="0" presId="urn:microsoft.com/office/officeart/2005/8/layout/process5"/>
    <dgm:cxn modelId="{D8B29396-D2D1-4406-A500-ADEB15003887}" type="presOf" srcId="{6E93B40A-369D-4333-ACA4-217FDB7E82E8}" destId="{8C6BFA1B-A561-4433-B282-6CBA2A0C8102}" srcOrd="0" destOrd="0" presId="urn:microsoft.com/office/officeart/2005/8/layout/process5"/>
    <dgm:cxn modelId="{DD018199-1B05-4AD2-94ED-C33C7E51994A}" type="presOf" srcId="{10155D14-C520-4B03-8021-D5FB6014BAFA}" destId="{7CBA8894-2CD0-4EAC-B45B-6BDDF83CB8A4}" srcOrd="0" destOrd="0" presId="urn:microsoft.com/office/officeart/2005/8/layout/process5"/>
    <dgm:cxn modelId="{578472BC-015A-42BF-95CC-EC4AD361888E}" type="presOf" srcId="{D5A8BF69-A25E-40C6-9A34-8A5962A18F97}" destId="{6907DAE5-46A5-4C98-BD1E-96B80774E58F}" srcOrd="0" destOrd="0" presId="urn:microsoft.com/office/officeart/2005/8/layout/process5"/>
    <dgm:cxn modelId="{BE95A2F7-CF09-496B-BF01-2280E1BA54D5}" type="presOf" srcId="{AAEF593D-73F9-473A-AF77-7CE58630B52F}" destId="{845DDED2-48AB-46B1-9B73-9F4FD9C3F2F9}" srcOrd="0" destOrd="0" presId="urn:microsoft.com/office/officeart/2005/8/layout/process5"/>
    <dgm:cxn modelId="{2450279F-8230-49FE-A3B8-795483AB30B7}" type="presOf" srcId="{B0E7E158-382D-470D-A46F-2C4B8EFCDD68}" destId="{E0CC7370-5F9E-4CBE-A546-14EA06E0A61A}" srcOrd="0" destOrd="0" presId="urn:microsoft.com/office/officeart/2005/8/layout/process5"/>
    <dgm:cxn modelId="{127A0B9F-F95F-4B68-A3C4-182F394A744A}" type="presOf" srcId="{08BD1EC7-24C5-4E92-A4A2-16EB6F69C72E}" destId="{E81F748C-EA13-4DCB-AAA8-8342F354203E}" srcOrd="1" destOrd="0" presId="urn:microsoft.com/office/officeart/2005/8/layout/process5"/>
    <dgm:cxn modelId="{E9067A61-1A59-488D-AA18-BD99167CC1C0}" type="presOf" srcId="{144A5781-B62C-4B01-9C80-E5FFF138E755}" destId="{FF0C82D9-2F41-435B-A4A5-3D36FB371F74}" srcOrd="0" destOrd="0" presId="urn:microsoft.com/office/officeart/2005/8/layout/process5"/>
    <dgm:cxn modelId="{7EF0B8C8-99C7-4E62-A9EF-526D8EDAC85E}" type="presOf" srcId="{ED320A13-D5EE-415C-A1ED-817638AFDC30}" destId="{00C10602-3CB5-4320-8560-2239B5B55A77}" srcOrd="0" destOrd="0" presId="urn:microsoft.com/office/officeart/2005/8/layout/process5"/>
    <dgm:cxn modelId="{05571CEE-2B9B-435A-9D5E-A0120D66C59C}" type="presOf" srcId="{75685140-89FA-4465-88FD-B3F544655296}" destId="{9FDFB014-C0DA-4CBE-83F8-BEC313247C70}" srcOrd="0" destOrd="0" presId="urn:microsoft.com/office/officeart/2005/8/layout/process5"/>
    <dgm:cxn modelId="{FABBF6F7-2E48-473F-86FE-9615B4C55985}" type="presOf" srcId="{4A845052-77CE-4AAF-A405-AE7F0ADA783C}" destId="{186A1AB6-E979-4633-8FEC-037012594FFD}" srcOrd="0" destOrd="0" presId="urn:microsoft.com/office/officeart/2005/8/layout/process5"/>
    <dgm:cxn modelId="{7EC82C1D-A143-48EB-859E-DF1A46F782FA}" srcId="{EB3E0E28-150F-4CFB-9612-FA9278B4C000}" destId="{ED320A13-D5EE-415C-A1ED-817638AFDC30}" srcOrd="11" destOrd="0" parTransId="{0FD9B9EF-2EB9-40E6-B9B1-C8C376654150}" sibTransId="{38F57A29-80ED-4C72-89CE-3C0B0002F4D8}"/>
    <dgm:cxn modelId="{D5B2C1B8-92FE-4359-8A21-6462EE73F68B}" srcId="{EB3E0E28-150F-4CFB-9612-FA9278B4C000}" destId="{4FA26597-359B-4B3D-AC0C-C8007E7E46C2}" srcOrd="5" destOrd="0" parTransId="{604F7001-E251-4725-90D8-5CB172734605}" sibTransId="{10155D14-C520-4B03-8021-D5FB6014BAFA}"/>
    <dgm:cxn modelId="{9B7164B2-EDEE-4CDB-AF63-AED26695DB7D}" type="presOf" srcId="{E6DE1017-2CB0-4213-B90D-8A3999F2B3FC}" destId="{EBEA0A41-1E1F-4F00-8AAD-43E1FE53D897}" srcOrd="0" destOrd="0" presId="urn:microsoft.com/office/officeart/2005/8/layout/process5"/>
    <dgm:cxn modelId="{C278F9BC-451D-4108-BA56-C7574B491AF8}" type="presOf" srcId="{B0E7E158-382D-470D-A46F-2C4B8EFCDD68}" destId="{334E8499-FA4F-4586-812C-13A09E37175C}" srcOrd="1" destOrd="0" presId="urn:microsoft.com/office/officeart/2005/8/layout/process5"/>
    <dgm:cxn modelId="{F70C0B5D-DA60-4259-AA25-2870A4951CC1}" type="presOf" srcId="{674C5136-FF9D-4E64-B2DC-FA0BAAAD46E0}" destId="{1FCF9D9D-EBF8-4491-9C0E-E96E7600131B}" srcOrd="1" destOrd="0" presId="urn:microsoft.com/office/officeart/2005/8/layout/process5"/>
    <dgm:cxn modelId="{91480B48-9336-47EF-BB29-5031456B605A}" type="presOf" srcId="{C32D3FAD-2D98-44AF-86D2-ABA7B8A4729E}" destId="{C0F208F4-6989-47B7-B37B-3439D765B259}" srcOrd="1" destOrd="0" presId="urn:microsoft.com/office/officeart/2005/8/layout/process5"/>
    <dgm:cxn modelId="{55AE5261-ECC2-4261-B863-4FDC6CA11E21}" srcId="{EB3E0E28-150F-4CFB-9612-FA9278B4C000}" destId="{00E72FA2-EBBF-49F6-891B-71EDA87440CF}" srcOrd="0" destOrd="0" parTransId="{B97C614D-B3C2-432C-9A92-9E271E0ADF7F}" sibTransId="{08BD1EC7-24C5-4E92-A4A2-16EB6F69C72E}"/>
    <dgm:cxn modelId="{2E6AA1D7-0FF5-425D-BD3A-5D8D82EA0142}" type="presOf" srcId="{051DEFAD-84E2-4D37-BEB9-B4D939655B07}" destId="{0D8C6C08-5586-4FE5-B359-E255D3FFC26E}" srcOrd="1" destOrd="0" presId="urn:microsoft.com/office/officeart/2005/8/layout/process5"/>
    <dgm:cxn modelId="{C71B57A7-B0B3-46CB-9BC3-E669F9022909}" type="presOf" srcId="{674C5136-FF9D-4E64-B2DC-FA0BAAAD46E0}" destId="{736EA663-44F0-4785-A1BE-5C554FE026DB}" srcOrd="0" destOrd="0" presId="urn:microsoft.com/office/officeart/2005/8/layout/process5"/>
    <dgm:cxn modelId="{5E3FCDD2-DCCB-49E5-BBA6-4E5C3E700E32}" type="presOf" srcId="{38F57A29-80ED-4C72-89CE-3C0B0002F4D8}" destId="{820C7000-3EA3-4DB8-8F5F-D2BE6759A466}" srcOrd="0" destOrd="0" presId="urn:microsoft.com/office/officeart/2005/8/layout/process5"/>
    <dgm:cxn modelId="{1ACBD983-D8AD-4524-9EBF-57FFE7BB2374}" srcId="{EB3E0E28-150F-4CFB-9612-FA9278B4C000}" destId="{DA06CE98-ADB7-4E68-A6B8-0F893D871B28}" srcOrd="13" destOrd="0" parTransId="{E26D741C-2259-441C-BCD5-D0906D5F72F2}" sibTransId="{042E0720-89B4-4002-8DD2-BAEE611BAB41}"/>
    <dgm:cxn modelId="{E726DE13-7DA5-440E-929B-182F2AFC09E4}" type="presOf" srcId="{C32D3FAD-2D98-44AF-86D2-ABA7B8A4729E}" destId="{1689A41D-A792-4ACE-A6F5-FBB947CB916E}" srcOrd="0" destOrd="0" presId="urn:microsoft.com/office/officeart/2005/8/layout/process5"/>
    <dgm:cxn modelId="{28031402-2FC9-472E-A37C-EB35D6549109}" type="presOf" srcId="{46C965AD-A7E8-44D9-8EF1-9A46D9876C7E}" destId="{B51CADB5-78CF-49C4-AB96-71E94C8C822B}" srcOrd="1" destOrd="0" presId="urn:microsoft.com/office/officeart/2005/8/layout/process5"/>
    <dgm:cxn modelId="{F0C26794-79C9-4BD5-9E89-0ADB221E8627}" srcId="{EB3E0E28-150F-4CFB-9612-FA9278B4C000}" destId="{08A36174-A26F-4EB6-9105-1C542765BF05}" srcOrd="10" destOrd="0" parTransId="{7C511DEC-AF15-45F5-A451-9E8D147A22E4}" sibTransId="{46C965AD-A7E8-44D9-8EF1-9A46D9876C7E}"/>
    <dgm:cxn modelId="{8CFBCE29-0182-496C-9FDB-8D3018D0BF68}" type="presOf" srcId="{33337E98-4310-4169-8271-92D47CF926FA}" destId="{09C7147E-9BE1-4B5C-A992-84997DC1AB0B}" srcOrd="0" destOrd="0" presId="urn:microsoft.com/office/officeart/2005/8/layout/process5"/>
    <dgm:cxn modelId="{4F0DF920-D699-492F-A5B2-D611240FCB7A}" srcId="{EB3E0E28-150F-4CFB-9612-FA9278B4C000}" destId="{D5A8BF69-A25E-40C6-9A34-8A5962A18F97}" srcOrd="7" destOrd="0" parTransId="{30E345D6-0EC6-4E33-943B-1CCB68FE9DAD}" sibTransId="{C32D3FAD-2D98-44AF-86D2-ABA7B8A4729E}"/>
    <dgm:cxn modelId="{B8FC9872-F6B5-440B-8B8D-C3E72421F0A7}" srcId="{EB3E0E28-150F-4CFB-9612-FA9278B4C000}" destId="{4A845052-77CE-4AAF-A405-AE7F0ADA783C}" srcOrd="1" destOrd="0" parTransId="{2A92EF6D-9194-4201-AB44-72A0263DFE58}" sibTransId="{051DEFAD-84E2-4D37-BEB9-B4D939655B07}"/>
    <dgm:cxn modelId="{97E3B381-497F-44F9-B25D-0BEF20942053}" srcId="{EB3E0E28-150F-4CFB-9612-FA9278B4C000}" destId="{4A222995-0199-4C0A-9443-527BBF90345F}" srcOrd="8" destOrd="0" parTransId="{171C3D72-B283-4110-8174-884DB29EE847}" sibTransId="{75685140-89FA-4465-88FD-B3F544655296}"/>
    <dgm:cxn modelId="{EFAF88E9-233D-42EB-9991-645EA30DDF68}" srcId="{EB3E0E28-150F-4CFB-9612-FA9278B4C000}" destId="{4EF7DA72-03BD-415A-A2D2-EE8BB72DE1A3}" srcOrd="2" destOrd="0" parTransId="{FE9AF959-C48F-4CAB-A3B5-45BDFBF3855E}" sibTransId="{674C5136-FF9D-4E64-B2DC-FA0BAAAD46E0}"/>
    <dgm:cxn modelId="{CF8F0F95-7839-4C5B-941E-DC8988B8D0BF}" srcId="{EB3E0E28-150F-4CFB-9612-FA9278B4C000}" destId="{594780A1-4BB7-4743-A047-962FF16EF6C6}" srcOrd="12" destOrd="0" parTransId="{C131471D-2671-4191-AEA8-BBD6A69BB463}" sibTransId="{6E93B40A-369D-4333-ACA4-217FDB7E82E8}"/>
    <dgm:cxn modelId="{30941DC9-01DE-4187-B333-1F2C92BE42CB}" type="presOf" srcId="{00E72FA2-EBBF-49F6-891B-71EDA87440CF}" destId="{A2024B1D-8C39-4EE5-A4E0-DF4395900B3F}" srcOrd="0" destOrd="0" presId="urn:microsoft.com/office/officeart/2005/8/layout/process5"/>
    <dgm:cxn modelId="{0984FF9C-FB5B-4496-BB84-E82113765666}" type="presParOf" srcId="{6E16A221-4AD1-45A1-A7EE-9B3BA8A17B3F}" destId="{A2024B1D-8C39-4EE5-A4E0-DF4395900B3F}" srcOrd="0" destOrd="0" presId="urn:microsoft.com/office/officeart/2005/8/layout/process5"/>
    <dgm:cxn modelId="{7292FD34-3514-4337-BB1E-3D177275C2A8}" type="presParOf" srcId="{6E16A221-4AD1-45A1-A7EE-9B3BA8A17B3F}" destId="{6DD71BEB-C1B7-4037-B671-5A941A360733}" srcOrd="1" destOrd="0" presId="urn:microsoft.com/office/officeart/2005/8/layout/process5"/>
    <dgm:cxn modelId="{440FCC4E-C70E-432D-8B90-E49D92230D5A}" type="presParOf" srcId="{6DD71BEB-C1B7-4037-B671-5A941A360733}" destId="{E81F748C-EA13-4DCB-AAA8-8342F354203E}" srcOrd="0" destOrd="0" presId="urn:microsoft.com/office/officeart/2005/8/layout/process5"/>
    <dgm:cxn modelId="{AC995D5F-2C5C-4C04-ABD1-27483D56059E}" type="presParOf" srcId="{6E16A221-4AD1-45A1-A7EE-9B3BA8A17B3F}" destId="{186A1AB6-E979-4633-8FEC-037012594FFD}" srcOrd="2" destOrd="0" presId="urn:microsoft.com/office/officeart/2005/8/layout/process5"/>
    <dgm:cxn modelId="{297F8709-ECB6-48AD-932B-2D2F7F047B7A}" type="presParOf" srcId="{6E16A221-4AD1-45A1-A7EE-9B3BA8A17B3F}" destId="{F4666B08-FE3D-4287-A11F-61B1EB07F3F2}" srcOrd="3" destOrd="0" presId="urn:microsoft.com/office/officeart/2005/8/layout/process5"/>
    <dgm:cxn modelId="{81B870BD-3196-41DE-ADA3-FCB552438E83}" type="presParOf" srcId="{F4666B08-FE3D-4287-A11F-61B1EB07F3F2}" destId="{0D8C6C08-5586-4FE5-B359-E255D3FFC26E}" srcOrd="0" destOrd="0" presId="urn:microsoft.com/office/officeart/2005/8/layout/process5"/>
    <dgm:cxn modelId="{83FDFF52-F4BF-4138-BB92-1CEF702B493D}" type="presParOf" srcId="{6E16A221-4AD1-45A1-A7EE-9B3BA8A17B3F}" destId="{42CE067A-5CA7-44AB-98D4-867FDE91F70A}" srcOrd="4" destOrd="0" presId="urn:microsoft.com/office/officeart/2005/8/layout/process5"/>
    <dgm:cxn modelId="{CC46800A-ED18-47CE-A2E3-3973486FB5BD}" type="presParOf" srcId="{6E16A221-4AD1-45A1-A7EE-9B3BA8A17B3F}" destId="{736EA663-44F0-4785-A1BE-5C554FE026DB}" srcOrd="5" destOrd="0" presId="urn:microsoft.com/office/officeart/2005/8/layout/process5"/>
    <dgm:cxn modelId="{CE0E7C67-A5E7-4BA7-90A1-263ACCAA40AD}" type="presParOf" srcId="{736EA663-44F0-4785-A1BE-5C554FE026DB}" destId="{1FCF9D9D-EBF8-4491-9C0E-E96E7600131B}" srcOrd="0" destOrd="0" presId="urn:microsoft.com/office/officeart/2005/8/layout/process5"/>
    <dgm:cxn modelId="{982AC903-F5AF-4B3F-869D-0E35E868DEDB}" type="presParOf" srcId="{6E16A221-4AD1-45A1-A7EE-9B3BA8A17B3F}" destId="{EEB2715D-D438-45F3-8EA5-1B0A53CD464E}" srcOrd="6" destOrd="0" presId="urn:microsoft.com/office/officeart/2005/8/layout/process5"/>
    <dgm:cxn modelId="{C16D05E5-1DEE-4EBB-87C0-6FE9D1AF3872}" type="presParOf" srcId="{6E16A221-4AD1-45A1-A7EE-9B3BA8A17B3F}" destId="{9DDF4E89-7AF7-469F-A7A2-6FFFEAF8C8AE}" srcOrd="7" destOrd="0" presId="urn:microsoft.com/office/officeart/2005/8/layout/process5"/>
    <dgm:cxn modelId="{7D17291E-2BA2-4E66-AAAD-C7E992C4F7BE}" type="presParOf" srcId="{9DDF4E89-7AF7-469F-A7A2-6FFFEAF8C8AE}" destId="{00DD83BE-AAC9-4BA2-B2EE-E0928D3E5238}" srcOrd="0" destOrd="0" presId="urn:microsoft.com/office/officeart/2005/8/layout/process5"/>
    <dgm:cxn modelId="{3B726589-790C-40DC-A9DA-65EAE62C6A0A}" type="presParOf" srcId="{6E16A221-4AD1-45A1-A7EE-9B3BA8A17B3F}" destId="{90CF6FD4-1DBD-4266-AC63-482AC7F67343}" srcOrd="8" destOrd="0" presId="urn:microsoft.com/office/officeart/2005/8/layout/process5"/>
    <dgm:cxn modelId="{ECC5923F-E048-4F64-95FF-ABEF0F44BCEC}" type="presParOf" srcId="{6E16A221-4AD1-45A1-A7EE-9B3BA8A17B3F}" destId="{E0CC7370-5F9E-4CBE-A546-14EA06E0A61A}" srcOrd="9" destOrd="0" presId="urn:microsoft.com/office/officeart/2005/8/layout/process5"/>
    <dgm:cxn modelId="{4D3731A8-9527-481A-B043-C326F27346F6}" type="presParOf" srcId="{E0CC7370-5F9E-4CBE-A546-14EA06E0A61A}" destId="{334E8499-FA4F-4586-812C-13A09E37175C}" srcOrd="0" destOrd="0" presId="urn:microsoft.com/office/officeart/2005/8/layout/process5"/>
    <dgm:cxn modelId="{78CC9F01-A783-47B5-B5DF-874BC7D9E2BE}" type="presParOf" srcId="{6E16A221-4AD1-45A1-A7EE-9B3BA8A17B3F}" destId="{216DABB5-8B2D-48E5-8A3A-33EDA2BD12D3}" srcOrd="10" destOrd="0" presId="urn:microsoft.com/office/officeart/2005/8/layout/process5"/>
    <dgm:cxn modelId="{6D1411FE-79ED-4BE5-95F2-6910941889CD}" type="presParOf" srcId="{6E16A221-4AD1-45A1-A7EE-9B3BA8A17B3F}" destId="{7CBA8894-2CD0-4EAC-B45B-6BDDF83CB8A4}" srcOrd="11" destOrd="0" presId="urn:microsoft.com/office/officeart/2005/8/layout/process5"/>
    <dgm:cxn modelId="{474503E6-AB70-479E-A25C-F9C30BE4494F}" type="presParOf" srcId="{7CBA8894-2CD0-4EAC-B45B-6BDDF83CB8A4}" destId="{BA1A12A3-6B5B-41B3-B56C-46D540211425}" srcOrd="0" destOrd="0" presId="urn:microsoft.com/office/officeart/2005/8/layout/process5"/>
    <dgm:cxn modelId="{7E06B974-35C6-4C35-865B-12D112A824C2}" type="presParOf" srcId="{6E16A221-4AD1-45A1-A7EE-9B3BA8A17B3F}" destId="{FF0C82D9-2F41-435B-A4A5-3D36FB371F74}" srcOrd="12" destOrd="0" presId="urn:microsoft.com/office/officeart/2005/8/layout/process5"/>
    <dgm:cxn modelId="{A622BE6A-002E-4FD1-BB54-ECAEE2298369}" type="presParOf" srcId="{6E16A221-4AD1-45A1-A7EE-9B3BA8A17B3F}" destId="{09C7147E-9BE1-4B5C-A992-84997DC1AB0B}" srcOrd="13" destOrd="0" presId="urn:microsoft.com/office/officeart/2005/8/layout/process5"/>
    <dgm:cxn modelId="{753E8066-5DA5-44B3-8E67-29398DEBD149}" type="presParOf" srcId="{09C7147E-9BE1-4B5C-A992-84997DC1AB0B}" destId="{769DFDE1-7351-4C4B-B8A3-8F41EC2338FD}" srcOrd="0" destOrd="0" presId="urn:microsoft.com/office/officeart/2005/8/layout/process5"/>
    <dgm:cxn modelId="{ADF0159D-82C7-4CD4-9C36-F79C50A8F057}" type="presParOf" srcId="{6E16A221-4AD1-45A1-A7EE-9B3BA8A17B3F}" destId="{6907DAE5-46A5-4C98-BD1E-96B80774E58F}" srcOrd="14" destOrd="0" presId="urn:microsoft.com/office/officeart/2005/8/layout/process5"/>
    <dgm:cxn modelId="{4124164A-7356-4315-B2D1-082EEBCE6C7B}" type="presParOf" srcId="{6E16A221-4AD1-45A1-A7EE-9B3BA8A17B3F}" destId="{1689A41D-A792-4ACE-A6F5-FBB947CB916E}" srcOrd="15" destOrd="0" presId="urn:microsoft.com/office/officeart/2005/8/layout/process5"/>
    <dgm:cxn modelId="{7FF3537F-9587-4E7F-B7A1-0660E1644D84}" type="presParOf" srcId="{1689A41D-A792-4ACE-A6F5-FBB947CB916E}" destId="{C0F208F4-6989-47B7-B37B-3439D765B259}" srcOrd="0" destOrd="0" presId="urn:microsoft.com/office/officeart/2005/8/layout/process5"/>
    <dgm:cxn modelId="{4093B64F-ED34-41F7-80BA-B9C0DC12E822}" type="presParOf" srcId="{6E16A221-4AD1-45A1-A7EE-9B3BA8A17B3F}" destId="{DD2BDC7B-5204-4F00-B831-2AE0AD18A672}" srcOrd="16" destOrd="0" presId="urn:microsoft.com/office/officeart/2005/8/layout/process5"/>
    <dgm:cxn modelId="{C4EC63B0-F6CC-4DBD-95F0-F24DEE074E8B}" type="presParOf" srcId="{6E16A221-4AD1-45A1-A7EE-9B3BA8A17B3F}" destId="{9FDFB014-C0DA-4CBE-83F8-BEC313247C70}" srcOrd="17" destOrd="0" presId="urn:microsoft.com/office/officeart/2005/8/layout/process5"/>
    <dgm:cxn modelId="{6A2F0AC7-CAEC-4006-964F-EF786C3864A1}" type="presParOf" srcId="{9FDFB014-C0DA-4CBE-83F8-BEC313247C70}" destId="{DBD14D2B-0DE0-4AC9-924F-DF0F90C95980}" srcOrd="0" destOrd="0" presId="urn:microsoft.com/office/officeart/2005/8/layout/process5"/>
    <dgm:cxn modelId="{1D99D277-0D62-48C5-BA49-BC176844241C}" type="presParOf" srcId="{6E16A221-4AD1-45A1-A7EE-9B3BA8A17B3F}" destId="{845DDED2-48AB-46B1-9B73-9F4FD9C3F2F9}" srcOrd="18" destOrd="0" presId="urn:microsoft.com/office/officeart/2005/8/layout/process5"/>
    <dgm:cxn modelId="{62BC9F70-74BC-4949-B27B-B1551B9A6401}" type="presParOf" srcId="{6E16A221-4AD1-45A1-A7EE-9B3BA8A17B3F}" destId="{EBEA0A41-1E1F-4F00-8AAD-43E1FE53D897}" srcOrd="19" destOrd="0" presId="urn:microsoft.com/office/officeart/2005/8/layout/process5"/>
    <dgm:cxn modelId="{556B0FC7-629E-4BF8-A5BD-7A9E39FA92F0}" type="presParOf" srcId="{EBEA0A41-1E1F-4F00-8AAD-43E1FE53D897}" destId="{A7C27E1D-0EF0-4076-8B01-710705A30BD6}" srcOrd="0" destOrd="0" presId="urn:microsoft.com/office/officeart/2005/8/layout/process5"/>
    <dgm:cxn modelId="{288CBF92-9D27-489D-91F4-ADD3B5CC776E}" type="presParOf" srcId="{6E16A221-4AD1-45A1-A7EE-9B3BA8A17B3F}" destId="{41444412-FE8D-4E2C-95F9-E4489EC9D70D}" srcOrd="20" destOrd="0" presId="urn:microsoft.com/office/officeart/2005/8/layout/process5"/>
    <dgm:cxn modelId="{4D04A1B9-F96A-4AE3-B072-D6C74DFBB1D7}" type="presParOf" srcId="{6E16A221-4AD1-45A1-A7EE-9B3BA8A17B3F}" destId="{4E251F29-98CE-48D6-8D73-BEE7DD383A58}" srcOrd="21" destOrd="0" presId="urn:microsoft.com/office/officeart/2005/8/layout/process5"/>
    <dgm:cxn modelId="{5DBCB2C2-7D6B-4286-96D9-6D78D4AFCB2C}" type="presParOf" srcId="{4E251F29-98CE-48D6-8D73-BEE7DD383A58}" destId="{B51CADB5-78CF-49C4-AB96-71E94C8C822B}" srcOrd="0" destOrd="0" presId="urn:microsoft.com/office/officeart/2005/8/layout/process5"/>
    <dgm:cxn modelId="{BABD9F81-B362-430D-8CCA-2599E88418FF}" type="presParOf" srcId="{6E16A221-4AD1-45A1-A7EE-9B3BA8A17B3F}" destId="{00C10602-3CB5-4320-8560-2239B5B55A77}" srcOrd="22" destOrd="0" presId="urn:microsoft.com/office/officeart/2005/8/layout/process5"/>
    <dgm:cxn modelId="{77B05D55-C036-4CFC-867B-9CDAD6FFBEE7}" type="presParOf" srcId="{6E16A221-4AD1-45A1-A7EE-9B3BA8A17B3F}" destId="{820C7000-3EA3-4DB8-8F5F-D2BE6759A466}" srcOrd="23" destOrd="0" presId="urn:microsoft.com/office/officeart/2005/8/layout/process5"/>
    <dgm:cxn modelId="{E71EF2A6-16A7-4A70-93A7-3DD18483F5F1}" type="presParOf" srcId="{820C7000-3EA3-4DB8-8F5F-D2BE6759A466}" destId="{3F70EB64-864B-4874-A0A1-163A84FB4041}" srcOrd="0" destOrd="0" presId="urn:microsoft.com/office/officeart/2005/8/layout/process5"/>
    <dgm:cxn modelId="{1AB6F112-95BA-4FB3-B356-8FE1C8CAC70A}" type="presParOf" srcId="{6E16A221-4AD1-45A1-A7EE-9B3BA8A17B3F}" destId="{E34EBC1B-520F-4D82-9932-DAA4C2C84135}" srcOrd="24" destOrd="0" presId="urn:microsoft.com/office/officeart/2005/8/layout/process5"/>
    <dgm:cxn modelId="{BF12BF78-E687-43E3-96BB-BE8871F6E484}" type="presParOf" srcId="{6E16A221-4AD1-45A1-A7EE-9B3BA8A17B3F}" destId="{8C6BFA1B-A561-4433-B282-6CBA2A0C8102}" srcOrd="25" destOrd="0" presId="urn:microsoft.com/office/officeart/2005/8/layout/process5"/>
    <dgm:cxn modelId="{074A1062-50F7-464B-A57E-8290A9C9CD4C}" type="presParOf" srcId="{8C6BFA1B-A561-4433-B282-6CBA2A0C8102}" destId="{275A7EB7-F756-4CAD-95E9-F4FB675887C6}" srcOrd="0" destOrd="0" presId="urn:microsoft.com/office/officeart/2005/8/layout/process5"/>
    <dgm:cxn modelId="{FCD7B4C3-833F-4E5B-8ABC-49E4FC6A1AA3}" type="presParOf" srcId="{6E16A221-4AD1-45A1-A7EE-9B3BA8A17B3F}" destId="{A9F202A9-3AB3-4232-B4DC-E9BBFCB70B4E}" srcOrd="2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EEFC4-0495-4D50-9E2C-72C13F9C86E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1A7169-B160-4E9A-B0FC-24BB6ECABFBF}">
      <dgm:prSet phldrT="[Text]"/>
      <dgm:spPr/>
      <dgm:t>
        <a:bodyPr/>
        <a:lstStyle/>
        <a:p>
          <a:r>
            <a:rPr lang="en-US" dirty="0" smtClean="0"/>
            <a:t>Larvae</a:t>
          </a:r>
          <a:endParaRPr lang="en-IN" dirty="0"/>
        </a:p>
      </dgm:t>
    </dgm:pt>
    <dgm:pt modelId="{8891A304-99BC-4A0D-BF6B-47D023F722F2}" type="parTrans" cxnId="{A14B8184-6FE4-4189-8499-6EA1B74F1D96}">
      <dgm:prSet/>
      <dgm:spPr/>
      <dgm:t>
        <a:bodyPr/>
        <a:lstStyle/>
        <a:p>
          <a:endParaRPr lang="en-IN"/>
        </a:p>
      </dgm:t>
    </dgm:pt>
    <dgm:pt modelId="{9EC0FBD5-C732-4C5B-8BA2-694160CEBED6}" type="sibTrans" cxnId="{A14B8184-6FE4-4189-8499-6EA1B74F1D96}">
      <dgm:prSet/>
      <dgm:spPr/>
      <dgm:t>
        <a:bodyPr/>
        <a:lstStyle/>
        <a:p>
          <a:endParaRPr lang="en-IN"/>
        </a:p>
      </dgm:t>
    </dgm:pt>
    <dgm:pt modelId="{68F1D972-ED2A-471A-835D-CCBA68FD917C}">
      <dgm:prSet phldrT="[Text]"/>
      <dgm:spPr/>
      <dgm:t>
        <a:bodyPr/>
        <a:lstStyle/>
        <a:p>
          <a:r>
            <a:rPr lang="en-US" dirty="0" smtClean="0"/>
            <a:t>Settle in somatic cells</a:t>
          </a:r>
          <a:endParaRPr lang="en-IN" dirty="0"/>
        </a:p>
      </dgm:t>
    </dgm:pt>
    <dgm:pt modelId="{F0717ACD-75A2-4BA1-9D08-7ECB8DCF3486}" type="parTrans" cxnId="{9152AB76-60EE-404A-9B16-9467A50DA959}">
      <dgm:prSet/>
      <dgm:spPr/>
      <dgm:t>
        <a:bodyPr/>
        <a:lstStyle/>
        <a:p>
          <a:endParaRPr lang="en-IN"/>
        </a:p>
      </dgm:t>
    </dgm:pt>
    <dgm:pt modelId="{742D9BD8-0C6C-40F4-9C97-275B7976C8A5}" type="sibTrans" cxnId="{9152AB76-60EE-404A-9B16-9467A50DA959}">
      <dgm:prSet/>
      <dgm:spPr/>
      <dgm:t>
        <a:bodyPr/>
        <a:lstStyle/>
        <a:p>
          <a:endParaRPr lang="en-IN"/>
        </a:p>
      </dgm:t>
    </dgm:pt>
    <dgm:pt modelId="{5A6DC15B-5214-42E5-A71A-0B1640D783F9}">
      <dgm:prSet phldrT="[Text]"/>
      <dgm:spPr/>
      <dgm:t>
        <a:bodyPr/>
        <a:lstStyle/>
        <a:p>
          <a:r>
            <a:rPr lang="en-US" dirty="0" smtClean="0"/>
            <a:t>No development or growing of larvae</a:t>
          </a:r>
          <a:endParaRPr lang="en-IN" dirty="0"/>
        </a:p>
      </dgm:t>
    </dgm:pt>
    <dgm:pt modelId="{B8E713B9-6823-46A7-98E3-F0E74E4CB8B7}" type="parTrans" cxnId="{590DD697-D79C-4173-9ED3-03792A84545D}">
      <dgm:prSet/>
      <dgm:spPr/>
      <dgm:t>
        <a:bodyPr/>
        <a:lstStyle/>
        <a:p>
          <a:endParaRPr lang="en-IN"/>
        </a:p>
      </dgm:t>
    </dgm:pt>
    <dgm:pt modelId="{62D728AC-D0DC-451A-8EB6-B78B13456C92}" type="sibTrans" cxnId="{590DD697-D79C-4173-9ED3-03792A84545D}">
      <dgm:prSet/>
      <dgm:spPr/>
      <dgm:t>
        <a:bodyPr/>
        <a:lstStyle/>
        <a:p>
          <a:endParaRPr lang="en-IN"/>
        </a:p>
      </dgm:t>
    </dgm:pt>
    <dgm:pt modelId="{00957F73-20BD-4994-97D0-6375428625F6}">
      <dgm:prSet phldrT="[Text]"/>
      <dgm:spPr/>
      <dgm:t>
        <a:bodyPr/>
        <a:lstStyle/>
        <a:p>
          <a:r>
            <a:rPr lang="en-US" dirty="0" smtClean="0"/>
            <a:t>During Calving</a:t>
          </a:r>
          <a:endParaRPr lang="en-IN" dirty="0"/>
        </a:p>
      </dgm:t>
    </dgm:pt>
    <dgm:pt modelId="{C174F119-55DF-4279-A21E-59F157A2120F}" type="parTrans" cxnId="{DFC41E16-D12A-4DCD-9338-A74C89524EBD}">
      <dgm:prSet/>
      <dgm:spPr/>
      <dgm:t>
        <a:bodyPr/>
        <a:lstStyle/>
        <a:p>
          <a:endParaRPr lang="en-IN"/>
        </a:p>
      </dgm:t>
    </dgm:pt>
    <dgm:pt modelId="{94DE0800-DA5B-45A6-A2D0-C27A7EF5718E}" type="sibTrans" cxnId="{DFC41E16-D12A-4DCD-9338-A74C89524EBD}">
      <dgm:prSet/>
      <dgm:spPr/>
      <dgm:t>
        <a:bodyPr/>
        <a:lstStyle/>
        <a:p>
          <a:endParaRPr lang="en-IN"/>
        </a:p>
      </dgm:t>
    </dgm:pt>
    <dgm:pt modelId="{389110F7-F028-48BA-9361-9B10038CDE35}">
      <dgm:prSet phldrT="[Text]"/>
      <dgm:spPr/>
      <dgm:t>
        <a:bodyPr/>
        <a:lstStyle/>
        <a:p>
          <a:r>
            <a:rPr lang="en-US" dirty="0" smtClean="0"/>
            <a:t>Larvae activated and migrate  to udder</a:t>
          </a:r>
          <a:endParaRPr lang="en-IN" dirty="0"/>
        </a:p>
      </dgm:t>
    </dgm:pt>
    <dgm:pt modelId="{5E1A1D86-2257-40F5-A4D9-1412DF758A93}" type="parTrans" cxnId="{55962083-A06E-417D-9AF4-EFE49FD6E798}">
      <dgm:prSet/>
      <dgm:spPr/>
      <dgm:t>
        <a:bodyPr/>
        <a:lstStyle/>
        <a:p>
          <a:endParaRPr lang="en-IN"/>
        </a:p>
      </dgm:t>
    </dgm:pt>
    <dgm:pt modelId="{3E8B2387-7CBE-46B7-934A-819734DCCA75}" type="sibTrans" cxnId="{55962083-A06E-417D-9AF4-EFE49FD6E798}">
      <dgm:prSet/>
      <dgm:spPr/>
      <dgm:t>
        <a:bodyPr/>
        <a:lstStyle/>
        <a:p>
          <a:endParaRPr lang="en-IN"/>
        </a:p>
      </dgm:t>
    </dgm:pt>
    <dgm:pt modelId="{D8579366-21DD-4F18-A250-1F1072A8DEC0}">
      <dgm:prSet/>
      <dgm:spPr/>
      <dgm:t>
        <a:bodyPr/>
        <a:lstStyle/>
        <a:p>
          <a:r>
            <a:rPr lang="en-US" dirty="0" smtClean="0"/>
            <a:t>Pass to </a:t>
          </a:r>
          <a:r>
            <a:rPr lang="en-US" dirty="0" err="1" smtClean="0"/>
            <a:t>colostrum</a:t>
          </a:r>
          <a:endParaRPr lang="en-IN" dirty="0"/>
        </a:p>
      </dgm:t>
    </dgm:pt>
    <dgm:pt modelId="{358FE343-28BE-4407-863B-22EEBBB73DC8}" type="parTrans" cxnId="{B05B33B2-1AD2-4C42-8B75-A615542D6C66}">
      <dgm:prSet/>
      <dgm:spPr/>
    </dgm:pt>
    <dgm:pt modelId="{996D16D3-FE16-42AC-9D15-E1D70784CF90}" type="sibTrans" cxnId="{B05B33B2-1AD2-4C42-8B75-A615542D6C66}">
      <dgm:prSet/>
      <dgm:spPr/>
      <dgm:t>
        <a:bodyPr/>
        <a:lstStyle/>
        <a:p>
          <a:endParaRPr lang="en-IN"/>
        </a:p>
      </dgm:t>
    </dgm:pt>
    <dgm:pt modelId="{59E23196-3B6B-488F-BE6B-ABF747CB8797}">
      <dgm:prSet/>
      <dgm:spPr/>
      <dgm:t>
        <a:bodyPr/>
        <a:lstStyle/>
        <a:p>
          <a:r>
            <a:rPr lang="en-US" dirty="0" smtClean="0"/>
            <a:t>Taken by calf</a:t>
          </a:r>
          <a:endParaRPr lang="en-IN" dirty="0"/>
        </a:p>
      </dgm:t>
    </dgm:pt>
    <dgm:pt modelId="{B612E8C2-48E1-4025-8AE6-3E6AEE91DF37}" type="parTrans" cxnId="{DE61D581-F8DF-4B9C-A43E-AEAF804CB269}">
      <dgm:prSet/>
      <dgm:spPr/>
    </dgm:pt>
    <dgm:pt modelId="{DD044E1C-E175-4A44-AA79-61F29366AD70}" type="sibTrans" cxnId="{DE61D581-F8DF-4B9C-A43E-AEAF804CB269}">
      <dgm:prSet/>
      <dgm:spPr/>
      <dgm:t>
        <a:bodyPr/>
        <a:lstStyle/>
        <a:p>
          <a:endParaRPr lang="en-IN"/>
        </a:p>
      </dgm:t>
    </dgm:pt>
    <dgm:pt modelId="{35454B45-3513-4757-AA68-F72C2FA32368}">
      <dgm:prSet/>
      <dgm:spPr/>
      <dgm:t>
        <a:bodyPr/>
        <a:lstStyle/>
        <a:p>
          <a:r>
            <a:rPr lang="en-US" dirty="0" smtClean="0"/>
            <a:t>Grow to adult parasite in intestine of calf</a:t>
          </a:r>
          <a:endParaRPr lang="en-IN" dirty="0"/>
        </a:p>
      </dgm:t>
    </dgm:pt>
    <dgm:pt modelId="{05C58F0F-7593-4CDA-9DE0-A02E99217114}" type="parTrans" cxnId="{DCF6CC8E-AD31-4002-A015-B5839D8AC4A2}">
      <dgm:prSet/>
      <dgm:spPr/>
    </dgm:pt>
    <dgm:pt modelId="{03209745-2EC4-44D7-B760-AB81FB250037}" type="sibTrans" cxnId="{DCF6CC8E-AD31-4002-A015-B5839D8AC4A2}">
      <dgm:prSet/>
      <dgm:spPr/>
    </dgm:pt>
    <dgm:pt modelId="{3FC0E542-40C3-4381-81F6-7D89579F3B98}" type="pres">
      <dgm:prSet presAssocID="{D1BEEFC4-0495-4D50-9E2C-72C13F9C86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C6F1F20-FA24-4811-8D23-084F091B702E}" type="pres">
      <dgm:prSet presAssocID="{211A7169-B160-4E9A-B0FC-24BB6ECABF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2D932D-0C74-47C2-AF7A-988369C13DB0}" type="pres">
      <dgm:prSet presAssocID="{9EC0FBD5-C732-4C5B-8BA2-694160CEBED6}" presName="sibTrans" presStyleLbl="sibTrans2D1" presStyleIdx="0" presStyleCnt="7"/>
      <dgm:spPr/>
      <dgm:t>
        <a:bodyPr/>
        <a:lstStyle/>
        <a:p>
          <a:endParaRPr lang="en-IN"/>
        </a:p>
      </dgm:t>
    </dgm:pt>
    <dgm:pt modelId="{7BF95EC5-4D1A-4106-A8DD-3163E0F63068}" type="pres">
      <dgm:prSet presAssocID="{9EC0FBD5-C732-4C5B-8BA2-694160CEBED6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14D1902D-85F2-4524-9E04-04F954B69FAC}" type="pres">
      <dgm:prSet presAssocID="{68F1D972-ED2A-471A-835D-CCBA68FD917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81FE02-598A-4E37-8128-A182767B455A}" type="pres">
      <dgm:prSet presAssocID="{742D9BD8-0C6C-40F4-9C97-275B7976C8A5}" presName="sibTrans" presStyleLbl="sibTrans2D1" presStyleIdx="1" presStyleCnt="7"/>
      <dgm:spPr/>
      <dgm:t>
        <a:bodyPr/>
        <a:lstStyle/>
        <a:p>
          <a:endParaRPr lang="en-IN"/>
        </a:p>
      </dgm:t>
    </dgm:pt>
    <dgm:pt modelId="{DB310D8D-D79C-4012-9637-CFF2793B1505}" type="pres">
      <dgm:prSet presAssocID="{742D9BD8-0C6C-40F4-9C97-275B7976C8A5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D1162391-DBA8-4B9D-B8E1-6976EA4A7FCB}" type="pres">
      <dgm:prSet presAssocID="{5A6DC15B-5214-42E5-A71A-0B1640D783F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674A27-3500-4DFE-A9DA-CD0DAB367CC5}" type="pres">
      <dgm:prSet presAssocID="{62D728AC-D0DC-451A-8EB6-B78B13456C92}" presName="sibTrans" presStyleLbl="sibTrans2D1" presStyleIdx="2" presStyleCnt="7"/>
      <dgm:spPr/>
      <dgm:t>
        <a:bodyPr/>
        <a:lstStyle/>
        <a:p>
          <a:endParaRPr lang="en-IN"/>
        </a:p>
      </dgm:t>
    </dgm:pt>
    <dgm:pt modelId="{7679321B-B7B5-4F97-8743-7B835634F1C7}" type="pres">
      <dgm:prSet presAssocID="{62D728AC-D0DC-451A-8EB6-B78B13456C92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586503E6-36DF-4D2F-AE5C-527FF50659B0}" type="pres">
      <dgm:prSet presAssocID="{00957F73-20BD-4994-97D0-6375428625F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E97928-518A-42DD-B263-C853B256BB93}" type="pres">
      <dgm:prSet presAssocID="{94DE0800-DA5B-45A6-A2D0-C27A7EF5718E}" presName="sibTrans" presStyleLbl="sibTrans2D1" presStyleIdx="3" presStyleCnt="7"/>
      <dgm:spPr/>
      <dgm:t>
        <a:bodyPr/>
        <a:lstStyle/>
        <a:p>
          <a:endParaRPr lang="en-IN"/>
        </a:p>
      </dgm:t>
    </dgm:pt>
    <dgm:pt modelId="{CCB94C36-7C2C-4019-81BA-C4D6B643924B}" type="pres">
      <dgm:prSet presAssocID="{94DE0800-DA5B-45A6-A2D0-C27A7EF5718E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BCB88EF5-852E-48D1-BB2D-E94BCEBAE63E}" type="pres">
      <dgm:prSet presAssocID="{389110F7-F028-48BA-9361-9B10038CDE3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012BE5-C7FD-4D64-B728-3DC766D74E06}" type="pres">
      <dgm:prSet presAssocID="{3E8B2387-7CBE-46B7-934A-819734DCCA75}" presName="sibTrans" presStyleLbl="sibTrans2D1" presStyleIdx="4" presStyleCnt="7"/>
      <dgm:spPr/>
      <dgm:t>
        <a:bodyPr/>
        <a:lstStyle/>
        <a:p>
          <a:endParaRPr lang="en-IN"/>
        </a:p>
      </dgm:t>
    </dgm:pt>
    <dgm:pt modelId="{07A43C45-0DE9-4BD1-9D86-DC26DE92746B}" type="pres">
      <dgm:prSet presAssocID="{3E8B2387-7CBE-46B7-934A-819734DCCA75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B370D9EF-47F4-4755-9BF1-79C90A191437}" type="pres">
      <dgm:prSet presAssocID="{D8579366-21DD-4F18-A250-1F1072A8DEC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37570A-E50C-45AD-903B-4FA46128AC6B}" type="pres">
      <dgm:prSet presAssocID="{996D16D3-FE16-42AC-9D15-E1D70784CF90}" presName="sibTrans" presStyleLbl="sibTrans2D1" presStyleIdx="5" presStyleCnt="7"/>
      <dgm:spPr/>
      <dgm:t>
        <a:bodyPr/>
        <a:lstStyle/>
        <a:p>
          <a:endParaRPr lang="en-IN"/>
        </a:p>
      </dgm:t>
    </dgm:pt>
    <dgm:pt modelId="{93FACCC2-576C-4234-9C2F-37F5E425BDA1}" type="pres">
      <dgm:prSet presAssocID="{996D16D3-FE16-42AC-9D15-E1D70784CF90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D12E2D98-7D06-4786-8380-F64B2EA11137}" type="pres">
      <dgm:prSet presAssocID="{59E23196-3B6B-488F-BE6B-ABF747CB879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3D4383-20F4-4999-9769-10928ABA4B8C}" type="pres">
      <dgm:prSet presAssocID="{DD044E1C-E175-4A44-AA79-61F29366AD70}" presName="sibTrans" presStyleLbl="sibTrans2D1" presStyleIdx="6" presStyleCnt="7"/>
      <dgm:spPr/>
      <dgm:t>
        <a:bodyPr/>
        <a:lstStyle/>
        <a:p>
          <a:endParaRPr lang="en-IN"/>
        </a:p>
      </dgm:t>
    </dgm:pt>
    <dgm:pt modelId="{F7C20AA5-1315-4C81-BC3E-A6DB600262F8}" type="pres">
      <dgm:prSet presAssocID="{DD044E1C-E175-4A44-AA79-61F29366AD70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8C4D8DE0-A5E5-437E-9E30-35459E451F29}" type="pres">
      <dgm:prSet presAssocID="{35454B45-3513-4757-AA68-F72C2FA3236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5381F5B-F096-429F-BA85-5CBBB648151E}" type="presOf" srcId="{DD044E1C-E175-4A44-AA79-61F29366AD70}" destId="{F7C20AA5-1315-4C81-BC3E-A6DB600262F8}" srcOrd="1" destOrd="0" presId="urn:microsoft.com/office/officeart/2005/8/layout/process5"/>
    <dgm:cxn modelId="{55962083-A06E-417D-9AF4-EFE49FD6E798}" srcId="{D1BEEFC4-0495-4D50-9E2C-72C13F9C86ED}" destId="{389110F7-F028-48BA-9361-9B10038CDE35}" srcOrd="4" destOrd="0" parTransId="{5E1A1D86-2257-40F5-A4D9-1412DF758A93}" sibTransId="{3E8B2387-7CBE-46B7-934A-819734DCCA75}"/>
    <dgm:cxn modelId="{B05B33B2-1AD2-4C42-8B75-A615542D6C66}" srcId="{D1BEEFC4-0495-4D50-9E2C-72C13F9C86ED}" destId="{D8579366-21DD-4F18-A250-1F1072A8DEC0}" srcOrd="5" destOrd="0" parTransId="{358FE343-28BE-4407-863B-22EEBBB73DC8}" sibTransId="{996D16D3-FE16-42AC-9D15-E1D70784CF90}"/>
    <dgm:cxn modelId="{B8928853-C7BB-4B1D-80A9-3E2A333B3812}" type="presOf" srcId="{742D9BD8-0C6C-40F4-9C97-275B7976C8A5}" destId="{DB310D8D-D79C-4012-9637-CFF2793B1505}" srcOrd="1" destOrd="0" presId="urn:microsoft.com/office/officeart/2005/8/layout/process5"/>
    <dgm:cxn modelId="{79128BE7-E0AF-40BC-940A-9CF37C1DBE15}" type="presOf" srcId="{62D728AC-D0DC-451A-8EB6-B78B13456C92}" destId="{7679321B-B7B5-4F97-8743-7B835634F1C7}" srcOrd="1" destOrd="0" presId="urn:microsoft.com/office/officeart/2005/8/layout/process5"/>
    <dgm:cxn modelId="{1EB07135-CED5-4FA3-AF8E-C4C05EFFFAC0}" type="presOf" srcId="{389110F7-F028-48BA-9361-9B10038CDE35}" destId="{BCB88EF5-852E-48D1-BB2D-E94BCEBAE63E}" srcOrd="0" destOrd="0" presId="urn:microsoft.com/office/officeart/2005/8/layout/process5"/>
    <dgm:cxn modelId="{9152AB76-60EE-404A-9B16-9467A50DA959}" srcId="{D1BEEFC4-0495-4D50-9E2C-72C13F9C86ED}" destId="{68F1D972-ED2A-471A-835D-CCBA68FD917C}" srcOrd="1" destOrd="0" parTransId="{F0717ACD-75A2-4BA1-9D08-7ECB8DCF3486}" sibTransId="{742D9BD8-0C6C-40F4-9C97-275B7976C8A5}"/>
    <dgm:cxn modelId="{2776B3D0-EC3B-4099-B3E5-198C1DB1AE18}" type="presOf" srcId="{3E8B2387-7CBE-46B7-934A-819734DCCA75}" destId="{07A43C45-0DE9-4BD1-9D86-DC26DE92746B}" srcOrd="1" destOrd="0" presId="urn:microsoft.com/office/officeart/2005/8/layout/process5"/>
    <dgm:cxn modelId="{F99A68A2-5757-4866-AA97-A6546D8644DE}" type="presOf" srcId="{5A6DC15B-5214-42E5-A71A-0B1640D783F9}" destId="{D1162391-DBA8-4B9D-B8E1-6976EA4A7FCB}" srcOrd="0" destOrd="0" presId="urn:microsoft.com/office/officeart/2005/8/layout/process5"/>
    <dgm:cxn modelId="{492BD464-33D9-4E4D-BF73-CDA9D5F7726F}" type="presOf" srcId="{00957F73-20BD-4994-97D0-6375428625F6}" destId="{586503E6-36DF-4D2F-AE5C-527FF50659B0}" srcOrd="0" destOrd="0" presId="urn:microsoft.com/office/officeart/2005/8/layout/process5"/>
    <dgm:cxn modelId="{F5223073-571A-48EE-86EF-C9ADFFF5CCFE}" type="presOf" srcId="{68F1D972-ED2A-471A-835D-CCBA68FD917C}" destId="{14D1902D-85F2-4524-9E04-04F954B69FAC}" srcOrd="0" destOrd="0" presId="urn:microsoft.com/office/officeart/2005/8/layout/process5"/>
    <dgm:cxn modelId="{DE61D581-F8DF-4B9C-A43E-AEAF804CB269}" srcId="{D1BEEFC4-0495-4D50-9E2C-72C13F9C86ED}" destId="{59E23196-3B6B-488F-BE6B-ABF747CB8797}" srcOrd="6" destOrd="0" parTransId="{B612E8C2-48E1-4025-8AE6-3E6AEE91DF37}" sibTransId="{DD044E1C-E175-4A44-AA79-61F29366AD70}"/>
    <dgm:cxn modelId="{13C190F5-8F20-4FC3-9486-81AD3270BD78}" type="presOf" srcId="{59E23196-3B6B-488F-BE6B-ABF747CB8797}" destId="{D12E2D98-7D06-4786-8380-F64B2EA11137}" srcOrd="0" destOrd="0" presId="urn:microsoft.com/office/officeart/2005/8/layout/process5"/>
    <dgm:cxn modelId="{D253B2F9-C489-4A34-A93D-D0C9CA202FFF}" type="presOf" srcId="{211A7169-B160-4E9A-B0FC-24BB6ECABFBF}" destId="{5C6F1F20-FA24-4811-8D23-084F091B702E}" srcOrd="0" destOrd="0" presId="urn:microsoft.com/office/officeart/2005/8/layout/process5"/>
    <dgm:cxn modelId="{ABFF8A66-7743-41B7-819C-C0CEDE899159}" type="presOf" srcId="{9EC0FBD5-C732-4C5B-8BA2-694160CEBED6}" destId="{6B2D932D-0C74-47C2-AF7A-988369C13DB0}" srcOrd="0" destOrd="0" presId="urn:microsoft.com/office/officeart/2005/8/layout/process5"/>
    <dgm:cxn modelId="{65898F70-EE58-4CDF-B550-A8F82DA918B0}" type="presOf" srcId="{9EC0FBD5-C732-4C5B-8BA2-694160CEBED6}" destId="{7BF95EC5-4D1A-4106-A8DD-3163E0F63068}" srcOrd="1" destOrd="0" presId="urn:microsoft.com/office/officeart/2005/8/layout/process5"/>
    <dgm:cxn modelId="{DEAFD918-78C9-4624-8D61-9E7C0FDAFEA2}" type="presOf" srcId="{94DE0800-DA5B-45A6-A2D0-C27A7EF5718E}" destId="{3AE97928-518A-42DD-B263-C853B256BB93}" srcOrd="0" destOrd="0" presId="urn:microsoft.com/office/officeart/2005/8/layout/process5"/>
    <dgm:cxn modelId="{4F20FE80-E845-497B-AB79-1825E4BEADC2}" type="presOf" srcId="{996D16D3-FE16-42AC-9D15-E1D70784CF90}" destId="{FC37570A-E50C-45AD-903B-4FA46128AC6B}" srcOrd="0" destOrd="0" presId="urn:microsoft.com/office/officeart/2005/8/layout/process5"/>
    <dgm:cxn modelId="{22E8084F-5E79-4097-8236-63BB7873133C}" type="presOf" srcId="{62D728AC-D0DC-451A-8EB6-B78B13456C92}" destId="{E6674A27-3500-4DFE-A9DA-CD0DAB367CC5}" srcOrd="0" destOrd="0" presId="urn:microsoft.com/office/officeart/2005/8/layout/process5"/>
    <dgm:cxn modelId="{A8F05609-4AD0-4E8E-A8F8-ACBA5F9E089B}" type="presOf" srcId="{742D9BD8-0C6C-40F4-9C97-275B7976C8A5}" destId="{5481FE02-598A-4E37-8128-A182767B455A}" srcOrd="0" destOrd="0" presId="urn:microsoft.com/office/officeart/2005/8/layout/process5"/>
    <dgm:cxn modelId="{DCF6CC8E-AD31-4002-A015-B5839D8AC4A2}" srcId="{D1BEEFC4-0495-4D50-9E2C-72C13F9C86ED}" destId="{35454B45-3513-4757-AA68-F72C2FA32368}" srcOrd="7" destOrd="0" parTransId="{05C58F0F-7593-4CDA-9DE0-A02E99217114}" sibTransId="{03209745-2EC4-44D7-B760-AB81FB250037}"/>
    <dgm:cxn modelId="{A14B8184-6FE4-4189-8499-6EA1B74F1D96}" srcId="{D1BEEFC4-0495-4D50-9E2C-72C13F9C86ED}" destId="{211A7169-B160-4E9A-B0FC-24BB6ECABFBF}" srcOrd="0" destOrd="0" parTransId="{8891A304-99BC-4A0D-BF6B-47D023F722F2}" sibTransId="{9EC0FBD5-C732-4C5B-8BA2-694160CEBED6}"/>
    <dgm:cxn modelId="{260D7C49-CA02-44D9-95CC-226F91315374}" type="presOf" srcId="{D1BEEFC4-0495-4D50-9E2C-72C13F9C86ED}" destId="{3FC0E542-40C3-4381-81F6-7D89579F3B98}" srcOrd="0" destOrd="0" presId="urn:microsoft.com/office/officeart/2005/8/layout/process5"/>
    <dgm:cxn modelId="{632AA364-4AE9-4767-9975-1D1CCE436E53}" type="presOf" srcId="{94DE0800-DA5B-45A6-A2D0-C27A7EF5718E}" destId="{CCB94C36-7C2C-4019-81BA-C4D6B643924B}" srcOrd="1" destOrd="0" presId="urn:microsoft.com/office/officeart/2005/8/layout/process5"/>
    <dgm:cxn modelId="{E1342828-4D69-41D1-802A-BCE5EFFDA8ED}" type="presOf" srcId="{D8579366-21DD-4F18-A250-1F1072A8DEC0}" destId="{B370D9EF-47F4-4755-9BF1-79C90A191437}" srcOrd="0" destOrd="0" presId="urn:microsoft.com/office/officeart/2005/8/layout/process5"/>
    <dgm:cxn modelId="{6D313529-4714-4F43-A2D0-EF26F6F8F436}" type="presOf" srcId="{996D16D3-FE16-42AC-9D15-E1D70784CF90}" destId="{93FACCC2-576C-4234-9C2F-37F5E425BDA1}" srcOrd="1" destOrd="0" presId="urn:microsoft.com/office/officeart/2005/8/layout/process5"/>
    <dgm:cxn modelId="{8CE1CD37-6BB7-4804-8DAB-680231068C8E}" type="presOf" srcId="{DD044E1C-E175-4A44-AA79-61F29366AD70}" destId="{4C3D4383-20F4-4999-9769-10928ABA4B8C}" srcOrd="0" destOrd="0" presId="urn:microsoft.com/office/officeart/2005/8/layout/process5"/>
    <dgm:cxn modelId="{0F196A5C-A29F-49A5-AC0F-C868A251451E}" type="presOf" srcId="{35454B45-3513-4757-AA68-F72C2FA32368}" destId="{8C4D8DE0-A5E5-437E-9E30-35459E451F29}" srcOrd="0" destOrd="0" presId="urn:microsoft.com/office/officeart/2005/8/layout/process5"/>
    <dgm:cxn modelId="{DFC41E16-D12A-4DCD-9338-A74C89524EBD}" srcId="{D1BEEFC4-0495-4D50-9E2C-72C13F9C86ED}" destId="{00957F73-20BD-4994-97D0-6375428625F6}" srcOrd="3" destOrd="0" parTransId="{C174F119-55DF-4279-A21E-59F157A2120F}" sibTransId="{94DE0800-DA5B-45A6-A2D0-C27A7EF5718E}"/>
    <dgm:cxn modelId="{488B3480-2F90-4F1E-B6AB-6B018A928AC2}" type="presOf" srcId="{3E8B2387-7CBE-46B7-934A-819734DCCA75}" destId="{F3012BE5-C7FD-4D64-B728-3DC766D74E06}" srcOrd="0" destOrd="0" presId="urn:microsoft.com/office/officeart/2005/8/layout/process5"/>
    <dgm:cxn modelId="{590DD697-D79C-4173-9ED3-03792A84545D}" srcId="{D1BEEFC4-0495-4D50-9E2C-72C13F9C86ED}" destId="{5A6DC15B-5214-42E5-A71A-0B1640D783F9}" srcOrd="2" destOrd="0" parTransId="{B8E713B9-6823-46A7-98E3-F0E74E4CB8B7}" sibTransId="{62D728AC-D0DC-451A-8EB6-B78B13456C92}"/>
    <dgm:cxn modelId="{20625BCF-4C13-435A-87E8-C4BCB2B8B763}" type="presParOf" srcId="{3FC0E542-40C3-4381-81F6-7D89579F3B98}" destId="{5C6F1F20-FA24-4811-8D23-084F091B702E}" srcOrd="0" destOrd="0" presId="urn:microsoft.com/office/officeart/2005/8/layout/process5"/>
    <dgm:cxn modelId="{EC73619F-8AD7-4F5E-A273-B1A19C9A61BF}" type="presParOf" srcId="{3FC0E542-40C3-4381-81F6-7D89579F3B98}" destId="{6B2D932D-0C74-47C2-AF7A-988369C13DB0}" srcOrd="1" destOrd="0" presId="urn:microsoft.com/office/officeart/2005/8/layout/process5"/>
    <dgm:cxn modelId="{CF86D1A3-76D4-41D6-B88F-3B236A4240DD}" type="presParOf" srcId="{6B2D932D-0C74-47C2-AF7A-988369C13DB0}" destId="{7BF95EC5-4D1A-4106-A8DD-3163E0F63068}" srcOrd="0" destOrd="0" presId="urn:microsoft.com/office/officeart/2005/8/layout/process5"/>
    <dgm:cxn modelId="{B048CDA5-FDF2-4422-A0F9-3AD70CC1D59F}" type="presParOf" srcId="{3FC0E542-40C3-4381-81F6-7D89579F3B98}" destId="{14D1902D-85F2-4524-9E04-04F954B69FAC}" srcOrd="2" destOrd="0" presId="urn:microsoft.com/office/officeart/2005/8/layout/process5"/>
    <dgm:cxn modelId="{72F72767-49C3-428E-B2A7-DB9BE9A20FAE}" type="presParOf" srcId="{3FC0E542-40C3-4381-81F6-7D89579F3B98}" destId="{5481FE02-598A-4E37-8128-A182767B455A}" srcOrd="3" destOrd="0" presId="urn:microsoft.com/office/officeart/2005/8/layout/process5"/>
    <dgm:cxn modelId="{169090CE-E621-4333-B83F-EB358F0ECD45}" type="presParOf" srcId="{5481FE02-598A-4E37-8128-A182767B455A}" destId="{DB310D8D-D79C-4012-9637-CFF2793B1505}" srcOrd="0" destOrd="0" presId="urn:microsoft.com/office/officeart/2005/8/layout/process5"/>
    <dgm:cxn modelId="{357CAC76-0C78-4FFD-B48A-6348E7F09DA2}" type="presParOf" srcId="{3FC0E542-40C3-4381-81F6-7D89579F3B98}" destId="{D1162391-DBA8-4B9D-B8E1-6976EA4A7FCB}" srcOrd="4" destOrd="0" presId="urn:microsoft.com/office/officeart/2005/8/layout/process5"/>
    <dgm:cxn modelId="{021EE207-7057-48DD-BC8A-CD0202133CD3}" type="presParOf" srcId="{3FC0E542-40C3-4381-81F6-7D89579F3B98}" destId="{E6674A27-3500-4DFE-A9DA-CD0DAB367CC5}" srcOrd="5" destOrd="0" presId="urn:microsoft.com/office/officeart/2005/8/layout/process5"/>
    <dgm:cxn modelId="{1FB1E08B-DE1A-47C5-AD9D-EE180AF4D105}" type="presParOf" srcId="{E6674A27-3500-4DFE-A9DA-CD0DAB367CC5}" destId="{7679321B-B7B5-4F97-8743-7B835634F1C7}" srcOrd="0" destOrd="0" presId="urn:microsoft.com/office/officeart/2005/8/layout/process5"/>
    <dgm:cxn modelId="{FEAB61D9-6678-49D7-8063-3D3AC107BE7F}" type="presParOf" srcId="{3FC0E542-40C3-4381-81F6-7D89579F3B98}" destId="{586503E6-36DF-4D2F-AE5C-527FF50659B0}" srcOrd="6" destOrd="0" presId="urn:microsoft.com/office/officeart/2005/8/layout/process5"/>
    <dgm:cxn modelId="{349E9C59-2017-4970-9191-5CBA5CB485A2}" type="presParOf" srcId="{3FC0E542-40C3-4381-81F6-7D89579F3B98}" destId="{3AE97928-518A-42DD-B263-C853B256BB93}" srcOrd="7" destOrd="0" presId="urn:microsoft.com/office/officeart/2005/8/layout/process5"/>
    <dgm:cxn modelId="{C05DFCC3-363D-4EA1-A375-279E46F21322}" type="presParOf" srcId="{3AE97928-518A-42DD-B263-C853B256BB93}" destId="{CCB94C36-7C2C-4019-81BA-C4D6B643924B}" srcOrd="0" destOrd="0" presId="urn:microsoft.com/office/officeart/2005/8/layout/process5"/>
    <dgm:cxn modelId="{EB56056C-B4E5-4377-B1B2-4705560414FA}" type="presParOf" srcId="{3FC0E542-40C3-4381-81F6-7D89579F3B98}" destId="{BCB88EF5-852E-48D1-BB2D-E94BCEBAE63E}" srcOrd="8" destOrd="0" presId="urn:microsoft.com/office/officeart/2005/8/layout/process5"/>
    <dgm:cxn modelId="{FFBF9F88-9FFD-4119-8796-6D58F4C4FEEA}" type="presParOf" srcId="{3FC0E542-40C3-4381-81F6-7D89579F3B98}" destId="{F3012BE5-C7FD-4D64-B728-3DC766D74E06}" srcOrd="9" destOrd="0" presId="urn:microsoft.com/office/officeart/2005/8/layout/process5"/>
    <dgm:cxn modelId="{58EBFEB4-2E41-44D3-94B8-801EDFEBC0FA}" type="presParOf" srcId="{F3012BE5-C7FD-4D64-B728-3DC766D74E06}" destId="{07A43C45-0DE9-4BD1-9D86-DC26DE92746B}" srcOrd="0" destOrd="0" presId="urn:microsoft.com/office/officeart/2005/8/layout/process5"/>
    <dgm:cxn modelId="{FC254DFB-C7CA-45F1-8763-05DE4B6CA198}" type="presParOf" srcId="{3FC0E542-40C3-4381-81F6-7D89579F3B98}" destId="{B370D9EF-47F4-4755-9BF1-79C90A191437}" srcOrd="10" destOrd="0" presId="urn:microsoft.com/office/officeart/2005/8/layout/process5"/>
    <dgm:cxn modelId="{DFD5A1DA-44CB-4C3B-831E-B301B02AFBC0}" type="presParOf" srcId="{3FC0E542-40C3-4381-81F6-7D89579F3B98}" destId="{FC37570A-E50C-45AD-903B-4FA46128AC6B}" srcOrd="11" destOrd="0" presId="urn:microsoft.com/office/officeart/2005/8/layout/process5"/>
    <dgm:cxn modelId="{845C8AB3-93EC-4F42-8FBA-C23A5A366FC3}" type="presParOf" srcId="{FC37570A-E50C-45AD-903B-4FA46128AC6B}" destId="{93FACCC2-576C-4234-9C2F-37F5E425BDA1}" srcOrd="0" destOrd="0" presId="urn:microsoft.com/office/officeart/2005/8/layout/process5"/>
    <dgm:cxn modelId="{F9B7ECED-3B76-4955-9C04-88787CFFE50F}" type="presParOf" srcId="{3FC0E542-40C3-4381-81F6-7D89579F3B98}" destId="{D12E2D98-7D06-4786-8380-F64B2EA11137}" srcOrd="12" destOrd="0" presId="urn:microsoft.com/office/officeart/2005/8/layout/process5"/>
    <dgm:cxn modelId="{6842E9EF-3084-4030-BD9F-A62AFE336646}" type="presParOf" srcId="{3FC0E542-40C3-4381-81F6-7D89579F3B98}" destId="{4C3D4383-20F4-4999-9769-10928ABA4B8C}" srcOrd="13" destOrd="0" presId="urn:microsoft.com/office/officeart/2005/8/layout/process5"/>
    <dgm:cxn modelId="{446E0E2B-0FF3-45B8-BC4E-061891BABAE7}" type="presParOf" srcId="{4C3D4383-20F4-4999-9769-10928ABA4B8C}" destId="{F7C20AA5-1315-4C81-BC3E-A6DB600262F8}" srcOrd="0" destOrd="0" presId="urn:microsoft.com/office/officeart/2005/8/layout/process5"/>
    <dgm:cxn modelId="{75C432E6-2C54-4F79-A8BA-DCC0E36E2DBC}" type="presParOf" srcId="{3FC0E542-40C3-4381-81F6-7D89579F3B98}" destId="{8C4D8DE0-A5E5-437E-9E30-35459E451F2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1588F-5A86-42D5-A94E-91DEC3AEB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0AE5F8F-B2C7-4F63-9F9F-730C660A0894}">
      <dgm:prSet phldrT="[Text]" custT="1"/>
      <dgm:spPr/>
      <dgm:t>
        <a:bodyPr/>
        <a:lstStyle/>
        <a:p>
          <a:r>
            <a:rPr lang="en-US" sz="2400" b="1" dirty="0" smtClean="0"/>
            <a:t>Pigs &amp; Horses gets the infection from the ingestion of infected </a:t>
          </a:r>
          <a:r>
            <a:rPr lang="en-US" sz="2400" b="1" dirty="0" err="1" smtClean="0"/>
            <a:t>larvated</a:t>
          </a:r>
          <a:r>
            <a:rPr lang="en-US" sz="2400" b="1" dirty="0" smtClean="0"/>
            <a:t> eggs </a:t>
          </a:r>
          <a:endParaRPr lang="en-IN" sz="2400" b="1" dirty="0"/>
        </a:p>
      </dgm:t>
    </dgm:pt>
    <dgm:pt modelId="{7E887E47-073D-496A-8D2D-10E9FAA884F0}" type="parTrans" cxnId="{59A10126-77D3-4191-A91F-3CBBBB6807E8}">
      <dgm:prSet/>
      <dgm:spPr/>
      <dgm:t>
        <a:bodyPr/>
        <a:lstStyle/>
        <a:p>
          <a:endParaRPr lang="en-IN"/>
        </a:p>
      </dgm:t>
    </dgm:pt>
    <dgm:pt modelId="{724EB43E-208F-4B6B-98D2-A7DAE974ACD0}" type="sibTrans" cxnId="{59A10126-77D3-4191-A91F-3CBBBB6807E8}">
      <dgm:prSet/>
      <dgm:spPr/>
      <dgm:t>
        <a:bodyPr/>
        <a:lstStyle/>
        <a:p>
          <a:endParaRPr lang="en-IN"/>
        </a:p>
      </dgm:t>
    </dgm:pt>
    <dgm:pt modelId="{E4C15C17-2D18-41EE-AC41-5CFDFB05EAEB}">
      <dgm:prSet phldrT="[Text]" custT="1"/>
      <dgm:spPr/>
      <dgm:t>
        <a:bodyPr/>
        <a:lstStyle/>
        <a:p>
          <a:r>
            <a:rPr lang="en-US" sz="2000" b="1" dirty="0" err="1" smtClean="0"/>
            <a:t>Toxocara</a:t>
          </a:r>
          <a:r>
            <a:rPr lang="en-US" sz="2000" b="1" dirty="0" smtClean="0"/>
            <a:t> </a:t>
          </a:r>
          <a:r>
            <a:rPr lang="en-US" sz="2000" b="1" dirty="0" err="1" smtClean="0"/>
            <a:t>Vitulorum</a:t>
          </a:r>
          <a:r>
            <a:rPr lang="en-US" sz="2000" b="1" dirty="0" smtClean="0"/>
            <a:t> larvae are present  in greatest no in the </a:t>
          </a:r>
          <a:r>
            <a:rPr lang="en-US" sz="2000" b="1" dirty="0" err="1" smtClean="0"/>
            <a:t>colostrum</a:t>
          </a:r>
          <a:r>
            <a:rPr lang="en-US" sz="2000" b="1" dirty="0" smtClean="0"/>
            <a:t> 2 to 5 days after calving. These larvae are ingested by calves along with the  </a:t>
          </a:r>
          <a:r>
            <a:rPr lang="en-US" sz="2000" b="1" dirty="0" err="1" smtClean="0"/>
            <a:t>colostrum</a:t>
          </a:r>
          <a:r>
            <a:rPr lang="en-US" sz="2000" b="1" dirty="0" smtClean="0"/>
            <a:t> which develops in adult worm in their intestine about 10days age of the calves. The worm started laying eggs which are passed by 3 weeks</a:t>
          </a:r>
          <a:r>
            <a:rPr lang="en-US" sz="2400" b="1" dirty="0" smtClean="0"/>
            <a:t>.</a:t>
          </a:r>
          <a:endParaRPr lang="en-IN" sz="2400" b="1" dirty="0"/>
        </a:p>
      </dgm:t>
    </dgm:pt>
    <dgm:pt modelId="{DEFA63A9-CCC4-4436-AA09-7490EC8E8136}" type="parTrans" cxnId="{B65E9B39-BF18-4AB4-BEBB-F7D5DFFD6D4B}">
      <dgm:prSet/>
      <dgm:spPr/>
      <dgm:t>
        <a:bodyPr/>
        <a:lstStyle/>
        <a:p>
          <a:endParaRPr lang="en-IN"/>
        </a:p>
      </dgm:t>
    </dgm:pt>
    <dgm:pt modelId="{1B7C1900-2A91-44CF-943C-299EF5C569E6}" type="sibTrans" cxnId="{B65E9B39-BF18-4AB4-BEBB-F7D5DFFD6D4B}">
      <dgm:prSet/>
      <dgm:spPr/>
      <dgm:t>
        <a:bodyPr/>
        <a:lstStyle/>
        <a:p>
          <a:endParaRPr lang="en-IN"/>
        </a:p>
      </dgm:t>
    </dgm:pt>
    <dgm:pt modelId="{82ED1831-296C-4810-8137-4DFA50A03806}">
      <dgm:prSet phldrT="[Text]" custT="1"/>
      <dgm:spPr/>
      <dgm:t>
        <a:bodyPr/>
        <a:lstStyle/>
        <a:p>
          <a:r>
            <a:rPr lang="en-US" sz="2400" b="1" dirty="0" err="1" smtClean="0"/>
            <a:t>Toxocarriosis</a:t>
          </a:r>
          <a:r>
            <a:rPr lang="en-US" sz="2400" b="1" dirty="0" smtClean="0"/>
            <a:t> is a calf hood  disease</a:t>
          </a:r>
          <a:r>
            <a:rPr lang="en-US" sz="1700" dirty="0" smtClean="0"/>
            <a:t>.</a:t>
          </a:r>
          <a:endParaRPr lang="en-IN" sz="1700" dirty="0"/>
        </a:p>
      </dgm:t>
    </dgm:pt>
    <dgm:pt modelId="{D4907DD9-BDA9-4B05-BB19-BA90D78BBAC8}" type="parTrans" cxnId="{FCA95D5E-4667-4CE6-A483-B6EA922A6024}">
      <dgm:prSet/>
      <dgm:spPr/>
      <dgm:t>
        <a:bodyPr/>
        <a:lstStyle/>
        <a:p>
          <a:endParaRPr lang="en-IN"/>
        </a:p>
      </dgm:t>
    </dgm:pt>
    <dgm:pt modelId="{C2E3A946-0146-45B2-A963-80B07022135F}" type="sibTrans" cxnId="{FCA95D5E-4667-4CE6-A483-B6EA922A6024}">
      <dgm:prSet/>
      <dgm:spPr/>
      <dgm:t>
        <a:bodyPr/>
        <a:lstStyle/>
        <a:p>
          <a:endParaRPr lang="en-IN"/>
        </a:p>
      </dgm:t>
    </dgm:pt>
    <dgm:pt modelId="{E84DE3F7-E63A-4C57-912B-8FB3308302A6}">
      <dgm:prSet custT="1"/>
      <dgm:spPr/>
      <dgm:t>
        <a:bodyPr/>
        <a:lstStyle/>
        <a:p>
          <a:r>
            <a:rPr lang="en-US" sz="2400" b="1" dirty="0" smtClean="0"/>
            <a:t>The disease is especially important in buffaloes  calves and Pup</a:t>
          </a:r>
          <a:r>
            <a:rPr lang="en-US" sz="2000" b="1" dirty="0" smtClean="0"/>
            <a:t>.</a:t>
          </a:r>
          <a:endParaRPr lang="en-IN" sz="2000" b="1" dirty="0"/>
        </a:p>
      </dgm:t>
    </dgm:pt>
    <dgm:pt modelId="{B962DD67-B383-4A08-B670-8A8C9ECDA6F3}" type="parTrans" cxnId="{4B5B63F0-FE5D-4975-822D-5CDFC6755F7F}">
      <dgm:prSet/>
      <dgm:spPr/>
      <dgm:t>
        <a:bodyPr/>
        <a:lstStyle/>
        <a:p>
          <a:endParaRPr lang="en-IN"/>
        </a:p>
      </dgm:t>
    </dgm:pt>
    <dgm:pt modelId="{993C04CA-A059-4D0D-A4B9-D0144C37A9F7}" type="sibTrans" cxnId="{4B5B63F0-FE5D-4975-822D-5CDFC6755F7F}">
      <dgm:prSet/>
      <dgm:spPr/>
      <dgm:t>
        <a:bodyPr/>
        <a:lstStyle/>
        <a:p>
          <a:endParaRPr lang="en-IN"/>
        </a:p>
      </dgm:t>
    </dgm:pt>
    <dgm:pt modelId="{5442115F-D21C-4E86-97B9-05BE3BB5E374}">
      <dgm:prSet custT="1"/>
      <dgm:spPr/>
      <dgm:t>
        <a:bodyPr/>
        <a:lstStyle/>
        <a:p>
          <a:r>
            <a:rPr lang="en-US" sz="2400" b="1" dirty="0" smtClean="0"/>
            <a:t>Mortality is moderate in adult and high in neonates</a:t>
          </a:r>
          <a:endParaRPr lang="en-IN" sz="2400" b="1" dirty="0"/>
        </a:p>
      </dgm:t>
    </dgm:pt>
    <dgm:pt modelId="{915F49C5-8457-4BE0-B4C1-313203790309}" type="parTrans" cxnId="{5DE7197E-B416-45C8-8552-FB6F7F40FC5A}">
      <dgm:prSet/>
      <dgm:spPr/>
      <dgm:t>
        <a:bodyPr/>
        <a:lstStyle/>
        <a:p>
          <a:endParaRPr lang="en-IN"/>
        </a:p>
      </dgm:t>
    </dgm:pt>
    <dgm:pt modelId="{45781337-6946-445F-ADF6-C71E0ECE3EE4}" type="sibTrans" cxnId="{5DE7197E-B416-45C8-8552-FB6F7F40FC5A}">
      <dgm:prSet/>
      <dgm:spPr/>
      <dgm:t>
        <a:bodyPr/>
        <a:lstStyle/>
        <a:p>
          <a:endParaRPr lang="en-IN"/>
        </a:p>
      </dgm:t>
    </dgm:pt>
    <dgm:pt modelId="{DA9DFBF0-A15A-428A-8AB9-0469F5D79810}" type="pres">
      <dgm:prSet presAssocID="{0051588F-5A86-42D5-A94E-91DEC3AEB9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720EBA-D6C1-4C31-AABE-2C0999F3ADE6}" type="pres">
      <dgm:prSet presAssocID="{80AE5F8F-B2C7-4F63-9F9F-730C660A0894}" presName="parentLin" presStyleCnt="0"/>
      <dgm:spPr/>
    </dgm:pt>
    <dgm:pt modelId="{B026BADA-4F0D-48F3-8AB7-60E986A396E3}" type="pres">
      <dgm:prSet presAssocID="{80AE5F8F-B2C7-4F63-9F9F-730C660A0894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450171A2-B952-40B6-B34D-6B028DCFC5BC}" type="pres">
      <dgm:prSet presAssocID="{80AE5F8F-B2C7-4F63-9F9F-730C660A0894}" presName="parentText" presStyleLbl="node1" presStyleIdx="0" presStyleCnt="5" custScaleX="142857" custScaleY="30427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08C4F4-37CF-4ECD-A14D-1806C880020F}" type="pres">
      <dgm:prSet presAssocID="{80AE5F8F-B2C7-4F63-9F9F-730C660A0894}" presName="negativeSpace" presStyleCnt="0"/>
      <dgm:spPr/>
    </dgm:pt>
    <dgm:pt modelId="{596B1430-5543-4FCD-A23B-E873871377C7}" type="pres">
      <dgm:prSet presAssocID="{80AE5F8F-B2C7-4F63-9F9F-730C660A0894}" presName="childText" presStyleLbl="conFgAcc1" presStyleIdx="0" presStyleCnt="5">
        <dgm:presLayoutVars>
          <dgm:bulletEnabled val="1"/>
        </dgm:presLayoutVars>
      </dgm:prSet>
      <dgm:spPr/>
    </dgm:pt>
    <dgm:pt modelId="{8A4086A5-2413-4599-9D6F-38260EC562F4}" type="pres">
      <dgm:prSet presAssocID="{724EB43E-208F-4B6B-98D2-A7DAE974ACD0}" presName="spaceBetweenRectangles" presStyleCnt="0"/>
      <dgm:spPr/>
    </dgm:pt>
    <dgm:pt modelId="{7BD27734-5836-4CE7-96FD-329F0F43E54E}" type="pres">
      <dgm:prSet presAssocID="{E4C15C17-2D18-41EE-AC41-5CFDFB05EAEB}" presName="parentLin" presStyleCnt="0"/>
      <dgm:spPr/>
    </dgm:pt>
    <dgm:pt modelId="{7A0110B1-5471-4269-BBDB-71685F7036B9}" type="pres">
      <dgm:prSet presAssocID="{E4C15C17-2D18-41EE-AC41-5CFDFB05EAE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36D71BD4-0DBE-47FD-933C-5894B1755CFD}" type="pres">
      <dgm:prSet presAssocID="{E4C15C17-2D18-41EE-AC41-5CFDFB05EAEB}" presName="parentText" presStyleLbl="node1" presStyleIdx="1" presStyleCnt="5" custScaleX="140472" custScaleY="56191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0E727D-0F96-4FB8-80BB-A7A1118E2214}" type="pres">
      <dgm:prSet presAssocID="{E4C15C17-2D18-41EE-AC41-5CFDFB05EAEB}" presName="negativeSpace" presStyleCnt="0"/>
      <dgm:spPr/>
    </dgm:pt>
    <dgm:pt modelId="{7104FB3E-B2A0-43BD-86B9-3D0215FF5E52}" type="pres">
      <dgm:prSet presAssocID="{E4C15C17-2D18-41EE-AC41-5CFDFB05EAEB}" presName="childText" presStyleLbl="conFgAcc1" presStyleIdx="1" presStyleCnt="5">
        <dgm:presLayoutVars>
          <dgm:bulletEnabled val="1"/>
        </dgm:presLayoutVars>
      </dgm:prSet>
      <dgm:spPr/>
    </dgm:pt>
    <dgm:pt modelId="{26A11474-B456-49E7-A6B9-932BCFB7B9AD}" type="pres">
      <dgm:prSet presAssocID="{1B7C1900-2A91-44CF-943C-299EF5C569E6}" presName="spaceBetweenRectangles" presStyleCnt="0"/>
      <dgm:spPr/>
    </dgm:pt>
    <dgm:pt modelId="{9F7E7143-75D1-4312-9FDF-CEEF7A6EB47D}" type="pres">
      <dgm:prSet presAssocID="{82ED1831-296C-4810-8137-4DFA50A03806}" presName="parentLin" presStyleCnt="0"/>
      <dgm:spPr/>
    </dgm:pt>
    <dgm:pt modelId="{ECE47B06-EE51-4E63-914F-10296DFB3752}" type="pres">
      <dgm:prSet presAssocID="{82ED1831-296C-4810-8137-4DFA50A03806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0CA077B0-64D3-4A1F-8466-003688013097}" type="pres">
      <dgm:prSet presAssocID="{82ED1831-296C-4810-8137-4DFA50A03806}" presName="parentText" presStyleLbl="node1" presStyleIdx="2" presStyleCnt="5" custScaleX="142857" custScaleY="19041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A2FC74-0CC7-49E5-A936-476AB50EA5E5}" type="pres">
      <dgm:prSet presAssocID="{82ED1831-296C-4810-8137-4DFA50A03806}" presName="negativeSpace" presStyleCnt="0"/>
      <dgm:spPr/>
    </dgm:pt>
    <dgm:pt modelId="{608A9C83-5732-4324-A0EF-E7752C4245FA}" type="pres">
      <dgm:prSet presAssocID="{82ED1831-296C-4810-8137-4DFA50A03806}" presName="childText" presStyleLbl="conFgAcc1" presStyleIdx="2" presStyleCnt="5">
        <dgm:presLayoutVars>
          <dgm:bulletEnabled val="1"/>
        </dgm:presLayoutVars>
      </dgm:prSet>
      <dgm:spPr/>
    </dgm:pt>
    <dgm:pt modelId="{8FCB1D65-4E7E-4735-A893-A6F55C217D15}" type="pres">
      <dgm:prSet presAssocID="{C2E3A946-0146-45B2-A963-80B07022135F}" presName="spaceBetweenRectangles" presStyleCnt="0"/>
      <dgm:spPr/>
    </dgm:pt>
    <dgm:pt modelId="{1A476F0C-59BC-47C6-A5E4-03E9624A2B29}" type="pres">
      <dgm:prSet presAssocID="{E84DE3F7-E63A-4C57-912B-8FB3308302A6}" presName="parentLin" presStyleCnt="0"/>
      <dgm:spPr/>
    </dgm:pt>
    <dgm:pt modelId="{CE949220-F3D0-48E5-9ABF-9E90DC80B6E2}" type="pres">
      <dgm:prSet presAssocID="{E84DE3F7-E63A-4C57-912B-8FB3308302A6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0A482112-F8E3-45FD-8CD6-E70AF4CBA924}" type="pres">
      <dgm:prSet presAssocID="{E84DE3F7-E63A-4C57-912B-8FB3308302A6}" presName="parentText" presStyleLbl="node1" presStyleIdx="3" presStyleCnt="5" custScaleX="142857" custScaleY="22062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34CC56-915B-4BDD-A418-26562586D768}" type="pres">
      <dgm:prSet presAssocID="{E84DE3F7-E63A-4C57-912B-8FB3308302A6}" presName="negativeSpace" presStyleCnt="0"/>
      <dgm:spPr/>
    </dgm:pt>
    <dgm:pt modelId="{98B31EF5-5FFD-4322-B3BD-07F13226CEED}" type="pres">
      <dgm:prSet presAssocID="{E84DE3F7-E63A-4C57-912B-8FB3308302A6}" presName="childText" presStyleLbl="conFgAcc1" presStyleIdx="3" presStyleCnt="5">
        <dgm:presLayoutVars>
          <dgm:bulletEnabled val="1"/>
        </dgm:presLayoutVars>
      </dgm:prSet>
      <dgm:spPr/>
    </dgm:pt>
    <dgm:pt modelId="{6128B935-00AD-43CD-B5E9-6799D4B64FAE}" type="pres">
      <dgm:prSet presAssocID="{993C04CA-A059-4D0D-A4B9-D0144C37A9F7}" presName="spaceBetweenRectangles" presStyleCnt="0"/>
      <dgm:spPr/>
    </dgm:pt>
    <dgm:pt modelId="{22AC1BB8-FB51-47D9-8CDD-E1FB51A6DB02}" type="pres">
      <dgm:prSet presAssocID="{5442115F-D21C-4E86-97B9-05BE3BB5E374}" presName="parentLin" presStyleCnt="0"/>
      <dgm:spPr/>
    </dgm:pt>
    <dgm:pt modelId="{E5F0D58E-1FE5-4E82-B545-1B0CFD2B8897}" type="pres">
      <dgm:prSet presAssocID="{5442115F-D21C-4E86-97B9-05BE3BB5E374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74C9B2AA-955D-4526-AACE-EE02F02A911A}" type="pres">
      <dgm:prSet presAssocID="{5442115F-D21C-4E86-97B9-05BE3BB5E374}" presName="parentText" presStyleLbl="node1" presStyleIdx="4" presStyleCnt="5" custScaleX="142857" custScaleY="2469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E29938-00C9-4684-8AF0-E47728704015}" type="pres">
      <dgm:prSet presAssocID="{5442115F-D21C-4E86-97B9-05BE3BB5E374}" presName="negativeSpace" presStyleCnt="0"/>
      <dgm:spPr/>
    </dgm:pt>
    <dgm:pt modelId="{D78DE2C5-829B-4926-9EBB-7F3C16FE363A}" type="pres">
      <dgm:prSet presAssocID="{5442115F-D21C-4E86-97B9-05BE3BB5E37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388AC-8AAF-4D94-A573-D30D4C81B65D}" type="presOf" srcId="{80AE5F8F-B2C7-4F63-9F9F-730C660A0894}" destId="{450171A2-B952-40B6-B34D-6B028DCFC5BC}" srcOrd="1" destOrd="0" presId="urn:microsoft.com/office/officeart/2005/8/layout/list1"/>
    <dgm:cxn modelId="{BD6E6614-42BA-49BE-9219-ADAB0322524C}" type="presOf" srcId="{E4C15C17-2D18-41EE-AC41-5CFDFB05EAEB}" destId="{36D71BD4-0DBE-47FD-933C-5894B1755CFD}" srcOrd="1" destOrd="0" presId="urn:microsoft.com/office/officeart/2005/8/layout/list1"/>
    <dgm:cxn modelId="{D0408E73-00F4-4643-A3CC-A536234DBC19}" type="presOf" srcId="{5442115F-D21C-4E86-97B9-05BE3BB5E374}" destId="{E5F0D58E-1FE5-4E82-B545-1B0CFD2B8897}" srcOrd="0" destOrd="0" presId="urn:microsoft.com/office/officeart/2005/8/layout/list1"/>
    <dgm:cxn modelId="{757FB5BF-8BC8-4008-A63B-F6B3EA1AD861}" type="presOf" srcId="{E4C15C17-2D18-41EE-AC41-5CFDFB05EAEB}" destId="{7A0110B1-5471-4269-BBDB-71685F7036B9}" srcOrd="0" destOrd="0" presId="urn:microsoft.com/office/officeart/2005/8/layout/list1"/>
    <dgm:cxn modelId="{7FB1AA08-1C8B-46A8-A8BB-B43C06F699CF}" type="presOf" srcId="{E84DE3F7-E63A-4C57-912B-8FB3308302A6}" destId="{0A482112-F8E3-45FD-8CD6-E70AF4CBA924}" srcOrd="1" destOrd="0" presId="urn:microsoft.com/office/officeart/2005/8/layout/list1"/>
    <dgm:cxn modelId="{B65E9B39-BF18-4AB4-BEBB-F7D5DFFD6D4B}" srcId="{0051588F-5A86-42D5-A94E-91DEC3AEB962}" destId="{E4C15C17-2D18-41EE-AC41-5CFDFB05EAEB}" srcOrd="1" destOrd="0" parTransId="{DEFA63A9-CCC4-4436-AA09-7490EC8E8136}" sibTransId="{1B7C1900-2A91-44CF-943C-299EF5C569E6}"/>
    <dgm:cxn modelId="{ACD8B785-481D-4BD6-AAEB-9996732066C0}" type="presOf" srcId="{0051588F-5A86-42D5-A94E-91DEC3AEB962}" destId="{DA9DFBF0-A15A-428A-8AB9-0469F5D79810}" srcOrd="0" destOrd="0" presId="urn:microsoft.com/office/officeart/2005/8/layout/list1"/>
    <dgm:cxn modelId="{C05C60F8-E76E-43EF-9D36-B780B502E02C}" type="presOf" srcId="{82ED1831-296C-4810-8137-4DFA50A03806}" destId="{ECE47B06-EE51-4E63-914F-10296DFB3752}" srcOrd="0" destOrd="0" presId="urn:microsoft.com/office/officeart/2005/8/layout/list1"/>
    <dgm:cxn modelId="{4B5B63F0-FE5D-4975-822D-5CDFC6755F7F}" srcId="{0051588F-5A86-42D5-A94E-91DEC3AEB962}" destId="{E84DE3F7-E63A-4C57-912B-8FB3308302A6}" srcOrd="3" destOrd="0" parTransId="{B962DD67-B383-4A08-B670-8A8C9ECDA6F3}" sibTransId="{993C04CA-A059-4D0D-A4B9-D0144C37A9F7}"/>
    <dgm:cxn modelId="{B01DAD7A-1594-482D-AF87-895346378B9B}" type="presOf" srcId="{5442115F-D21C-4E86-97B9-05BE3BB5E374}" destId="{74C9B2AA-955D-4526-AACE-EE02F02A911A}" srcOrd="1" destOrd="0" presId="urn:microsoft.com/office/officeart/2005/8/layout/list1"/>
    <dgm:cxn modelId="{8CC4178E-8B21-409B-95BF-EA887428B953}" type="presOf" srcId="{80AE5F8F-B2C7-4F63-9F9F-730C660A0894}" destId="{B026BADA-4F0D-48F3-8AB7-60E986A396E3}" srcOrd="0" destOrd="0" presId="urn:microsoft.com/office/officeart/2005/8/layout/list1"/>
    <dgm:cxn modelId="{59A10126-77D3-4191-A91F-3CBBBB6807E8}" srcId="{0051588F-5A86-42D5-A94E-91DEC3AEB962}" destId="{80AE5F8F-B2C7-4F63-9F9F-730C660A0894}" srcOrd="0" destOrd="0" parTransId="{7E887E47-073D-496A-8D2D-10E9FAA884F0}" sibTransId="{724EB43E-208F-4B6B-98D2-A7DAE974ACD0}"/>
    <dgm:cxn modelId="{5DE7197E-B416-45C8-8552-FB6F7F40FC5A}" srcId="{0051588F-5A86-42D5-A94E-91DEC3AEB962}" destId="{5442115F-D21C-4E86-97B9-05BE3BB5E374}" srcOrd="4" destOrd="0" parTransId="{915F49C5-8457-4BE0-B4C1-313203790309}" sibTransId="{45781337-6946-445F-ADF6-C71E0ECE3EE4}"/>
    <dgm:cxn modelId="{FCA95D5E-4667-4CE6-A483-B6EA922A6024}" srcId="{0051588F-5A86-42D5-A94E-91DEC3AEB962}" destId="{82ED1831-296C-4810-8137-4DFA50A03806}" srcOrd="2" destOrd="0" parTransId="{D4907DD9-BDA9-4B05-BB19-BA90D78BBAC8}" sibTransId="{C2E3A946-0146-45B2-A963-80B07022135F}"/>
    <dgm:cxn modelId="{4BA742FC-B5E1-41BE-B376-4108DF5F5637}" type="presOf" srcId="{E84DE3F7-E63A-4C57-912B-8FB3308302A6}" destId="{CE949220-F3D0-48E5-9ABF-9E90DC80B6E2}" srcOrd="0" destOrd="0" presId="urn:microsoft.com/office/officeart/2005/8/layout/list1"/>
    <dgm:cxn modelId="{8847C9DC-06B5-4012-AC42-DD72C25CFA08}" type="presOf" srcId="{82ED1831-296C-4810-8137-4DFA50A03806}" destId="{0CA077B0-64D3-4A1F-8466-003688013097}" srcOrd="1" destOrd="0" presId="urn:microsoft.com/office/officeart/2005/8/layout/list1"/>
    <dgm:cxn modelId="{78D5DA1F-1DD6-4A47-BB49-ADDC20BC2339}" type="presParOf" srcId="{DA9DFBF0-A15A-428A-8AB9-0469F5D79810}" destId="{72720EBA-D6C1-4C31-AABE-2C0999F3ADE6}" srcOrd="0" destOrd="0" presId="urn:microsoft.com/office/officeart/2005/8/layout/list1"/>
    <dgm:cxn modelId="{F70D00C1-DA48-4C11-85CA-74420718CDFC}" type="presParOf" srcId="{72720EBA-D6C1-4C31-AABE-2C0999F3ADE6}" destId="{B026BADA-4F0D-48F3-8AB7-60E986A396E3}" srcOrd="0" destOrd="0" presId="urn:microsoft.com/office/officeart/2005/8/layout/list1"/>
    <dgm:cxn modelId="{9E819B4F-28D1-4DA7-BAF7-DF3F96B7A905}" type="presParOf" srcId="{72720EBA-D6C1-4C31-AABE-2C0999F3ADE6}" destId="{450171A2-B952-40B6-B34D-6B028DCFC5BC}" srcOrd="1" destOrd="0" presId="urn:microsoft.com/office/officeart/2005/8/layout/list1"/>
    <dgm:cxn modelId="{38225E42-19A3-4B63-AB16-63AFAD31AD73}" type="presParOf" srcId="{DA9DFBF0-A15A-428A-8AB9-0469F5D79810}" destId="{9108C4F4-37CF-4ECD-A14D-1806C880020F}" srcOrd="1" destOrd="0" presId="urn:microsoft.com/office/officeart/2005/8/layout/list1"/>
    <dgm:cxn modelId="{147499FD-A4E9-405D-BE9E-7AF2C44FA069}" type="presParOf" srcId="{DA9DFBF0-A15A-428A-8AB9-0469F5D79810}" destId="{596B1430-5543-4FCD-A23B-E873871377C7}" srcOrd="2" destOrd="0" presId="urn:microsoft.com/office/officeart/2005/8/layout/list1"/>
    <dgm:cxn modelId="{A8606FC2-9569-4C3D-89AB-BA2AA4C5F311}" type="presParOf" srcId="{DA9DFBF0-A15A-428A-8AB9-0469F5D79810}" destId="{8A4086A5-2413-4599-9D6F-38260EC562F4}" srcOrd="3" destOrd="0" presId="urn:microsoft.com/office/officeart/2005/8/layout/list1"/>
    <dgm:cxn modelId="{771F7E0D-D5F9-413F-8BC4-BC6129445368}" type="presParOf" srcId="{DA9DFBF0-A15A-428A-8AB9-0469F5D79810}" destId="{7BD27734-5836-4CE7-96FD-329F0F43E54E}" srcOrd="4" destOrd="0" presId="urn:microsoft.com/office/officeart/2005/8/layout/list1"/>
    <dgm:cxn modelId="{58327D9D-FB4B-4487-A040-C5037A3C50E1}" type="presParOf" srcId="{7BD27734-5836-4CE7-96FD-329F0F43E54E}" destId="{7A0110B1-5471-4269-BBDB-71685F7036B9}" srcOrd="0" destOrd="0" presId="urn:microsoft.com/office/officeart/2005/8/layout/list1"/>
    <dgm:cxn modelId="{ECF12EAC-C906-425A-8E27-1DA0D86ECDBC}" type="presParOf" srcId="{7BD27734-5836-4CE7-96FD-329F0F43E54E}" destId="{36D71BD4-0DBE-47FD-933C-5894B1755CFD}" srcOrd="1" destOrd="0" presId="urn:microsoft.com/office/officeart/2005/8/layout/list1"/>
    <dgm:cxn modelId="{771265A9-B8A8-4D79-A533-336D9291AFD8}" type="presParOf" srcId="{DA9DFBF0-A15A-428A-8AB9-0469F5D79810}" destId="{FB0E727D-0F96-4FB8-80BB-A7A1118E2214}" srcOrd="5" destOrd="0" presId="urn:microsoft.com/office/officeart/2005/8/layout/list1"/>
    <dgm:cxn modelId="{F733DB0D-0DE4-4D4D-868E-82D084034E0F}" type="presParOf" srcId="{DA9DFBF0-A15A-428A-8AB9-0469F5D79810}" destId="{7104FB3E-B2A0-43BD-86B9-3D0215FF5E52}" srcOrd="6" destOrd="0" presId="urn:microsoft.com/office/officeart/2005/8/layout/list1"/>
    <dgm:cxn modelId="{8BA3F481-1D34-4EE4-8315-2361FC58078C}" type="presParOf" srcId="{DA9DFBF0-A15A-428A-8AB9-0469F5D79810}" destId="{26A11474-B456-49E7-A6B9-932BCFB7B9AD}" srcOrd="7" destOrd="0" presId="urn:microsoft.com/office/officeart/2005/8/layout/list1"/>
    <dgm:cxn modelId="{30D43982-754F-481F-9E14-9106CF5D419D}" type="presParOf" srcId="{DA9DFBF0-A15A-428A-8AB9-0469F5D79810}" destId="{9F7E7143-75D1-4312-9FDF-CEEF7A6EB47D}" srcOrd="8" destOrd="0" presId="urn:microsoft.com/office/officeart/2005/8/layout/list1"/>
    <dgm:cxn modelId="{3924DB4C-0662-4BAC-9EB2-F597D3128D5E}" type="presParOf" srcId="{9F7E7143-75D1-4312-9FDF-CEEF7A6EB47D}" destId="{ECE47B06-EE51-4E63-914F-10296DFB3752}" srcOrd="0" destOrd="0" presId="urn:microsoft.com/office/officeart/2005/8/layout/list1"/>
    <dgm:cxn modelId="{43727403-CA0A-4B56-8520-396E3854F150}" type="presParOf" srcId="{9F7E7143-75D1-4312-9FDF-CEEF7A6EB47D}" destId="{0CA077B0-64D3-4A1F-8466-003688013097}" srcOrd="1" destOrd="0" presId="urn:microsoft.com/office/officeart/2005/8/layout/list1"/>
    <dgm:cxn modelId="{FF67AEA9-1097-43C4-A7D7-16C00C0D1EFA}" type="presParOf" srcId="{DA9DFBF0-A15A-428A-8AB9-0469F5D79810}" destId="{0DA2FC74-0CC7-49E5-A936-476AB50EA5E5}" srcOrd="9" destOrd="0" presId="urn:microsoft.com/office/officeart/2005/8/layout/list1"/>
    <dgm:cxn modelId="{BB1FA2F5-7112-4863-AABE-B166BBA5DC91}" type="presParOf" srcId="{DA9DFBF0-A15A-428A-8AB9-0469F5D79810}" destId="{608A9C83-5732-4324-A0EF-E7752C4245FA}" srcOrd="10" destOrd="0" presId="urn:microsoft.com/office/officeart/2005/8/layout/list1"/>
    <dgm:cxn modelId="{99D1078F-3D0D-440F-9790-7ABE87F49C01}" type="presParOf" srcId="{DA9DFBF0-A15A-428A-8AB9-0469F5D79810}" destId="{8FCB1D65-4E7E-4735-A893-A6F55C217D15}" srcOrd="11" destOrd="0" presId="urn:microsoft.com/office/officeart/2005/8/layout/list1"/>
    <dgm:cxn modelId="{1F948608-4F57-40D1-B28D-AC41CDEFA62A}" type="presParOf" srcId="{DA9DFBF0-A15A-428A-8AB9-0469F5D79810}" destId="{1A476F0C-59BC-47C6-A5E4-03E9624A2B29}" srcOrd="12" destOrd="0" presId="urn:microsoft.com/office/officeart/2005/8/layout/list1"/>
    <dgm:cxn modelId="{85F1647F-B573-416F-B47D-F8B2DECE9D66}" type="presParOf" srcId="{1A476F0C-59BC-47C6-A5E4-03E9624A2B29}" destId="{CE949220-F3D0-48E5-9ABF-9E90DC80B6E2}" srcOrd="0" destOrd="0" presId="urn:microsoft.com/office/officeart/2005/8/layout/list1"/>
    <dgm:cxn modelId="{8FE7C237-4255-4EE1-BE66-1762602C7488}" type="presParOf" srcId="{1A476F0C-59BC-47C6-A5E4-03E9624A2B29}" destId="{0A482112-F8E3-45FD-8CD6-E70AF4CBA924}" srcOrd="1" destOrd="0" presId="urn:microsoft.com/office/officeart/2005/8/layout/list1"/>
    <dgm:cxn modelId="{BC4338A1-BCC2-4202-81DE-FCEA68341382}" type="presParOf" srcId="{DA9DFBF0-A15A-428A-8AB9-0469F5D79810}" destId="{F034CC56-915B-4BDD-A418-26562586D768}" srcOrd="13" destOrd="0" presId="urn:microsoft.com/office/officeart/2005/8/layout/list1"/>
    <dgm:cxn modelId="{037B1894-73F6-430E-A673-E47F88316C90}" type="presParOf" srcId="{DA9DFBF0-A15A-428A-8AB9-0469F5D79810}" destId="{98B31EF5-5FFD-4322-B3BD-07F13226CEED}" srcOrd="14" destOrd="0" presId="urn:microsoft.com/office/officeart/2005/8/layout/list1"/>
    <dgm:cxn modelId="{0B98E1A6-4463-4EE4-B0EF-849EBAFB0CC6}" type="presParOf" srcId="{DA9DFBF0-A15A-428A-8AB9-0469F5D79810}" destId="{6128B935-00AD-43CD-B5E9-6799D4B64FAE}" srcOrd="15" destOrd="0" presId="urn:microsoft.com/office/officeart/2005/8/layout/list1"/>
    <dgm:cxn modelId="{E13AD319-52ED-445C-BBF9-125D21CB0553}" type="presParOf" srcId="{DA9DFBF0-A15A-428A-8AB9-0469F5D79810}" destId="{22AC1BB8-FB51-47D9-8CDD-E1FB51A6DB02}" srcOrd="16" destOrd="0" presId="urn:microsoft.com/office/officeart/2005/8/layout/list1"/>
    <dgm:cxn modelId="{9C5156E9-23A9-4584-84D0-EAC9F259B793}" type="presParOf" srcId="{22AC1BB8-FB51-47D9-8CDD-E1FB51A6DB02}" destId="{E5F0D58E-1FE5-4E82-B545-1B0CFD2B8897}" srcOrd="0" destOrd="0" presId="urn:microsoft.com/office/officeart/2005/8/layout/list1"/>
    <dgm:cxn modelId="{2CCA783B-6ABA-45FF-9781-1C88B3C34976}" type="presParOf" srcId="{22AC1BB8-FB51-47D9-8CDD-E1FB51A6DB02}" destId="{74C9B2AA-955D-4526-AACE-EE02F02A911A}" srcOrd="1" destOrd="0" presId="urn:microsoft.com/office/officeart/2005/8/layout/list1"/>
    <dgm:cxn modelId="{C50CEB12-CA8B-457F-B35B-7CEF337843FB}" type="presParOf" srcId="{DA9DFBF0-A15A-428A-8AB9-0469F5D79810}" destId="{B8E29938-00C9-4684-8AF0-E47728704015}" srcOrd="17" destOrd="0" presId="urn:microsoft.com/office/officeart/2005/8/layout/list1"/>
    <dgm:cxn modelId="{900CA90F-4595-48EB-BD75-ADDC9421BEF6}" type="presParOf" srcId="{DA9DFBF0-A15A-428A-8AB9-0469F5D79810}" destId="{D78DE2C5-829B-4926-9EBB-7F3C16FE363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8E069E-DA0B-411C-A53C-6DAB8A303B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BFCDDC-CD6A-407B-8B99-35B4A85A74F2}">
      <dgm:prSet phldrT="[Text]"/>
      <dgm:spPr/>
      <dgm:t>
        <a:bodyPr/>
        <a:lstStyle/>
        <a:p>
          <a:r>
            <a:rPr lang="en-US" dirty="0" smtClean="0"/>
            <a:t>A febrile and Intermittent </a:t>
          </a:r>
          <a:r>
            <a:rPr lang="en-US" dirty="0" err="1" smtClean="0"/>
            <a:t>diarrhoea</a:t>
          </a:r>
          <a:endParaRPr lang="en-IN" dirty="0"/>
        </a:p>
      </dgm:t>
    </dgm:pt>
    <dgm:pt modelId="{51150EB8-F4DE-4441-A245-73472990A6F3}" type="parTrans" cxnId="{D8DFE9A0-BF2E-4E59-8CC3-14A59AAE8E61}">
      <dgm:prSet/>
      <dgm:spPr/>
      <dgm:t>
        <a:bodyPr/>
        <a:lstStyle/>
        <a:p>
          <a:endParaRPr lang="en-IN"/>
        </a:p>
      </dgm:t>
    </dgm:pt>
    <dgm:pt modelId="{2EE2BDFB-7D8A-4EA0-888A-DEEEE9A37CBE}" type="sibTrans" cxnId="{D8DFE9A0-BF2E-4E59-8CC3-14A59AAE8E61}">
      <dgm:prSet/>
      <dgm:spPr/>
      <dgm:t>
        <a:bodyPr/>
        <a:lstStyle/>
        <a:p>
          <a:endParaRPr lang="en-IN"/>
        </a:p>
      </dgm:t>
    </dgm:pt>
    <dgm:pt modelId="{F868C55E-AC76-4706-8A57-999745D7F94C}">
      <dgm:prSet phldrT="[Text]"/>
      <dgm:spPr/>
      <dgm:t>
        <a:bodyPr/>
        <a:lstStyle/>
        <a:p>
          <a:r>
            <a:rPr lang="en-US" dirty="0" smtClean="0"/>
            <a:t>Obstructive jaundice</a:t>
          </a:r>
          <a:endParaRPr lang="en-IN" dirty="0"/>
        </a:p>
      </dgm:t>
    </dgm:pt>
    <dgm:pt modelId="{2594B6CE-20D4-45D8-A756-4C8049D466C1}" type="parTrans" cxnId="{EAFA550D-CB87-4CAF-BC69-C8CC3D808FD9}">
      <dgm:prSet/>
      <dgm:spPr/>
      <dgm:t>
        <a:bodyPr/>
        <a:lstStyle/>
        <a:p>
          <a:endParaRPr lang="en-IN"/>
        </a:p>
      </dgm:t>
    </dgm:pt>
    <dgm:pt modelId="{C8A9A5A8-8F26-4EAB-BEE0-3288178851ED}" type="sibTrans" cxnId="{EAFA550D-CB87-4CAF-BC69-C8CC3D808FD9}">
      <dgm:prSet/>
      <dgm:spPr/>
      <dgm:t>
        <a:bodyPr/>
        <a:lstStyle/>
        <a:p>
          <a:endParaRPr lang="en-IN"/>
        </a:p>
      </dgm:t>
    </dgm:pt>
    <dgm:pt modelId="{8D120864-4521-45AF-A66B-7A61E86ADA4F}">
      <dgm:prSet phldrT="[Text]"/>
      <dgm:spPr/>
      <dgm:t>
        <a:bodyPr/>
        <a:lstStyle/>
        <a:p>
          <a:r>
            <a:rPr lang="en-US" dirty="0" smtClean="0"/>
            <a:t>Some time intestinal obstruction</a:t>
          </a:r>
          <a:endParaRPr lang="en-IN" dirty="0"/>
        </a:p>
      </dgm:t>
    </dgm:pt>
    <dgm:pt modelId="{A32C8E7F-A3FD-466B-8450-F89002AD7469}" type="parTrans" cxnId="{FEE62586-2DD8-4054-8254-8A6CC388F9F6}">
      <dgm:prSet/>
      <dgm:spPr/>
      <dgm:t>
        <a:bodyPr/>
        <a:lstStyle/>
        <a:p>
          <a:endParaRPr lang="en-IN"/>
        </a:p>
      </dgm:t>
    </dgm:pt>
    <dgm:pt modelId="{F8681D00-85CB-41D8-A45D-791E06466E08}" type="sibTrans" cxnId="{FEE62586-2DD8-4054-8254-8A6CC388F9F6}">
      <dgm:prSet/>
      <dgm:spPr/>
      <dgm:t>
        <a:bodyPr/>
        <a:lstStyle/>
        <a:p>
          <a:endParaRPr lang="en-IN"/>
        </a:p>
      </dgm:t>
    </dgm:pt>
    <dgm:pt modelId="{9EE3F4AF-539E-4188-95AB-C270095CFB4E}">
      <dgm:prSet phldrT="[Text]"/>
      <dgm:spPr/>
      <dgm:t>
        <a:bodyPr/>
        <a:lstStyle/>
        <a:p>
          <a:r>
            <a:rPr lang="en-US" dirty="0" smtClean="0"/>
            <a:t>Sometime coughing of the worm</a:t>
          </a:r>
          <a:endParaRPr lang="en-IN" dirty="0"/>
        </a:p>
      </dgm:t>
    </dgm:pt>
    <dgm:pt modelId="{AF99CC54-0C1C-4ADB-9C55-8CC84BF1272E}" type="parTrans" cxnId="{0FA201E2-CDBC-4F05-A066-9E5841F59A04}">
      <dgm:prSet/>
      <dgm:spPr/>
      <dgm:t>
        <a:bodyPr/>
        <a:lstStyle/>
        <a:p>
          <a:endParaRPr lang="en-IN"/>
        </a:p>
      </dgm:t>
    </dgm:pt>
    <dgm:pt modelId="{B3F4EEAF-80DC-4313-A533-F9F32452AF37}" type="sibTrans" cxnId="{0FA201E2-CDBC-4F05-A066-9E5841F59A04}">
      <dgm:prSet/>
      <dgm:spPr/>
      <dgm:t>
        <a:bodyPr/>
        <a:lstStyle/>
        <a:p>
          <a:endParaRPr lang="en-IN"/>
        </a:p>
      </dgm:t>
    </dgm:pt>
    <dgm:pt modelId="{5954858C-6C98-4F02-B2BE-6AD3A7B13AAD}">
      <dgm:prSet/>
      <dgm:spPr/>
      <dgm:t>
        <a:bodyPr/>
        <a:lstStyle/>
        <a:p>
          <a:r>
            <a:rPr lang="en-US" dirty="0" err="1" smtClean="0"/>
            <a:t>Inzootic</a:t>
          </a:r>
          <a:r>
            <a:rPr lang="en-US" dirty="0" smtClean="0"/>
            <a:t> pneumonia and Swine influenza accompanied by Ascariasis.</a:t>
          </a:r>
          <a:endParaRPr lang="en-IN" dirty="0"/>
        </a:p>
      </dgm:t>
    </dgm:pt>
    <dgm:pt modelId="{1C44469A-B888-48A5-9FCC-4AC449322A7D}" type="parTrans" cxnId="{2AFB84CA-EC40-4E43-B84B-229835FCE483}">
      <dgm:prSet/>
      <dgm:spPr/>
      <dgm:t>
        <a:bodyPr/>
        <a:lstStyle/>
        <a:p>
          <a:endParaRPr lang="en-US"/>
        </a:p>
      </dgm:t>
    </dgm:pt>
    <dgm:pt modelId="{C09EB65B-DFE4-4480-BBA9-1B22C640BEBD}" type="sibTrans" cxnId="{2AFB84CA-EC40-4E43-B84B-229835FCE483}">
      <dgm:prSet/>
      <dgm:spPr/>
      <dgm:t>
        <a:bodyPr/>
        <a:lstStyle/>
        <a:p>
          <a:endParaRPr lang="en-US"/>
        </a:p>
      </dgm:t>
    </dgm:pt>
    <dgm:pt modelId="{EA189B59-E5A6-4959-BB53-696F0F28ED1D}">
      <dgm:prSet/>
      <dgm:spPr/>
      <dgm:t>
        <a:bodyPr/>
        <a:lstStyle/>
        <a:p>
          <a:r>
            <a:rPr lang="en-US" dirty="0" smtClean="0"/>
            <a:t>In calves and foals similar sign to pigs may also occurs.</a:t>
          </a:r>
          <a:endParaRPr lang="en-IN" dirty="0"/>
        </a:p>
      </dgm:t>
    </dgm:pt>
    <dgm:pt modelId="{FCDE8FD7-1C89-4317-9D6D-80F9A4D2C062}" type="parTrans" cxnId="{3435CB9B-D558-45DB-8EBD-550368D15E7E}">
      <dgm:prSet/>
      <dgm:spPr/>
      <dgm:t>
        <a:bodyPr/>
        <a:lstStyle/>
        <a:p>
          <a:endParaRPr lang="en-US"/>
        </a:p>
      </dgm:t>
    </dgm:pt>
    <dgm:pt modelId="{76D7AC11-F35F-47A8-9AE0-9FEFD0588A33}" type="sibTrans" cxnId="{3435CB9B-D558-45DB-8EBD-550368D15E7E}">
      <dgm:prSet/>
      <dgm:spPr/>
      <dgm:t>
        <a:bodyPr/>
        <a:lstStyle/>
        <a:p>
          <a:endParaRPr lang="en-US"/>
        </a:p>
      </dgm:t>
    </dgm:pt>
    <dgm:pt modelId="{AD32A473-C072-43FC-A13D-90739F4A6450}" type="pres">
      <dgm:prSet presAssocID="{3C8E069E-DA0B-411C-A53C-6DAB8A303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A47DC6-FE5F-4772-B7F0-B77EC95C9FDA}" type="pres">
      <dgm:prSet presAssocID="{AEBFCDDC-CD6A-407B-8B99-35B4A85A74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EC4E64-51F4-4009-85D8-3237CA378210}" type="pres">
      <dgm:prSet presAssocID="{AEBFCDDC-CD6A-407B-8B99-35B4A85A74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F65235-BA36-49BD-88E0-89589A6DB220}" type="pres">
      <dgm:prSet presAssocID="{8D120864-4521-45AF-A66B-7A61E86ADA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C1BFDA-CE04-4242-A02C-77C529F25BE0}" type="pres">
      <dgm:prSet presAssocID="{8D120864-4521-45AF-A66B-7A61E86ADA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0BB801-1375-4DE8-A849-7BC88AE6EF19}" type="pres">
      <dgm:prSet presAssocID="{5954858C-6C98-4F02-B2BE-6AD3A7B13A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F4ED42-AB6C-4FBE-B818-5CD859C0CD1F}" type="pres">
      <dgm:prSet presAssocID="{C09EB65B-DFE4-4480-BBA9-1B22C640BEBD}" presName="spacer" presStyleCnt="0"/>
      <dgm:spPr/>
    </dgm:pt>
    <dgm:pt modelId="{C1C7C720-1ACF-4C3C-AB24-3BF1A2C9F51D}" type="pres">
      <dgm:prSet presAssocID="{EA189B59-E5A6-4959-BB53-696F0F28ED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413C8B9-6AB1-459A-A16D-A25B47232B2B}" type="presOf" srcId="{9EE3F4AF-539E-4188-95AB-C270095CFB4E}" destId="{49C1BFDA-CE04-4242-A02C-77C529F25BE0}" srcOrd="0" destOrd="0" presId="urn:microsoft.com/office/officeart/2005/8/layout/vList2"/>
    <dgm:cxn modelId="{25C713BA-A70B-4085-BFA8-BC62B5E3ED8B}" type="presOf" srcId="{5954858C-6C98-4F02-B2BE-6AD3A7B13AAD}" destId="{530BB801-1375-4DE8-A849-7BC88AE6EF19}" srcOrd="0" destOrd="0" presId="urn:microsoft.com/office/officeart/2005/8/layout/vList2"/>
    <dgm:cxn modelId="{EAFA550D-CB87-4CAF-BC69-C8CC3D808FD9}" srcId="{AEBFCDDC-CD6A-407B-8B99-35B4A85A74F2}" destId="{F868C55E-AC76-4706-8A57-999745D7F94C}" srcOrd="0" destOrd="0" parTransId="{2594B6CE-20D4-45D8-A756-4C8049D466C1}" sibTransId="{C8A9A5A8-8F26-4EAB-BEE0-3288178851ED}"/>
    <dgm:cxn modelId="{2AFB84CA-EC40-4E43-B84B-229835FCE483}" srcId="{3C8E069E-DA0B-411C-A53C-6DAB8A303B05}" destId="{5954858C-6C98-4F02-B2BE-6AD3A7B13AAD}" srcOrd="2" destOrd="0" parTransId="{1C44469A-B888-48A5-9FCC-4AC449322A7D}" sibTransId="{C09EB65B-DFE4-4480-BBA9-1B22C640BEBD}"/>
    <dgm:cxn modelId="{F033B6F0-CD60-4FC3-83B5-CAD2322D47E5}" type="presOf" srcId="{AEBFCDDC-CD6A-407B-8B99-35B4A85A74F2}" destId="{45A47DC6-FE5F-4772-B7F0-B77EC95C9FDA}" srcOrd="0" destOrd="0" presId="urn:microsoft.com/office/officeart/2005/8/layout/vList2"/>
    <dgm:cxn modelId="{388B8DB7-B729-4D47-B13A-C14E852E271C}" type="presOf" srcId="{8D120864-4521-45AF-A66B-7A61E86ADA4F}" destId="{F7F65235-BA36-49BD-88E0-89589A6DB220}" srcOrd="0" destOrd="0" presId="urn:microsoft.com/office/officeart/2005/8/layout/vList2"/>
    <dgm:cxn modelId="{D1C61144-F206-4DC6-8DA4-5B2C9350FD57}" type="presOf" srcId="{EA189B59-E5A6-4959-BB53-696F0F28ED1D}" destId="{C1C7C720-1ACF-4C3C-AB24-3BF1A2C9F51D}" srcOrd="0" destOrd="0" presId="urn:microsoft.com/office/officeart/2005/8/layout/vList2"/>
    <dgm:cxn modelId="{3435CB9B-D558-45DB-8EBD-550368D15E7E}" srcId="{3C8E069E-DA0B-411C-A53C-6DAB8A303B05}" destId="{EA189B59-E5A6-4959-BB53-696F0F28ED1D}" srcOrd="3" destOrd="0" parTransId="{FCDE8FD7-1C89-4317-9D6D-80F9A4D2C062}" sibTransId="{76D7AC11-F35F-47A8-9AE0-9FEFD0588A33}"/>
    <dgm:cxn modelId="{D8DFE9A0-BF2E-4E59-8CC3-14A59AAE8E61}" srcId="{3C8E069E-DA0B-411C-A53C-6DAB8A303B05}" destId="{AEBFCDDC-CD6A-407B-8B99-35B4A85A74F2}" srcOrd="0" destOrd="0" parTransId="{51150EB8-F4DE-4441-A245-73472990A6F3}" sibTransId="{2EE2BDFB-7D8A-4EA0-888A-DEEEE9A37CBE}"/>
    <dgm:cxn modelId="{F6EF6BAC-EA91-4383-808C-AFBF50BF3141}" type="presOf" srcId="{F868C55E-AC76-4706-8A57-999745D7F94C}" destId="{AEEC4E64-51F4-4009-85D8-3237CA378210}" srcOrd="0" destOrd="0" presId="urn:microsoft.com/office/officeart/2005/8/layout/vList2"/>
    <dgm:cxn modelId="{0FA201E2-CDBC-4F05-A066-9E5841F59A04}" srcId="{8D120864-4521-45AF-A66B-7A61E86ADA4F}" destId="{9EE3F4AF-539E-4188-95AB-C270095CFB4E}" srcOrd="0" destOrd="0" parTransId="{AF99CC54-0C1C-4ADB-9C55-8CC84BF1272E}" sibTransId="{B3F4EEAF-80DC-4313-A533-F9F32452AF37}"/>
    <dgm:cxn modelId="{FEE62586-2DD8-4054-8254-8A6CC388F9F6}" srcId="{3C8E069E-DA0B-411C-A53C-6DAB8A303B05}" destId="{8D120864-4521-45AF-A66B-7A61E86ADA4F}" srcOrd="1" destOrd="0" parTransId="{A32C8E7F-A3FD-466B-8450-F89002AD7469}" sibTransId="{F8681D00-85CB-41D8-A45D-791E06466E08}"/>
    <dgm:cxn modelId="{CC2CD4F2-0348-45C9-AB5D-6CC615DDEDCC}" type="presOf" srcId="{3C8E069E-DA0B-411C-A53C-6DAB8A303B05}" destId="{AD32A473-C072-43FC-A13D-90739F4A6450}" srcOrd="0" destOrd="0" presId="urn:microsoft.com/office/officeart/2005/8/layout/vList2"/>
    <dgm:cxn modelId="{BEEEDF04-759E-47B8-B2F4-69F362925C8F}" type="presParOf" srcId="{AD32A473-C072-43FC-A13D-90739F4A6450}" destId="{45A47DC6-FE5F-4772-B7F0-B77EC95C9FDA}" srcOrd="0" destOrd="0" presId="urn:microsoft.com/office/officeart/2005/8/layout/vList2"/>
    <dgm:cxn modelId="{C840933D-70AA-4D8A-A56A-19341496B054}" type="presParOf" srcId="{AD32A473-C072-43FC-A13D-90739F4A6450}" destId="{AEEC4E64-51F4-4009-85D8-3237CA378210}" srcOrd="1" destOrd="0" presId="urn:microsoft.com/office/officeart/2005/8/layout/vList2"/>
    <dgm:cxn modelId="{34483392-F043-4275-AFF9-F8BCA16571EA}" type="presParOf" srcId="{AD32A473-C072-43FC-A13D-90739F4A6450}" destId="{F7F65235-BA36-49BD-88E0-89589A6DB220}" srcOrd="2" destOrd="0" presId="urn:microsoft.com/office/officeart/2005/8/layout/vList2"/>
    <dgm:cxn modelId="{D7ADEB06-BC40-48CA-8AC9-07F0715CB536}" type="presParOf" srcId="{AD32A473-C072-43FC-A13D-90739F4A6450}" destId="{49C1BFDA-CE04-4242-A02C-77C529F25BE0}" srcOrd="3" destOrd="0" presId="urn:microsoft.com/office/officeart/2005/8/layout/vList2"/>
    <dgm:cxn modelId="{0DEAF852-C9C0-495F-B90A-D608619F48BD}" type="presParOf" srcId="{AD32A473-C072-43FC-A13D-90739F4A6450}" destId="{530BB801-1375-4DE8-A849-7BC88AE6EF19}" srcOrd="4" destOrd="0" presId="urn:microsoft.com/office/officeart/2005/8/layout/vList2"/>
    <dgm:cxn modelId="{761A7C2F-6EF6-4A27-8728-D3DFA6C0CD08}" type="presParOf" srcId="{AD32A473-C072-43FC-A13D-90739F4A6450}" destId="{9CF4ED42-AB6C-4FBE-B818-5CD859C0CD1F}" srcOrd="5" destOrd="0" presId="urn:microsoft.com/office/officeart/2005/8/layout/vList2"/>
    <dgm:cxn modelId="{BDC344D7-25C1-4D5D-9BC4-030AD76D8CAE}" type="presParOf" srcId="{AD32A473-C072-43FC-A13D-90739F4A6450}" destId="{C1C7C720-1ACF-4C3C-AB24-3BF1A2C9F5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DBA564-26BC-404E-BB49-D7216196B20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307403E-A958-46A1-AB0B-BD78E844E4D4}">
      <dgm:prSet phldrT="[Text]"/>
      <dgm:spPr/>
      <dgm:t>
        <a:bodyPr/>
        <a:lstStyle/>
        <a:p>
          <a:r>
            <a:rPr lang="en-US" dirty="0" smtClean="0"/>
            <a:t>Pathology</a:t>
          </a:r>
          <a:endParaRPr lang="en-IN" dirty="0"/>
        </a:p>
      </dgm:t>
    </dgm:pt>
    <dgm:pt modelId="{B1BC7663-6D30-4732-972A-44FEA4037786}" type="parTrans" cxnId="{BC39C3F6-12AC-4B01-907B-FD2DC7EACBDA}">
      <dgm:prSet/>
      <dgm:spPr/>
      <dgm:t>
        <a:bodyPr/>
        <a:lstStyle/>
        <a:p>
          <a:endParaRPr lang="en-IN"/>
        </a:p>
      </dgm:t>
    </dgm:pt>
    <dgm:pt modelId="{085F6535-E846-49BC-BF43-1353591AC914}" type="sibTrans" cxnId="{BC39C3F6-12AC-4B01-907B-FD2DC7EACBDA}">
      <dgm:prSet/>
      <dgm:spPr/>
      <dgm:t>
        <a:bodyPr/>
        <a:lstStyle/>
        <a:p>
          <a:endParaRPr lang="en-IN"/>
        </a:p>
      </dgm:t>
    </dgm:pt>
    <dgm:pt modelId="{6130A217-D93A-4570-ABA0-4E7F5B4CEA6E}">
      <dgm:prSet phldrT="[Text]"/>
      <dgm:spPr/>
      <dgm:t>
        <a:bodyPr/>
        <a:lstStyle/>
        <a:p>
          <a:r>
            <a:rPr lang="en-US" dirty="0" smtClean="0"/>
            <a:t>Necropsy</a:t>
          </a:r>
          <a:endParaRPr lang="en-IN" dirty="0"/>
        </a:p>
      </dgm:t>
    </dgm:pt>
    <dgm:pt modelId="{2214F54D-4388-4FFF-AC62-DABE60804008}" type="parTrans" cxnId="{D7A299E2-666F-4469-865C-EB98F6D3AB63}">
      <dgm:prSet/>
      <dgm:spPr/>
      <dgm:t>
        <a:bodyPr/>
        <a:lstStyle/>
        <a:p>
          <a:endParaRPr lang="en-IN"/>
        </a:p>
      </dgm:t>
    </dgm:pt>
    <dgm:pt modelId="{D4FDD3C8-C95D-422E-80D9-D989B22F7CA1}" type="sibTrans" cxnId="{D7A299E2-666F-4469-865C-EB98F6D3AB63}">
      <dgm:prSet/>
      <dgm:spPr/>
      <dgm:t>
        <a:bodyPr/>
        <a:lstStyle/>
        <a:p>
          <a:endParaRPr lang="en-IN"/>
        </a:p>
      </dgm:t>
    </dgm:pt>
    <dgm:pt modelId="{6BD19D97-8AC2-47EB-984F-FEDD948808AA}">
      <dgm:prSet phldrT="[Text]"/>
      <dgm:spPr/>
      <dgm:t>
        <a:bodyPr/>
        <a:lstStyle/>
        <a:p>
          <a:r>
            <a:rPr lang="en-US" dirty="0" smtClean="0"/>
            <a:t>Diagnosis</a:t>
          </a:r>
          <a:endParaRPr lang="en-IN" dirty="0"/>
        </a:p>
      </dgm:t>
    </dgm:pt>
    <dgm:pt modelId="{823D1A69-28ED-4256-BB13-25757359909D}" type="parTrans" cxnId="{22E1169C-BCA7-419E-B055-3ABB601CAE8F}">
      <dgm:prSet/>
      <dgm:spPr/>
      <dgm:t>
        <a:bodyPr/>
        <a:lstStyle/>
        <a:p>
          <a:endParaRPr lang="en-IN"/>
        </a:p>
      </dgm:t>
    </dgm:pt>
    <dgm:pt modelId="{ABAF4236-DC46-4605-BC6D-FFA1469DED81}" type="sibTrans" cxnId="{22E1169C-BCA7-419E-B055-3ABB601CAE8F}">
      <dgm:prSet/>
      <dgm:spPr/>
      <dgm:t>
        <a:bodyPr/>
        <a:lstStyle/>
        <a:p>
          <a:endParaRPr lang="en-IN"/>
        </a:p>
      </dgm:t>
    </dgm:pt>
    <dgm:pt modelId="{62E273DB-E34F-4BE7-8CDE-D99A3868879E}">
      <dgm:prSet/>
      <dgm:spPr/>
      <dgm:t>
        <a:bodyPr/>
        <a:lstStyle/>
        <a:p>
          <a:r>
            <a:rPr lang="en-US" dirty="0" smtClean="0"/>
            <a:t>Sub pleural </a:t>
          </a:r>
          <a:r>
            <a:rPr lang="en-US" dirty="0" err="1" smtClean="0"/>
            <a:t>haemorrhage</a:t>
          </a:r>
          <a:r>
            <a:rPr lang="en-US" dirty="0" smtClean="0"/>
            <a:t>, </a:t>
          </a:r>
          <a:r>
            <a:rPr lang="en-US" dirty="0" err="1" smtClean="0"/>
            <a:t>oedema</a:t>
          </a:r>
          <a:r>
            <a:rPr lang="en-US" dirty="0" smtClean="0"/>
            <a:t> and congestion of lung.</a:t>
          </a:r>
          <a:endParaRPr lang="en-IN" dirty="0"/>
        </a:p>
      </dgm:t>
    </dgm:pt>
    <dgm:pt modelId="{9FB8E64D-1905-43A9-8739-F8D04FA4DBAE}" type="parTrans" cxnId="{A153C87B-82ED-4CCB-89A5-130B64345099}">
      <dgm:prSet/>
      <dgm:spPr/>
      <dgm:t>
        <a:bodyPr/>
        <a:lstStyle/>
        <a:p>
          <a:endParaRPr lang="en-US"/>
        </a:p>
      </dgm:t>
    </dgm:pt>
    <dgm:pt modelId="{ABC57430-629A-4971-8577-39FC02C43685}" type="sibTrans" cxnId="{A153C87B-82ED-4CCB-89A5-130B64345099}">
      <dgm:prSet/>
      <dgm:spPr/>
      <dgm:t>
        <a:bodyPr/>
        <a:lstStyle/>
        <a:p>
          <a:endParaRPr lang="en-US"/>
        </a:p>
      </dgm:t>
    </dgm:pt>
    <dgm:pt modelId="{FF8BD459-1EAA-4CE3-B34A-A43F2FE024CF}">
      <dgm:prSet/>
      <dgm:spPr/>
      <dgm:t>
        <a:bodyPr/>
        <a:lstStyle/>
        <a:p>
          <a:r>
            <a:rPr lang="en-US" dirty="0" smtClean="0"/>
            <a:t>Blood stained fluid in peritoneal cavity.</a:t>
          </a:r>
          <a:endParaRPr lang="en-IN" dirty="0"/>
        </a:p>
      </dgm:t>
    </dgm:pt>
    <dgm:pt modelId="{807E06FB-596B-41B0-9FE0-89C7BE14E918}" type="parTrans" cxnId="{3A24F7D2-CF82-4CE2-B8E2-2FB9442D2B42}">
      <dgm:prSet/>
      <dgm:spPr/>
      <dgm:t>
        <a:bodyPr/>
        <a:lstStyle/>
        <a:p>
          <a:endParaRPr lang="en-US"/>
        </a:p>
      </dgm:t>
    </dgm:pt>
    <dgm:pt modelId="{83C503C1-DA54-4840-8F08-EAE7E066B010}" type="sibTrans" cxnId="{3A24F7D2-CF82-4CE2-B8E2-2FB9442D2B42}">
      <dgm:prSet/>
      <dgm:spPr/>
      <dgm:t>
        <a:bodyPr/>
        <a:lstStyle/>
        <a:p>
          <a:endParaRPr lang="en-US"/>
        </a:p>
      </dgm:t>
    </dgm:pt>
    <dgm:pt modelId="{5BBE09D8-FA54-4B01-921A-3FB626DE696A}">
      <dgm:prSet/>
      <dgm:spPr/>
      <dgm:t>
        <a:bodyPr/>
        <a:lstStyle/>
        <a:p>
          <a:endParaRPr lang="en-IN" dirty="0"/>
        </a:p>
      </dgm:t>
    </dgm:pt>
    <dgm:pt modelId="{AA718CF2-0EB1-4DB7-B68C-82A6AA8A1C1E}" type="parTrans" cxnId="{8B8941F8-7738-432C-A12D-0A72D9FB3EFA}">
      <dgm:prSet/>
      <dgm:spPr/>
      <dgm:t>
        <a:bodyPr/>
        <a:lstStyle/>
        <a:p>
          <a:endParaRPr lang="en-US"/>
        </a:p>
      </dgm:t>
    </dgm:pt>
    <dgm:pt modelId="{B642DB2D-9F22-4D27-AE26-0178F4F726FB}" type="sibTrans" cxnId="{8B8941F8-7738-432C-A12D-0A72D9FB3EFA}">
      <dgm:prSet/>
      <dgm:spPr/>
      <dgm:t>
        <a:bodyPr/>
        <a:lstStyle/>
        <a:p>
          <a:endParaRPr lang="en-US"/>
        </a:p>
      </dgm:t>
    </dgm:pt>
    <dgm:pt modelId="{DAABD318-B802-467F-A025-34B129762751}">
      <dgm:prSet/>
      <dgm:spPr/>
      <dgm:t>
        <a:bodyPr/>
        <a:lstStyle/>
        <a:p>
          <a:r>
            <a:rPr lang="en-US" dirty="0" smtClean="0"/>
            <a:t>In chronic cases liver capsule has marked white spot.</a:t>
          </a:r>
          <a:endParaRPr lang="en-IN" dirty="0"/>
        </a:p>
      </dgm:t>
    </dgm:pt>
    <dgm:pt modelId="{DD49C4A6-CC36-4616-AA4F-43E8AE038272}" type="parTrans" cxnId="{C15E87E7-742F-4104-8AF2-540F68D5DB04}">
      <dgm:prSet/>
      <dgm:spPr/>
      <dgm:t>
        <a:bodyPr/>
        <a:lstStyle/>
        <a:p>
          <a:endParaRPr lang="en-US"/>
        </a:p>
      </dgm:t>
    </dgm:pt>
    <dgm:pt modelId="{40DB7A53-B316-4F4C-842F-AECFC1457C31}" type="sibTrans" cxnId="{C15E87E7-742F-4104-8AF2-540F68D5DB04}">
      <dgm:prSet/>
      <dgm:spPr/>
      <dgm:t>
        <a:bodyPr/>
        <a:lstStyle/>
        <a:p>
          <a:endParaRPr lang="en-US"/>
        </a:p>
      </dgm:t>
    </dgm:pt>
    <dgm:pt modelId="{0862ABEB-1FCB-4CFC-9D7F-1C3F5F5713A7}">
      <dgm:prSet/>
      <dgm:spPr/>
      <dgm:t>
        <a:bodyPr/>
        <a:lstStyle/>
        <a:p>
          <a:endParaRPr lang="en-IN" dirty="0"/>
        </a:p>
      </dgm:t>
    </dgm:pt>
    <dgm:pt modelId="{29733CAA-B320-4D4C-94FC-66C7B351FE84}" type="parTrans" cxnId="{6390CD48-D21E-429F-B246-F7D6106AEFFC}">
      <dgm:prSet/>
      <dgm:spPr/>
      <dgm:t>
        <a:bodyPr/>
        <a:lstStyle/>
        <a:p>
          <a:endParaRPr lang="en-US"/>
        </a:p>
      </dgm:t>
    </dgm:pt>
    <dgm:pt modelId="{1F5CD3C6-F1A3-4B40-A3DD-58ABDBD4878F}" type="sibTrans" cxnId="{6390CD48-D21E-429F-B246-F7D6106AEFFC}">
      <dgm:prSet/>
      <dgm:spPr/>
      <dgm:t>
        <a:bodyPr/>
        <a:lstStyle/>
        <a:p>
          <a:endParaRPr lang="en-US"/>
        </a:p>
      </dgm:t>
    </dgm:pt>
    <dgm:pt modelId="{BE842D70-CF44-41B5-A75E-BB6FA9A7CF25}">
      <dgm:prSet/>
      <dgm:spPr/>
      <dgm:t>
        <a:bodyPr/>
        <a:lstStyle/>
        <a:p>
          <a:r>
            <a:rPr lang="en-US" dirty="0" smtClean="0"/>
            <a:t>The necrotic tissue are replaced by fibrotic tissue.</a:t>
          </a:r>
          <a:endParaRPr lang="en-IN" dirty="0"/>
        </a:p>
      </dgm:t>
    </dgm:pt>
    <dgm:pt modelId="{8E2AFCE6-225E-4F4B-BCF2-E314AC2AB7B6}" type="parTrans" cxnId="{57EDA35E-F575-40C4-A45C-34EDCA3D39FF}">
      <dgm:prSet/>
      <dgm:spPr/>
      <dgm:t>
        <a:bodyPr/>
        <a:lstStyle/>
        <a:p>
          <a:endParaRPr lang="en-US"/>
        </a:p>
      </dgm:t>
    </dgm:pt>
    <dgm:pt modelId="{B56CFA29-65B3-4A16-B15F-A0BF886698D1}" type="sibTrans" cxnId="{57EDA35E-F575-40C4-A45C-34EDCA3D39FF}">
      <dgm:prSet/>
      <dgm:spPr/>
      <dgm:t>
        <a:bodyPr/>
        <a:lstStyle/>
        <a:p>
          <a:endParaRPr lang="en-US"/>
        </a:p>
      </dgm:t>
    </dgm:pt>
    <dgm:pt modelId="{CCCB2A6D-3DE2-4726-B779-732EFB49D3FA}">
      <dgm:prSet/>
      <dgm:spPr/>
      <dgm:t>
        <a:bodyPr/>
        <a:lstStyle/>
        <a:p>
          <a:r>
            <a:rPr lang="en-US" dirty="0" err="1" smtClean="0"/>
            <a:t>Ascarid</a:t>
          </a:r>
          <a:r>
            <a:rPr lang="en-US" dirty="0" smtClean="0"/>
            <a:t> eggs are brown and have thick walls with a pitted surface.</a:t>
          </a:r>
          <a:endParaRPr lang="en-IN" dirty="0"/>
        </a:p>
      </dgm:t>
    </dgm:pt>
    <dgm:pt modelId="{59466C6E-BC92-4762-B26B-F33806F579CE}" type="parTrans" cxnId="{B5ED842D-AE38-4F80-817D-27FD34179CA2}">
      <dgm:prSet/>
      <dgm:spPr/>
      <dgm:t>
        <a:bodyPr/>
        <a:lstStyle/>
        <a:p>
          <a:endParaRPr lang="en-US"/>
        </a:p>
      </dgm:t>
    </dgm:pt>
    <dgm:pt modelId="{6E5E3E6A-1869-4C74-9CA9-DC060C5FF404}" type="sibTrans" cxnId="{B5ED842D-AE38-4F80-817D-27FD34179CA2}">
      <dgm:prSet/>
      <dgm:spPr/>
      <dgm:t>
        <a:bodyPr/>
        <a:lstStyle/>
        <a:p>
          <a:endParaRPr lang="en-US"/>
        </a:p>
      </dgm:t>
    </dgm:pt>
    <dgm:pt modelId="{8A71CF45-7A90-46C3-B804-CBE10E94DED5}">
      <dgm:prSet/>
      <dgm:spPr/>
      <dgm:t>
        <a:bodyPr/>
        <a:lstStyle/>
        <a:p>
          <a:r>
            <a:rPr lang="en-US" dirty="0" smtClean="0"/>
            <a:t>Increase </a:t>
          </a:r>
          <a:r>
            <a:rPr lang="en-US" dirty="0" err="1" smtClean="0"/>
            <a:t>eosinophilia</a:t>
          </a:r>
          <a:r>
            <a:rPr lang="en-US" dirty="0" smtClean="0"/>
            <a:t> and decrease </a:t>
          </a:r>
          <a:r>
            <a:rPr lang="en-US" dirty="0" err="1" smtClean="0"/>
            <a:t>Hb</a:t>
          </a:r>
          <a:r>
            <a:rPr lang="en-US" dirty="0" smtClean="0"/>
            <a:t>.</a:t>
          </a:r>
          <a:endParaRPr lang="en-IN" dirty="0"/>
        </a:p>
      </dgm:t>
    </dgm:pt>
    <dgm:pt modelId="{3F689886-D833-4383-A814-601953BB452D}" type="parTrans" cxnId="{133C0204-0172-4874-ADF6-ECFD1C28F9D6}">
      <dgm:prSet/>
      <dgm:spPr/>
      <dgm:t>
        <a:bodyPr/>
        <a:lstStyle/>
        <a:p>
          <a:endParaRPr lang="en-US"/>
        </a:p>
      </dgm:t>
    </dgm:pt>
    <dgm:pt modelId="{9D5689BE-9B32-4820-A6BB-161B19F1F486}" type="sibTrans" cxnId="{133C0204-0172-4874-ADF6-ECFD1C28F9D6}">
      <dgm:prSet/>
      <dgm:spPr/>
      <dgm:t>
        <a:bodyPr/>
        <a:lstStyle/>
        <a:p>
          <a:endParaRPr lang="en-US"/>
        </a:p>
      </dgm:t>
    </dgm:pt>
    <dgm:pt modelId="{6EBDCF1B-7468-4D42-A948-1C4478179292}">
      <dgm:prSet/>
      <dgm:spPr/>
      <dgm:t>
        <a:bodyPr/>
        <a:lstStyle/>
        <a:p>
          <a:endParaRPr lang="en-IN" dirty="0"/>
        </a:p>
      </dgm:t>
    </dgm:pt>
    <dgm:pt modelId="{289E5E06-E977-4631-B290-5E0E1C369127}" type="parTrans" cxnId="{1531544D-96B0-4C4B-9C8E-650E0AF68DA0}">
      <dgm:prSet/>
      <dgm:spPr/>
      <dgm:t>
        <a:bodyPr/>
        <a:lstStyle/>
        <a:p>
          <a:endParaRPr lang="en-US"/>
        </a:p>
      </dgm:t>
    </dgm:pt>
    <dgm:pt modelId="{5762CA2A-0F03-48F1-AE8B-F411A0D26969}" type="sibTrans" cxnId="{1531544D-96B0-4C4B-9C8E-650E0AF68DA0}">
      <dgm:prSet/>
      <dgm:spPr/>
      <dgm:t>
        <a:bodyPr/>
        <a:lstStyle/>
        <a:p>
          <a:endParaRPr lang="en-US"/>
        </a:p>
      </dgm:t>
    </dgm:pt>
    <dgm:pt modelId="{115C119A-53F2-4E76-A539-6497928ED50D}" type="pres">
      <dgm:prSet presAssocID="{41DBA564-26BC-404E-BB49-D7216196B206}" presName="diagram" presStyleCnt="0">
        <dgm:presLayoutVars>
          <dgm:dir/>
          <dgm:animLvl val="lvl"/>
          <dgm:resizeHandles val="exact"/>
        </dgm:presLayoutVars>
      </dgm:prSet>
      <dgm:spPr/>
    </dgm:pt>
    <dgm:pt modelId="{E3470ACC-78D4-481D-B3C5-15BBAFD44C5A}" type="pres">
      <dgm:prSet presAssocID="{4307403E-A958-46A1-AB0B-BD78E844E4D4}" presName="compNode" presStyleCnt="0"/>
      <dgm:spPr/>
    </dgm:pt>
    <dgm:pt modelId="{9E825A2F-290C-4B71-A152-B0BBD040C823}" type="pres">
      <dgm:prSet presAssocID="{4307403E-A958-46A1-AB0B-BD78E844E4D4}" presName="childRect" presStyleLbl="bgAcc1" presStyleIdx="0" presStyleCnt="3" custScaleY="248540" custLinFactNeighborX="-232" custLinFactNeighborY="165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7A36DC-0D6A-4531-96BB-0E4A859B6709}" type="pres">
      <dgm:prSet presAssocID="{4307403E-A958-46A1-AB0B-BD78E844E4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9D27C1-3F23-420D-998B-9CA14C9E8E0B}" type="pres">
      <dgm:prSet presAssocID="{4307403E-A958-46A1-AB0B-BD78E844E4D4}" presName="parentRect" presStyleLbl="alignNode1" presStyleIdx="0" presStyleCnt="3" custScaleX="103099" custScaleY="90396"/>
      <dgm:spPr/>
      <dgm:t>
        <a:bodyPr/>
        <a:lstStyle/>
        <a:p>
          <a:endParaRPr lang="en-IN"/>
        </a:p>
      </dgm:t>
    </dgm:pt>
    <dgm:pt modelId="{B3E73E25-E346-47F8-9AC0-26FBABC39DDD}" type="pres">
      <dgm:prSet presAssocID="{4307403E-A958-46A1-AB0B-BD78E844E4D4}" presName="adorn" presStyleLbl="fgAccFollowNode1" presStyleIdx="0" presStyleCnt="3" custLinFactNeighborX="-1516" custLinFactNeighborY="2251"/>
      <dgm:spPr/>
    </dgm:pt>
    <dgm:pt modelId="{98380D4B-4EA1-4C90-A5D9-BC0298E76D5D}" type="pres">
      <dgm:prSet presAssocID="{085F6535-E846-49BC-BF43-1353591AC914}" presName="sibTrans" presStyleLbl="sibTrans2D1" presStyleIdx="0" presStyleCnt="0"/>
      <dgm:spPr/>
      <dgm:t>
        <a:bodyPr/>
        <a:lstStyle/>
        <a:p>
          <a:endParaRPr lang="en-IN"/>
        </a:p>
      </dgm:t>
    </dgm:pt>
    <dgm:pt modelId="{AC8DCB39-E056-4382-BC5D-BAEFFD2671C0}" type="pres">
      <dgm:prSet presAssocID="{6130A217-D93A-4570-ABA0-4E7F5B4CEA6E}" presName="compNode" presStyleCnt="0"/>
      <dgm:spPr/>
    </dgm:pt>
    <dgm:pt modelId="{FE18D43D-7319-4BFE-B3C8-9CC56787FAAF}" type="pres">
      <dgm:prSet presAssocID="{6130A217-D93A-4570-ABA0-4E7F5B4CEA6E}" presName="childRect" presStyleLbl="bgAcc1" presStyleIdx="1" presStyleCnt="3" custScaleY="24928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8B12DA-5D72-4CFE-BEAE-90205DC8729D}" type="pres">
      <dgm:prSet presAssocID="{6130A217-D93A-4570-ABA0-4E7F5B4CEA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74A44D-BCBE-4D7D-8970-6BE9C72FEC2B}" type="pres">
      <dgm:prSet presAssocID="{6130A217-D93A-4570-ABA0-4E7F5B4CEA6E}" presName="parentRect" presStyleLbl="alignNode1" presStyleIdx="1" presStyleCnt="3" custScaleX="97145" custScaleY="69667"/>
      <dgm:spPr/>
      <dgm:t>
        <a:bodyPr/>
        <a:lstStyle/>
        <a:p>
          <a:endParaRPr lang="en-IN"/>
        </a:p>
      </dgm:t>
    </dgm:pt>
    <dgm:pt modelId="{6630E605-89E7-45B7-A4F5-AB9411B4E07C}" type="pres">
      <dgm:prSet presAssocID="{6130A217-D93A-4570-ABA0-4E7F5B4CEA6E}" presName="adorn" presStyleLbl="fgAccFollowNode1" presStyleIdx="1" presStyleCnt="3"/>
      <dgm:spPr/>
    </dgm:pt>
    <dgm:pt modelId="{EC902FC9-5258-491B-9FAC-705F85B0B4E6}" type="pres">
      <dgm:prSet presAssocID="{D4FDD3C8-C95D-422E-80D9-D989B22F7CA1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80D6052-7076-40D7-A9DC-461F521B8F53}" type="pres">
      <dgm:prSet presAssocID="{6BD19D97-8AC2-47EB-984F-FEDD948808AA}" presName="compNode" presStyleCnt="0"/>
      <dgm:spPr/>
    </dgm:pt>
    <dgm:pt modelId="{3360D186-138D-4DE7-800F-794C7797C1F5}" type="pres">
      <dgm:prSet presAssocID="{6BD19D97-8AC2-47EB-984F-FEDD948808AA}" presName="childRect" presStyleLbl="bgAcc1" presStyleIdx="2" presStyleCnt="3" custScaleY="25376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BCB82-A3F2-4013-B6F5-EE8DEA0EB15C}" type="pres">
      <dgm:prSet presAssocID="{6BD19D97-8AC2-47EB-984F-FEDD948808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B839AE-A438-417A-B394-46E6D60FC15F}" type="pres">
      <dgm:prSet presAssocID="{6BD19D97-8AC2-47EB-984F-FEDD948808AA}" presName="parentRect" presStyleLbl="alignNode1" presStyleIdx="2" presStyleCnt="3"/>
      <dgm:spPr/>
      <dgm:t>
        <a:bodyPr/>
        <a:lstStyle/>
        <a:p>
          <a:endParaRPr lang="en-IN"/>
        </a:p>
      </dgm:t>
    </dgm:pt>
    <dgm:pt modelId="{FFB8477E-81E8-4586-8FA2-0F78FD185AD4}" type="pres">
      <dgm:prSet presAssocID="{6BD19D97-8AC2-47EB-984F-FEDD948808AA}" presName="adorn" presStyleLbl="fgAccFollowNode1" presStyleIdx="2" presStyleCnt="3"/>
      <dgm:spPr/>
    </dgm:pt>
  </dgm:ptLst>
  <dgm:cxnLst>
    <dgm:cxn modelId="{D1EBBE1A-7941-4087-A557-7364BF75985F}" type="presOf" srcId="{5BBE09D8-FA54-4B01-921A-3FB626DE696A}" destId="{FE18D43D-7319-4BFE-B3C8-9CC56787FAAF}" srcOrd="0" destOrd="5" presId="urn:microsoft.com/office/officeart/2005/8/layout/bList2"/>
    <dgm:cxn modelId="{6390CD48-D21E-429F-B246-F7D6106AEFFC}" srcId="{6130A217-D93A-4570-ABA0-4E7F5B4CEA6E}" destId="{0862ABEB-1FCB-4CFC-9D7F-1C3F5F5713A7}" srcOrd="4" destOrd="0" parTransId="{29733CAA-B320-4D4C-94FC-66C7B351FE84}" sibTransId="{1F5CD3C6-F1A3-4B40-A3DD-58ABDBD4878F}"/>
    <dgm:cxn modelId="{57EDA35E-F575-40C4-A45C-34EDCA3D39FF}" srcId="{6130A217-D93A-4570-ABA0-4E7F5B4CEA6E}" destId="{BE842D70-CF44-41B5-A75E-BB6FA9A7CF25}" srcOrd="3" destOrd="0" parTransId="{8E2AFCE6-225E-4F4B-BCF2-E314AC2AB7B6}" sibTransId="{B56CFA29-65B3-4A16-B15F-A0BF886698D1}"/>
    <dgm:cxn modelId="{C47866E2-1E8A-4842-A0E7-22083A9BBEC1}" type="presOf" srcId="{6EBDCF1B-7468-4D42-A948-1C4478179292}" destId="{3360D186-138D-4DE7-800F-794C7797C1F5}" srcOrd="0" destOrd="1" presId="urn:microsoft.com/office/officeart/2005/8/layout/bList2"/>
    <dgm:cxn modelId="{A8A064FE-6C38-40F8-BD7B-C9AB55E97B03}" type="presOf" srcId="{4307403E-A958-46A1-AB0B-BD78E844E4D4}" destId="{A09D27C1-3F23-420D-998B-9CA14C9E8E0B}" srcOrd="1" destOrd="0" presId="urn:microsoft.com/office/officeart/2005/8/layout/bList2"/>
    <dgm:cxn modelId="{1531544D-96B0-4C4B-9C8E-650E0AF68DA0}" srcId="{6BD19D97-8AC2-47EB-984F-FEDD948808AA}" destId="{6EBDCF1B-7468-4D42-A948-1C4478179292}" srcOrd="1" destOrd="0" parTransId="{289E5E06-E977-4631-B290-5E0E1C369127}" sibTransId="{5762CA2A-0F03-48F1-AE8B-F411A0D26969}"/>
    <dgm:cxn modelId="{8B8941F8-7738-432C-A12D-0A72D9FB3EFA}" srcId="{6130A217-D93A-4570-ABA0-4E7F5B4CEA6E}" destId="{5BBE09D8-FA54-4B01-921A-3FB626DE696A}" srcOrd="5" destOrd="0" parTransId="{AA718CF2-0EB1-4DB7-B68C-82A6AA8A1C1E}" sibTransId="{B642DB2D-9F22-4D27-AE26-0178F4F726FB}"/>
    <dgm:cxn modelId="{133C0204-0172-4874-ADF6-ECFD1C28F9D6}" srcId="{6BD19D97-8AC2-47EB-984F-FEDD948808AA}" destId="{8A71CF45-7A90-46C3-B804-CBE10E94DED5}" srcOrd="2" destOrd="0" parTransId="{3F689886-D833-4383-A814-601953BB452D}" sibTransId="{9D5689BE-9B32-4820-A6BB-161B19F1F486}"/>
    <dgm:cxn modelId="{D7A299E2-666F-4469-865C-EB98F6D3AB63}" srcId="{41DBA564-26BC-404E-BB49-D7216196B206}" destId="{6130A217-D93A-4570-ABA0-4E7F5B4CEA6E}" srcOrd="1" destOrd="0" parTransId="{2214F54D-4388-4FFF-AC62-DABE60804008}" sibTransId="{D4FDD3C8-C95D-422E-80D9-D989B22F7CA1}"/>
    <dgm:cxn modelId="{D68F6C98-DC48-4CD6-AB4E-E2488841F018}" type="presOf" srcId="{6130A217-D93A-4570-ABA0-4E7F5B4CEA6E}" destId="{FD8B12DA-5D72-4CFE-BEAE-90205DC8729D}" srcOrd="0" destOrd="0" presId="urn:microsoft.com/office/officeart/2005/8/layout/bList2"/>
    <dgm:cxn modelId="{DED05DD2-C500-4F06-9527-FAC4575DD05A}" type="presOf" srcId="{DAABD318-B802-467F-A025-34B129762751}" destId="{FE18D43D-7319-4BFE-B3C8-9CC56787FAAF}" srcOrd="0" destOrd="2" presId="urn:microsoft.com/office/officeart/2005/8/layout/bList2"/>
    <dgm:cxn modelId="{FBBB6018-9A79-47F6-8DA7-2EE83EBA4A6A}" type="presOf" srcId="{62E273DB-E34F-4BE7-8CDE-D99A3868879E}" destId="{FE18D43D-7319-4BFE-B3C8-9CC56787FAAF}" srcOrd="0" destOrd="0" presId="urn:microsoft.com/office/officeart/2005/8/layout/bList2"/>
    <dgm:cxn modelId="{B5ED842D-AE38-4F80-817D-27FD34179CA2}" srcId="{6BD19D97-8AC2-47EB-984F-FEDD948808AA}" destId="{CCCB2A6D-3DE2-4726-B779-732EFB49D3FA}" srcOrd="0" destOrd="0" parTransId="{59466C6E-BC92-4762-B26B-F33806F579CE}" sibTransId="{6E5E3E6A-1869-4C74-9CA9-DC060C5FF404}"/>
    <dgm:cxn modelId="{3A24F7D2-CF82-4CE2-B8E2-2FB9442D2B42}" srcId="{6130A217-D93A-4570-ABA0-4E7F5B4CEA6E}" destId="{FF8BD459-1EAA-4CE3-B34A-A43F2FE024CF}" srcOrd="1" destOrd="0" parTransId="{807E06FB-596B-41B0-9FE0-89C7BE14E918}" sibTransId="{83C503C1-DA54-4840-8F08-EAE7E066B010}"/>
    <dgm:cxn modelId="{EEFDF592-A572-4464-BD89-FA19E97D6855}" type="presOf" srcId="{D4FDD3C8-C95D-422E-80D9-D989B22F7CA1}" destId="{EC902FC9-5258-491B-9FAC-705F85B0B4E6}" srcOrd="0" destOrd="0" presId="urn:microsoft.com/office/officeart/2005/8/layout/bList2"/>
    <dgm:cxn modelId="{BC39C3F6-12AC-4B01-907B-FD2DC7EACBDA}" srcId="{41DBA564-26BC-404E-BB49-D7216196B206}" destId="{4307403E-A958-46A1-AB0B-BD78E844E4D4}" srcOrd="0" destOrd="0" parTransId="{B1BC7663-6D30-4732-972A-44FEA4037786}" sibTransId="{085F6535-E846-49BC-BF43-1353591AC914}"/>
    <dgm:cxn modelId="{14FDC3F6-99E0-4807-925D-D62C15C2BEB2}" type="presOf" srcId="{FF8BD459-1EAA-4CE3-B34A-A43F2FE024CF}" destId="{FE18D43D-7319-4BFE-B3C8-9CC56787FAAF}" srcOrd="0" destOrd="1" presId="urn:microsoft.com/office/officeart/2005/8/layout/bList2"/>
    <dgm:cxn modelId="{BE0A030E-B4BC-43E2-AE98-132BC0C46411}" type="presOf" srcId="{6130A217-D93A-4570-ABA0-4E7F5B4CEA6E}" destId="{3A74A44D-BCBE-4D7D-8970-6BE9C72FEC2B}" srcOrd="1" destOrd="0" presId="urn:microsoft.com/office/officeart/2005/8/layout/bList2"/>
    <dgm:cxn modelId="{C15E87E7-742F-4104-8AF2-540F68D5DB04}" srcId="{6130A217-D93A-4570-ABA0-4E7F5B4CEA6E}" destId="{DAABD318-B802-467F-A025-34B129762751}" srcOrd="2" destOrd="0" parTransId="{DD49C4A6-CC36-4616-AA4F-43E8AE038272}" sibTransId="{40DB7A53-B316-4F4C-842F-AECFC1457C31}"/>
    <dgm:cxn modelId="{878C2EB9-B152-4C5C-87B8-5BE4601C4627}" type="presOf" srcId="{0862ABEB-1FCB-4CFC-9D7F-1C3F5F5713A7}" destId="{FE18D43D-7319-4BFE-B3C8-9CC56787FAAF}" srcOrd="0" destOrd="4" presId="urn:microsoft.com/office/officeart/2005/8/layout/bList2"/>
    <dgm:cxn modelId="{740ED709-EDB0-4684-95A9-CB88B8296489}" type="presOf" srcId="{6BD19D97-8AC2-47EB-984F-FEDD948808AA}" destId="{EDB839AE-A438-417A-B394-46E6D60FC15F}" srcOrd="1" destOrd="0" presId="urn:microsoft.com/office/officeart/2005/8/layout/bList2"/>
    <dgm:cxn modelId="{09C74747-4B53-4B4F-814B-50DD31C3A158}" type="presOf" srcId="{CCCB2A6D-3DE2-4726-B779-732EFB49D3FA}" destId="{3360D186-138D-4DE7-800F-794C7797C1F5}" srcOrd="0" destOrd="0" presId="urn:microsoft.com/office/officeart/2005/8/layout/bList2"/>
    <dgm:cxn modelId="{2ED9D972-46A6-4CFF-A563-F84A29AE80AF}" type="presOf" srcId="{8A71CF45-7A90-46C3-B804-CBE10E94DED5}" destId="{3360D186-138D-4DE7-800F-794C7797C1F5}" srcOrd="0" destOrd="2" presId="urn:microsoft.com/office/officeart/2005/8/layout/bList2"/>
    <dgm:cxn modelId="{772E854D-EEC5-45EE-941A-5F7999C4BF78}" type="presOf" srcId="{4307403E-A958-46A1-AB0B-BD78E844E4D4}" destId="{D27A36DC-0D6A-4531-96BB-0E4A859B6709}" srcOrd="0" destOrd="0" presId="urn:microsoft.com/office/officeart/2005/8/layout/bList2"/>
    <dgm:cxn modelId="{22E1169C-BCA7-419E-B055-3ABB601CAE8F}" srcId="{41DBA564-26BC-404E-BB49-D7216196B206}" destId="{6BD19D97-8AC2-47EB-984F-FEDD948808AA}" srcOrd="2" destOrd="0" parTransId="{823D1A69-28ED-4256-BB13-25757359909D}" sibTransId="{ABAF4236-DC46-4605-BC6D-FFA1469DED81}"/>
    <dgm:cxn modelId="{448423B2-675B-49D2-A071-0CE78E7335A5}" type="presOf" srcId="{6BD19D97-8AC2-47EB-984F-FEDD948808AA}" destId="{DBBBCB82-A3F2-4013-B6F5-EE8DEA0EB15C}" srcOrd="0" destOrd="0" presId="urn:microsoft.com/office/officeart/2005/8/layout/bList2"/>
    <dgm:cxn modelId="{F63ACF07-FC94-47C7-99D6-5C56E6A9698E}" type="presOf" srcId="{BE842D70-CF44-41B5-A75E-BB6FA9A7CF25}" destId="{FE18D43D-7319-4BFE-B3C8-9CC56787FAAF}" srcOrd="0" destOrd="3" presId="urn:microsoft.com/office/officeart/2005/8/layout/bList2"/>
    <dgm:cxn modelId="{A153C87B-82ED-4CCB-89A5-130B64345099}" srcId="{6130A217-D93A-4570-ABA0-4E7F5B4CEA6E}" destId="{62E273DB-E34F-4BE7-8CDE-D99A3868879E}" srcOrd="0" destOrd="0" parTransId="{9FB8E64D-1905-43A9-8739-F8D04FA4DBAE}" sibTransId="{ABC57430-629A-4971-8577-39FC02C43685}"/>
    <dgm:cxn modelId="{CA2B5A29-9D49-4DDA-8A9C-4CBC9D4F0166}" type="presOf" srcId="{41DBA564-26BC-404E-BB49-D7216196B206}" destId="{115C119A-53F2-4E76-A539-6497928ED50D}" srcOrd="0" destOrd="0" presId="urn:microsoft.com/office/officeart/2005/8/layout/bList2"/>
    <dgm:cxn modelId="{8E56AED3-8ED6-4053-870F-8B032433CEE9}" type="presOf" srcId="{085F6535-E846-49BC-BF43-1353591AC914}" destId="{98380D4B-4EA1-4C90-A5D9-BC0298E76D5D}" srcOrd="0" destOrd="0" presId="urn:microsoft.com/office/officeart/2005/8/layout/bList2"/>
    <dgm:cxn modelId="{34F05CE0-9560-481A-9AD2-1FBDD57A3DE4}" type="presParOf" srcId="{115C119A-53F2-4E76-A539-6497928ED50D}" destId="{E3470ACC-78D4-481D-B3C5-15BBAFD44C5A}" srcOrd="0" destOrd="0" presId="urn:microsoft.com/office/officeart/2005/8/layout/bList2"/>
    <dgm:cxn modelId="{32F411F4-95D8-4D85-9FAD-FD456FC2B468}" type="presParOf" srcId="{E3470ACC-78D4-481D-B3C5-15BBAFD44C5A}" destId="{9E825A2F-290C-4B71-A152-B0BBD040C823}" srcOrd="0" destOrd="0" presId="urn:microsoft.com/office/officeart/2005/8/layout/bList2"/>
    <dgm:cxn modelId="{C037F1D2-4B4C-4B70-8A28-85B12C252645}" type="presParOf" srcId="{E3470ACC-78D4-481D-B3C5-15BBAFD44C5A}" destId="{D27A36DC-0D6A-4531-96BB-0E4A859B6709}" srcOrd="1" destOrd="0" presId="urn:microsoft.com/office/officeart/2005/8/layout/bList2"/>
    <dgm:cxn modelId="{49888277-B904-47C9-9660-5BCF18827837}" type="presParOf" srcId="{E3470ACC-78D4-481D-B3C5-15BBAFD44C5A}" destId="{A09D27C1-3F23-420D-998B-9CA14C9E8E0B}" srcOrd="2" destOrd="0" presId="urn:microsoft.com/office/officeart/2005/8/layout/bList2"/>
    <dgm:cxn modelId="{6D8C2153-C539-470E-A077-34895862FBC8}" type="presParOf" srcId="{E3470ACC-78D4-481D-B3C5-15BBAFD44C5A}" destId="{B3E73E25-E346-47F8-9AC0-26FBABC39DDD}" srcOrd="3" destOrd="0" presId="urn:microsoft.com/office/officeart/2005/8/layout/bList2"/>
    <dgm:cxn modelId="{0FF50E4E-2C31-465D-96C1-0AD0ADE0E6B6}" type="presParOf" srcId="{115C119A-53F2-4E76-A539-6497928ED50D}" destId="{98380D4B-4EA1-4C90-A5D9-BC0298E76D5D}" srcOrd="1" destOrd="0" presId="urn:microsoft.com/office/officeart/2005/8/layout/bList2"/>
    <dgm:cxn modelId="{5F498135-D4C9-44DF-BC2C-3DCBE51BE8BE}" type="presParOf" srcId="{115C119A-53F2-4E76-A539-6497928ED50D}" destId="{AC8DCB39-E056-4382-BC5D-BAEFFD2671C0}" srcOrd="2" destOrd="0" presId="urn:microsoft.com/office/officeart/2005/8/layout/bList2"/>
    <dgm:cxn modelId="{5DBF1438-F17C-46D0-A260-2C6213A06FF0}" type="presParOf" srcId="{AC8DCB39-E056-4382-BC5D-BAEFFD2671C0}" destId="{FE18D43D-7319-4BFE-B3C8-9CC56787FAAF}" srcOrd="0" destOrd="0" presId="urn:microsoft.com/office/officeart/2005/8/layout/bList2"/>
    <dgm:cxn modelId="{C8A82A6B-967D-4122-BD60-750E8CA5B94E}" type="presParOf" srcId="{AC8DCB39-E056-4382-BC5D-BAEFFD2671C0}" destId="{FD8B12DA-5D72-4CFE-BEAE-90205DC8729D}" srcOrd="1" destOrd="0" presId="urn:microsoft.com/office/officeart/2005/8/layout/bList2"/>
    <dgm:cxn modelId="{1558413E-9541-44C9-8B64-13972CFAFB64}" type="presParOf" srcId="{AC8DCB39-E056-4382-BC5D-BAEFFD2671C0}" destId="{3A74A44D-BCBE-4D7D-8970-6BE9C72FEC2B}" srcOrd="2" destOrd="0" presId="urn:microsoft.com/office/officeart/2005/8/layout/bList2"/>
    <dgm:cxn modelId="{BCF7938C-4EB7-4B6B-B706-5E602B5F51E1}" type="presParOf" srcId="{AC8DCB39-E056-4382-BC5D-BAEFFD2671C0}" destId="{6630E605-89E7-45B7-A4F5-AB9411B4E07C}" srcOrd="3" destOrd="0" presId="urn:microsoft.com/office/officeart/2005/8/layout/bList2"/>
    <dgm:cxn modelId="{318DF73D-2EBE-4BA4-9040-E57B7FCF74CE}" type="presParOf" srcId="{115C119A-53F2-4E76-A539-6497928ED50D}" destId="{EC902FC9-5258-491B-9FAC-705F85B0B4E6}" srcOrd="3" destOrd="0" presId="urn:microsoft.com/office/officeart/2005/8/layout/bList2"/>
    <dgm:cxn modelId="{A8E36855-7723-4D1B-8F11-475647AB781F}" type="presParOf" srcId="{115C119A-53F2-4E76-A539-6497928ED50D}" destId="{380D6052-7076-40D7-A9DC-461F521B8F53}" srcOrd="4" destOrd="0" presId="urn:microsoft.com/office/officeart/2005/8/layout/bList2"/>
    <dgm:cxn modelId="{5C35F445-ED6C-45EE-ACFF-07C1ACA36F78}" type="presParOf" srcId="{380D6052-7076-40D7-A9DC-461F521B8F53}" destId="{3360D186-138D-4DE7-800F-794C7797C1F5}" srcOrd="0" destOrd="0" presId="urn:microsoft.com/office/officeart/2005/8/layout/bList2"/>
    <dgm:cxn modelId="{3E5FCE61-49D5-4B0E-A901-77219B67E430}" type="presParOf" srcId="{380D6052-7076-40D7-A9DC-461F521B8F53}" destId="{DBBBCB82-A3F2-4013-B6F5-EE8DEA0EB15C}" srcOrd="1" destOrd="0" presId="urn:microsoft.com/office/officeart/2005/8/layout/bList2"/>
    <dgm:cxn modelId="{C105601E-4054-4EFB-B316-F8081A6C7E5D}" type="presParOf" srcId="{380D6052-7076-40D7-A9DC-461F521B8F53}" destId="{EDB839AE-A438-417A-B394-46E6D60FC15F}" srcOrd="2" destOrd="0" presId="urn:microsoft.com/office/officeart/2005/8/layout/bList2"/>
    <dgm:cxn modelId="{525BA318-A98C-4F53-A1C3-D652942D1440}" type="presParOf" srcId="{380D6052-7076-40D7-A9DC-461F521B8F53}" destId="{FFB8477E-81E8-4586-8FA2-0F78FD185AD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9B259-16FD-4636-B9D4-0244D80A17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2FB8A99-4761-4F1F-9761-426683776077}">
      <dgm:prSet phldrT="[Text]"/>
      <dgm:spPr/>
      <dgm:t>
        <a:bodyPr/>
        <a:lstStyle/>
        <a:p>
          <a:r>
            <a:rPr lang="en-US" dirty="0" smtClean="0"/>
            <a:t>PIGS, CATTLE, HORSE</a:t>
          </a:r>
          <a:endParaRPr lang="en-IN" dirty="0"/>
        </a:p>
      </dgm:t>
    </dgm:pt>
    <dgm:pt modelId="{02ABAFBA-6266-4332-86CC-62CD4FECBDBA}" type="parTrans" cxnId="{06DA80CF-9A96-4770-A164-A1BFE78184A0}">
      <dgm:prSet/>
      <dgm:spPr/>
      <dgm:t>
        <a:bodyPr/>
        <a:lstStyle/>
        <a:p>
          <a:endParaRPr lang="en-IN"/>
        </a:p>
      </dgm:t>
    </dgm:pt>
    <dgm:pt modelId="{2F0B2988-BA7F-4DF4-A0AC-9267AA70C506}" type="sibTrans" cxnId="{06DA80CF-9A96-4770-A164-A1BFE78184A0}">
      <dgm:prSet/>
      <dgm:spPr/>
      <dgm:t>
        <a:bodyPr/>
        <a:lstStyle/>
        <a:p>
          <a:endParaRPr lang="en-IN"/>
        </a:p>
      </dgm:t>
    </dgm:pt>
    <dgm:pt modelId="{9335108B-C936-402E-9348-1D9B722B428E}">
      <dgm:prSet phldrT="[Text]"/>
      <dgm:spPr/>
      <dgm:t>
        <a:bodyPr/>
        <a:lstStyle/>
        <a:p>
          <a:r>
            <a:rPr lang="en-US" dirty="0" err="1" smtClean="0"/>
            <a:t>Anthelmentic</a:t>
          </a:r>
          <a:r>
            <a:rPr lang="en-US" dirty="0" smtClean="0"/>
            <a:t>  mentioned earlier</a:t>
          </a:r>
          <a:endParaRPr lang="en-IN" dirty="0"/>
        </a:p>
      </dgm:t>
    </dgm:pt>
    <dgm:pt modelId="{9DF6556F-60FE-4792-835B-EF4D98615DF0}" type="parTrans" cxnId="{E53C5EDF-5630-46F1-81B2-CDEEBE5F8293}">
      <dgm:prSet/>
      <dgm:spPr/>
      <dgm:t>
        <a:bodyPr/>
        <a:lstStyle/>
        <a:p>
          <a:endParaRPr lang="en-IN"/>
        </a:p>
      </dgm:t>
    </dgm:pt>
    <dgm:pt modelId="{E52C96B0-7482-4034-A5D3-C26D01B4A6D8}" type="sibTrans" cxnId="{E53C5EDF-5630-46F1-81B2-CDEEBE5F8293}">
      <dgm:prSet/>
      <dgm:spPr/>
      <dgm:t>
        <a:bodyPr/>
        <a:lstStyle/>
        <a:p>
          <a:endParaRPr lang="en-IN"/>
        </a:p>
      </dgm:t>
    </dgm:pt>
    <dgm:pt modelId="{E59AE09B-FBF9-4F0A-971E-EEE19E2401D6}">
      <dgm:prSet phldrT="[Text]"/>
      <dgm:spPr/>
      <dgm:t>
        <a:bodyPr/>
        <a:lstStyle/>
        <a:p>
          <a:r>
            <a:rPr lang="en-US" dirty="0" smtClean="0"/>
            <a:t>BUFFALO CALVES</a:t>
          </a:r>
          <a:endParaRPr lang="en-IN" dirty="0"/>
        </a:p>
      </dgm:t>
    </dgm:pt>
    <dgm:pt modelId="{90960629-DD0C-47EA-86D6-4F95FE704ADC}" type="parTrans" cxnId="{D38D29C4-B92A-4D0F-8247-B8AC2AA39E28}">
      <dgm:prSet/>
      <dgm:spPr/>
      <dgm:t>
        <a:bodyPr/>
        <a:lstStyle/>
        <a:p>
          <a:endParaRPr lang="en-IN"/>
        </a:p>
      </dgm:t>
    </dgm:pt>
    <dgm:pt modelId="{4D4B8A7A-2145-41DA-A32F-5676F8D3F259}" type="sibTrans" cxnId="{D38D29C4-B92A-4D0F-8247-B8AC2AA39E28}">
      <dgm:prSet/>
      <dgm:spPr/>
      <dgm:t>
        <a:bodyPr/>
        <a:lstStyle/>
        <a:p>
          <a:endParaRPr lang="en-IN"/>
        </a:p>
      </dgm:t>
    </dgm:pt>
    <dgm:pt modelId="{7E8FA561-D205-4FE0-B1D0-05494F58E7DC}">
      <dgm:prSet phldrT="[Text]"/>
      <dgm:spPr/>
      <dgm:t>
        <a:bodyPr/>
        <a:lstStyle/>
        <a:p>
          <a:r>
            <a:rPr lang="en-US" dirty="0" err="1" smtClean="0"/>
            <a:t>Pyrantel</a:t>
          </a:r>
          <a:r>
            <a:rPr lang="en-US" dirty="0" smtClean="0"/>
            <a:t> is the drug of choice for treatment of T. </a:t>
          </a:r>
          <a:r>
            <a:rPr lang="en-US" dirty="0" err="1" smtClean="0"/>
            <a:t>vitulorum</a:t>
          </a:r>
          <a:r>
            <a:rPr lang="en-US" dirty="0" smtClean="0"/>
            <a:t> as it has good efficacy against both mature and immature worms</a:t>
          </a:r>
          <a:endParaRPr lang="en-IN" dirty="0"/>
        </a:p>
      </dgm:t>
    </dgm:pt>
    <dgm:pt modelId="{EF06CD9B-20EA-4DB8-A014-F3D9E6FF7417}" type="parTrans" cxnId="{F90D099A-8F96-4A35-B3D8-48FAC9CAB685}">
      <dgm:prSet/>
      <dgm:spPr/>
      <dgm:t>
        <a:bodyPr/>
        <a:lstStyle/>
        <a:p>
          <a:endParaRPr lang="en-IN"/>
        </a:p>
      </dgm:t>
    </dgm:pt>
    <dgm:pt modelId="{BCD991F0-20DB-4C6C-8F00-1B5F78A01839}" type="sibTrans" cxnId="{F90D099A-8F96-4A35-B3D8-48FAC9CAB685}">
      <dgm:prSet/>
      <dgm:spPr/>
      <dgm:t>
        <a:bodyPr/>
        <a:lstStyle/>
        <a:p>
          <a:endParaRPr lang="en-IN"/>
        </a:p>
      </dgm:t>
    </dgm:pt>
    <dgm:pt modelId="{16673AED-C27F-4C64-AA64-1446C4180298}">
      <dgm:prSet phldrT="[Text]"/>
      <dgm:spPr/>
      <dgm:t>
        <a:bodyPr/>
        <a:lstStyle/>
        <a:p>
          <a:r>
            <a:rPr lang="en-US" dirty="0" err="1" smtClean="0"/>
            <a:t>Ivermectin</a:t>
          </a:r>
          <a:r>
            <a:rPr lang="en-US" dirty="0" smtClean="0"/>
            <a:t>, </a:t>
          </a:r>
          <a:r>
            <a:rPr lang="en-US" dirty="0" err="1" smtClean="0"/>
            <a:t>Piperazine</a:t>
          </a:r>
          <a:r>
            <a:rPr lang="en-US" dirty="0" smtClean="0"/>
            <a:t> and </a:t>
          </a:r>
          <a:r>
            <a:rPr lang="en-US" dirty="0" err="1" smtClean="0"/>
            <a:t>Levamisole</a:t>
          </a:r>
          <a:r>
            <a:rPr lang="en-US" dirty="0" smtClean="0"/>
            <a:t> are also effective</a:t>
          </a:r>
          <a:endParaRPr lang="en-IN" dirty="0"/>
        </a:p>
      </dgm:t>
    </dgm:pt>
    <dgm:pt modelId="{2458A33F-A78D-4102-B9B4-4E1ADE4F3C3C}" type="parTrans" cxnId="{F350C6D0-48E5-499E-AEF9-780F8D1EF7EC}">
      <dgm:prSet/>
      <dgm:spPr/>
      <dgm:t>
        <a:bodyPr/>
        <a:lstStyle/>
        <a:p>
          <a:endParaRPr lang="en-IN"/>
        </a:p>
      </dgm:t>
    </dgm:pt>
    <dgm:pt modelId="{5D0747C2-B90F-4F68-A75F-E4CB8955ACB2}" type="sibTrans" cxnId="{F350C6D0-48E5-499E-AEF9-780F8D1EF7EC}">
      <dgm:prSet/>
      <dgm:spPr/>
      <dgm:t>
        <a:bodyPr/>
        <a:lstStyle/>
        <a:p>
          <a:endParaRPr lang="en-IN"/>
        </a:p>
      </dgm:t>
    </dgm:pt>
    <dgm:pt modelId="{652F8332-5670-4869-9EF8-BA39325DDA77}" type="pres">
      <dgm:prSet presAssocID="{5DC9B259-16FD-4636-B9D4-0244D80A1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CB1AEA8-56E6-417A-BC27-B8D97FF074F0}" type="pres">
      <dgm:prSet presAssocID="{C2FB8A99-4761-4F1F-9761-426683776077}" presName="linNode" presStyleCnt="0"/>
      <dgm:spPr/>
    </dgm:pt>
    <dgm:pt modelId="{F42C93D8-FC6A-49C8-9E79-8A032AEBB663}" type="pres">
      <dgm:prSet presAssocID="{C2FB8A99-4761-4F1F-9761-4266837760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424DFA-A811-4CAA-84EB-1F640DEA0253}" type="pres">
      <dgm:prSet presAssocID="{C2FB8A99-4761-4F1F-9761-42668377607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D5A9B9-D5BB-44B1-A72A-E7CB79EFBB46}" type="pres">
      <dgm:prSet presAssocID="{2F0B2988-BA7F-4DF4-A0AC-9267AA70C506}" presName="sp" presStyleCnt="0"/>
      <dgm:spPr/>
    </dgm:pt>
    <dgm:pt modelId="{D9093A3B-1D86-4C22-B02A-4C9E2B1FC1AB}" type="pres">
      <dgm:prSet presAssocID="{E59AE09B-FBF9-4F0A-971E-EEE19E2401D6}" presName="linNode" presStyleCnt="0"/>
      <dgm:spPr/>
    </dgm:pt>
    <dgm:pt modelId="{F506F52B-41B5-49B8-832B-53BE3461571C}" type="pres">
      <dgm:prSet presAssocID="{E59AE09B-FBF9-4F0A-971E-EEE19E2401D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DC45C2-7816-4EA4-86BD-2D8E1143187A}" type="pres">
      <dgm:prSet presAssocID="{E59AE09B-FBF9-4F0A-971E-EEE19E2401D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13DA9-F96C-4A1E-8FB9-FCE16D2AC064}" type="pres">
      <dgm:prSet presAssocID="{4D4B8A7A-2145-41DA-A32F-5676F8D3F259}" presName="sp" presStyleCnt="0"/>
      <dgm:spPr/>
    </dgm:pt>
    <dgm:pt modelId="{6E8A4E21-07CE-4D73-B0DF-BB7C85D2A9AD}" type="pres">
      <dgm:prSet presAssocID="{16673AED-C27F-4C64-AA64-1446C4180298}" presName="linNode" presStyleCnt="0"/>
      <dgm:spPr/>
    </dgm:pt>
    <dgm:pt modelId="{25DE3065-3DE9-4DC4-AEA3-8388B4A6AFD4}" type="pres">
      <dgm:prSet presAssocID="{16673AED-C27F-4C64-AA64-1446C4180298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6DA80CF-9A96-4770-A164-A1BFE78184A0}" srcId="{5DC9B259-16FD-4636-B9D4-0244D80A17B0}" destId="{C2FB8A99-4761-4F1F-9761-426683776077}" srcOrd="0" destOrd="0" parTransId="{02ABAFBA-6266-4332-86CC-62CD4FECBDBA}" sibTransId="{2F0B2988-BA7F-4DF4-A0AC-9267AA70C506}"/>
    <dgm:cxn modelId="{F90D099A-8F96-4A35-B3D8-48FAC9CAB685}" srcId="{E59AE09B-FBF9-4F0A-971E-EEE19E2401D6}" destId="{7E8FA561-D205-4FE0-B1D0-05494F58E7DC}" srcOrd="0" destOrd="0" parTransId="{EF06CD9B-20EA-4DB8-A014-F3D9E6FF7417}" sibTransId="{BCD991F0-20DB-4C6C-8F00-1B5F78A01839}"/>
    <dgm:cxn modelId="{A19F5B14-CB37-408B-870F-51F4E0BD37CE}" type="presOf" srcId="{16673AED-C27F-4C64-AA64-1446C4180298}" destId="{25DE3065-3DE9-4DC4-AEA3-8388B4A6AFD4}" srcOrd="0" destOrd="0" presId="urn:microsoft.com/office/officeart/2005/8/layout/vList5"/>
    <dgm:cxn modelId="{6DFB9C3F-F63D-43A2-B3ED-925B1D01890C}" type="presOf" srcId="{7E8FA561-D205-4FE0-B1D0-05494F58E7DC}" destId="{F8DC45C2-7816-4EA4-86BD-2D8E1143187A}" srcOrd="0" destOrd="0" presId="urn:microsoft.com/office/officeart/2005/8/layout/vList5"/>
    <dgm:cxn modelId="{D38D29C4-B92A-4D0F-8247-B8AC2AA39E28}" srcId="{5DC9B259-16FD-4636-B9D4-0244D80A17B0}" destId="{E59AE09B-FBF9-4F0A-971E-EEE19E2401D6}" srcOrd="1" destOrd="0" parTransId="{90960629-DD0C-47EA-86D6-4F95FE704ADC}" sibTransId="{4D4B8A7A-2145-41DA-A32F-5676F8D3F259}"/>
    <dgm:cxn modelId="{63828684-E20D-4C7E-9CDA-9D095E1E5F8D}" type="presOf" srcId="{9335108B-C936-402E-9348-1D9B722B428E}" destId="{5E424DFA-A811-4CAA-84EB-1F640DEA0253}" srcOrd="0" destOrd="0" presId="urn:microsoft.com/office/officeart/2005/8/layout/vList5"/>
    <dgm:cxn modelId="{A05F8951-038F-40ED-8C17-29F62328C9E2}" type="presOf" srcId="{5DC9B259-16FD-4636-B9D4-0244D80A17B0}" destId="{652F8332-5670-4869-9EF8-BA39325DDA77}" srcOrd="0" destOrd="0" presId="urn:microsoft.com/office/officeart/2005/8/layout/vList5"/>
    <dgm:cxn modelId="{62764EEC-41AB-4217-B482-B9905F4B9A02}" type="presOf" srcId="{E59AE09B-FBF9-4F0A-971E-EEE19E2401D6}" destId="{F506F52B-41B5-49B8-832B-53BE3461571C}" srcOrd="0" destOrd="0" presId="urn:microsoft.com/office/officeart/2005/8/layout/vList5"/>
    <dgm:cxn modelId="{E53C5EDF-5630-46F1-81B2-CDEEBE5F8293}" srcId="{C2FB8A99-4761-4F1F-9761-426683776077}" destId="{9335108B-C936-402E-9348-1D9B722B428E}" srcOrd="0" destOrd="0" parTransId="{9DF6556F-60FE-4792-835B-EF4D98615DF0}" sibTransId="{E52C96B0-7482-4034-A5D3-C26D01B4A6D8}"/>
    <dgm:cxn modelId="{E4F037C2-BFCE-45AD-BAC0-307FCD825CF1}" type="presOf" srcId="{C2FB8A99-4761-4F1F-9761-426683776077}" destId="{F42C93D8-FC6A-49C8-9E79-8A032AEBB663}" srcOrd="0" destOrd="0" presId="urn:microsoft.com/office/officeart/2005/8/layout/vList5"/>
    <dgm:cxn modelId="{F350C6D0-48E5-499E-AEF9-780F8D1EF7EC}" srcId="{5DC9B259-16FD-4636-B9D4-0244D80A17B0}" destId="{16673AED-C27F-4C64-AA64-1446C4180298}" srcOrd="2" destOrd="0" parTransId="{2458A33F-A78D-4102-B9B4-4E1ADE4F3C3C}" sibTransId="{5D0747C2-B90F-4F68-A75F-E4CB8955ACB2}"/>
    <dgm:cxn modelId="{8448E431-8ACF-4BC0-9BDB-94F732E7656C}" type="presParOf" srcId="{652F8332-5670-4869-9EF8-BA39325DDA77}" destId="{CCB1AEA8-56E6-417A-BC27-B8D97FF074F0}" srcOrd="0" destOrd="0" presId="urn:microsoft.com/office/officeart/2005/8/layout/vList5"/>
    <dgm:cxn modelId="{7B0FB3BD-4102-4D02-AE6A-B6E17EA39D16}" type="presParOf" srcId="{CCB1AEA8-56E6-417A-BC27-B8D97FF074F0}" destId="{F42C93D8-FC6A-49C8-9E79-8A032AEBB663}" srcOrd="0" destOrd="0" presId="urn:microsoft.com/office/officeart/2005/8/layout/vList5"/>
    <dgm:cxn modelId="{3834462B-B2C4-4C0E-91EF-1A1E0BA8F9BB}" type="presParOf" srcId="{CCB1AEA8-56E6-417A-BC27-B8D97FF074F0}" destId="{5E424DFA-A811-4CAA-84EB-1F640DEA0253}" srcOrd="1" destOrd="0" presId="urn:microsoft.com/office/officeart/2005/8/layout/vList5"/>
    <dgm:cxn modelId="{599ED396-9188-454C-A8CE-1222C8A828EE}" type="presParOf" srcId="{652F8332-5670-4869-9EF8-BA39325DDA77}" destId="{46D5A9B9-D5BB-44B1-A72A-E7CB79EFBB46}" srcOrd="1" destOrd="0" presId="urn:microsoft.com/office/officeart/2005/8/layout/vList5"/>
    <dgm:cxn modelId="{09E3DCCB-DF08-482A-B200-34AA8D4341C7}" type="presParOf" srcId="{652F8332-5670-4869-9EF8-BA39325DDA77}" destId="{D9093A3B-1D86-4C22-B02A-4C9E2B1FC1AB}" srcOrd="2" destOrd="0" presId="urn:microsoft.com/office/officeart/2005/8/layout/vList5"/>
    <dgm:cxn modelId="{DF62FF36-C6FB-4D96-93C5-5F115E0AEC63}" type="presParOf" srcId="{D9093A3B-1D86-4C22-B02A-4C9E2B1FC1AB}" destId="{F506F52B-41B5-49B8-832B-53BE3461571C}" srcOrd="0" destOrd="0" presId="urn:microsoft.com/office/officeart/2005/8/layout/vList5"/>
    <dgm:cxn modelId="{0E80527F-6BA8-46D1-9E55-AB169BA6D70F}" type="presParOf" srcId="{D9093A3B-1D86-4C22-B02A-4C9E2B1FC1AB}" destId="{F8DC45C2-7816-4EA4-86BD-2D8E1143187A}" srcOrd="1" destOrd="0" presId="urn:microsoft.com/office/officeart/2005/8/layout/vList5"/>
    <dgm:cxn modelId="{3E51DC18-261C-488C-93B3-5F187A8B1728}" type="presParOf" srcId="{652F8332-5670-4869-9EF8-BA39325DDA77}" destId="{20913DA9-F96C-4A1E-8FB9-FCE16D2AC064}" srcOrd="3" destOrd="0" presId="urn:microsoft.com/office/officeart/2005/8/layout/vList5"/>
    <dgm:cxn modelId="{A4724F0E-4508-4781-9593-7DED977AEBC8}" type="presParOf" srcId="{652F8332-5670-4869-9EF8-BA39325DDA77}" destId="{6E8A4E21-07CE-4D73-B0DF-BB7C85D2A9AD}" srcOrd="4" destOrd="0" presId="urn:microsoft.com/office/officeart/2005/8/layout/vList5"/>
    <dgm:cxn modelId="{AE6836A5-43B7-4614-AC98-3F56A73B223B}" type="presParOf" srcId="{6E8A4E21-07CE-4D73-B0DF-BB7C85D2A9AD}" destId="{25DE3065-3DE9-4DC4-AEA3-8388B4A6AF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7EC1F-9D32-43D3-97FA-F9153078DE57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4E50F-F9A3-4170-B883-8F859036ECA4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Neoscariasis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6F289FCA-B1AB-4832-B045-9B5C315CA64F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9CD8A-2F54-42EF-9AA2-C7ABE94EE557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Ascariasis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E126A092-C83B-4376-8DFB-07C45761DC5D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E6280-D9C6-4C45-A356-2ADA65386CDD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Parasacariasis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0DF9-384D-449C-AF61-DC420C5E972F}">
      <dsp:nvSpPr>
        <dsp:cNvPr id="0" name=""/>
        <dsp:cNvSpPr/>
      </dsp:nvSpPr>
      <dsp:spPr>
        <a:xfrm>
          <a:off x="0" y="1096001"/>
          <a:ext cx="679926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6128-1851-4E28-B451-6DE9A665AED7}">
      <dsp:nvSpPr>
        <dsp:cNvPr id="0" name=""/>
        <dsp:cNvSpPr/>
      </dsp:nvSpPr>
      <dsp:spPr>
        <a:xfrm>
          <a:off x="323363" y="89330"/>
          <a:ext cx="6473598" cy="1169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Deworming of calves in 3</a:t>
          </a:r>
          <a:r>
            <a:rPr lang="en-US" sz="2400" b="1" kern="1200" baseline="30000" dirty="0" smtClean="0"/>
            <a:t>rd</a:t>
          </a:r>
          <a:r>
            <a:rPr lang="en-US" sz="2400" b="1" kern="1200" dirty="0" smtClean="0"/>
            <a:t> to 6 weeks of age</a:t>
          </a:r>
          <a:r>
            <a:rPr lang="en-US" sz="900" kern="1200" dirty="0" smtClean="0"/>
            <a:t>.</a:t>
          </a:r>
          <a:endParaRPr lang="en-IN" sz="900" kern="1200" dirty="0"/>
        </a:p>
      </dsp:txBody>
      <dsp:txXfrm>
        <a:off x="380430" y="146397"/>
        <a:ext cx="6359464" cy="1054896"/>
      </dsp:txXfrm>
    </dsp:sp>
    <dsp:sp modelId="{C8C58C83-DD00-461C-B33F-16A76BEB93A8}">
      <dsp:nvSpPr>
        <dsp:cNvPr id="0" name=""/>
        <dsp:cNvSpPr/>
      </dsp:nvSpPr>
      <dsp:spPr>
        <a:xfrm>
          <a:off x="0" y="3078344"/>
          <a:ext cx="679926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8830D-6FC7-4A89-A4F7-F79022CC6861}">
      <dsp:nvSpPr>
        <dsp:cNvPr id="0" name=""/>
        <dsp:cNvSpPr/>
      </dsp:nvSpPr>
      <dsp:spPr>
        <a:xfrm>
          <a:off x="323363" y="1432601"/>
          <a:ext cx="6473598" cy="1808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Pregnant dams of all domesticated animals and Pets should be dewormed during that period as deeply imbedded </a:t>
          </a:r>
          <a:r>
            <a:rPr lang="en-US" sz="2000" b="1" kern="1200" dirty="0" err="1" smtClean="0"/>
            <a:t>hypobiotic</a:t>
          </a:r>
          <a:r>
            <a:rPr lang="en-US" sz="2000" b="1" kern="1200" dirty="0" smtClean="0"/>
            <a:t> larvae comes out during that period.</a:t>
          </a:r>
          <a:endParaRPr lang="en-IN" sz="2000" b="1" kern="1200" dirty="0"/>
        </a:p>
      </dsp:txBody>
      <dsp:txXfrm>
        <a:off x="411627" y="1520865"/>
        <a:ext cx="6297070" cy="16315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65E3F-DCD0-4C5C-A860-6A3074CA6925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F61D7-7A20-42AD-94EA-A3089E267E4E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Etiology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BC8E782B-EF70-4838-964A-3E7F7E7CF98E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53B6-BD3A-4006-B9D7-B7F2EE9F3873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Toxocara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canis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CE7D2C83-F2E4-41D1-836D-52E4E0AD513D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28FE7-0D31-4EB9-A095-258038577F41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Toxocara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leonina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A76D0-4BF0-4B06-BF32-19926F27C7E3}">
      <dsp:nvSpPr>
        <dsp:cNvPr id="0" name=""/>
        <dsp:cNvSpPr/>
      </dsp:nvSpPr>
      <dsp:spPr>
        <a:xfrm>
          <a:off x="0" y="606437"/>
          <a:ext cx="679926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EF0C-BBB7-42E2-90CC-A21C42A971B0}">
      <dsp:nvSpPr>
        <dsp:cNvPr id="0" name=""/>
        <dsp:cNvSpPr/>
      </dsp:nvSpPr>
      <dsp:spPr>
        <a:xfrm>
          <a:off x="323695" y="16037"/>
          <a:ext cx="647390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Puppies are highly susceptible as compared to adult</a:t>
          </a:r>
          <a:endParaRPr lang="en-IN" sz="2800" kern="1200" dirty="0"/>
        </a:p>
      </dsp:txBody>
      <dsp:txXfrm>
        <a:off x="381337" y="73679"/>
        <a:ext cx="6358616" cy="1065516"/>
      </dsp:txXfrm>
    </dsp:sp>
    <dsp:sp modelId="{F5E222EA-DDCD-4806-82A4-1DEFF3E386EF}">
      <dsp:nvSpPr>
        <dsp:cNvPr id="0" name=""/>
        <dsp:cNvSpPr/>
      </dsp:nvSpPr>
      <dsp:spPr>
        <a:xfrm>
          <a:off x="0" y="2420837"/>
          <a:ext cx="679926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E7098-B1A9-4400-93D7-59BA978A9F42}">
      <dsp:nvSpPr>
        <dsp:cNvPr id="0" name=""/>
        <dsp:cNvSpPr/>
      </dsp:nvSpPr>
      <dsp:spPr>
        <a:xfrm>
          <a:off x="323695" y="1830437"/>
          <a:ext cx="647390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Adult parasites are present in S.I</a:t>
          </a:r>
          <a:endParaRPr lang="en-IN" sz="2800" kern="1200" dirty="0"/>
        </a:p>
      </dsp:txBody>
      <dsp:txXfrm>
        <a:off x="381337" y="1888079"/>
        <a:ext cx="6358616" cy="10655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D2B6-F133-4C45-8609-4A43B3E7DA41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67E7-97F8-4BBE-B3F7-A40E6BBA1BB7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By ingestion of L2/L3 stage.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E73E8EF1-79EA-4DC1-9B5B-DBE4B6530CC1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EB1F3-074E-4F38-B47B-2377977C2D1B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Transplacental</a:t>
          </a:r>
          <a:r>
            <a:rPr lang="en-US" sz="2600" kern="1200" dirty="0" smtClean="0"/>
            <a:t> transmission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1F25383A-189E-4475-AFC3-3E8488CD94B6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ABDB7-F244-4283-9C5F-6C55115D3AA3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Transcolostral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15482-6A77-47BB-8B9B-EBCF16C87734}">
      <dsp:nvSpPr>
        <dsp:cNvPr id="0" name=""/>
        <dsp:cNvSpPr/>
      </dsp:nvSpPr>
      <dsp:spPr>
        <a:xfrm>
          <a:off x="3319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Adul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tworm</a:t>
          </a:r>
          <a:r>
            <a:rPr lang="en-US" sz="900" kern="1200" dirty="0" smtClean="0"/>
            <a:t> </a:t>
          </a:r>
          <a:endParaRPr lang="en-IN" sz="900" kern="1200" dirty="0"/>
        </a:p>
      </dsp:txBody>
      <dsp:txXfrm>
        <a:off x="21405" y="402582"/>
        <a:ext cx="993013" cy="581339"/>
      </dsp:txXfrm>
    </dsp:sp>
    <dsp:sp modelId="{36992531-7AFA-48AD-AF47-BB5FF2F455C2}">
      <dsp:nvSpPr>
        <dsp:cNvPr id="0" name=""/>
        <dsp:cNvSpPr/>
      </dsp:nvSpPr>
      <dsp:spPr>
        <a:xfrm>
          <a:off x="1123073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1123073" y="616680"/>
        <a:ext cx="152731" cy="153143"/>
      </dsp:txXfrm>
    </dsp:sp>
    <dsp:sp modelId="{873EEBCF-287F-4FE8-9CDA-85FA4E886C69}">
      <dsp:nvSpPr>
        <dsp:cNvPr id="0" name=""/>
        <dsp:cNvSpPr/>
      </dsp:nvSpPr>
      <dsp:spPr>
        <a:xfrm>
          <a:off x="1444179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Lay eggs</a:t>
          </a:r>
          <a:endParaRPr lang="en-IN" sz="900" kern="1200" dirty="0"/>
        </a:p>
      </dsp:txBody>
      <dsp:txXfrm>
        <a:off x="1462265" y="402582"/>
        <a:ext cx="993013" cy="581339"/>
      </dsp:txXfrm>
    </dsp:sp>
    <dsp:sp modelId="{1CC7A523-2CEF-489B-B623-D21581AB058F}">
      <dsp:nvSpPr>
        <dsp:cNvPr id="0" name=""/>
        <dsp:cNvSpPr/>
      </dsp:nvSpPr>
      <dsp:spPr>
        <a:xfrm>
          <a:off x="2563932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2563932" y="616680"/>
        <a:ext cx="152731" cy="153143"/>
      </dsp:txXfrm>
    </dsp:sp>
    <dsp:sp modelId="{28F883BA-D067-4FCA-A7B6-5A9EF921EF63}">
      <dsp:nvSpPr>
        <dsp:cNvPr id="0" name=""/>
        <dsp:cNvSpPr/>
      </dsp:nvSpPr>
      <dsp:spPr>
        <a:xfrm>
          <a:off x="2885038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Passed in stool</a:t>
          </a:r>
          <a:endParaRPr lang="en-IN" sz="900" kern="1200" dirty="0"/>
        </a:p>
      </dsp:txBody>
      <dsp:txXfrm>
        <a:off x="2903124" y="402582"/>
        <a:ext cx="993013" cy="581339"/>
      </dsp:txXfrm>
    </dsp:sp>
    <dsp:sp modelId="{4C609912-ED12-4820-9FA8-CDF2E6F51032}">
      <dsp:nvSpPr>
        <dsp:cNvPr id="0" name=""/>
        <dsp:cNvSpPr/>
      </dsp:nvSpPr>
      <dsp:spPr>
        <a:xfrm>
          <a:off x="4004791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4004791" y="616680"/>
        <a:ext cx="152731" cy="153143"/>
      </dsp:txXfrm>
    </dsp:sp>
    <dsp:sp modelId="{59BED2A7-792B-403F-AE5A-BBA833A88A52}">
      <dsp:nvSpPr>
        <dsp:cNvPr id="0" name=""/>
        <dsp:cNvSpPr/>
      </dsp:nvSpPr>
      <dsp:spPr>
        <a:xfrm>
          <a:off x="4325897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Larva </a:t>
          </a:r>
          <a:r>
            <a:rPr lang="en-US" sz="900" kern="1200" dirty="0" err="1" smtClean="0"/>
            <a:t>moult</a:t>
          </a:r>
          <a:r>
            <a:rPr lang="en-US" sz="900" kern="1200" dirty="0" smtClean="0"/>
            <a:t> to L2 stage</a:t>
          </a:r>
          <a:endParaRPr lang="en-IN" sz="900" kern="1200" dirty="0"/>
        </a:p>
      </dsp:txBody>
      <dsp:txXfrm>
        <a:off x="4343983" y="402582"/>
        <a:ext cx="993013" cy="581339"/>
      </dsp:txXfrm>
    </dsp:sp>
    <dsp:sp modelId="{A841F689-EC9A-4810-A6DD-293679E410C4}">
      <dsp:nvSpPr>
        <dsp:cNvPr id="0" name=""/>
        <dsp:cNvSpPr/>
      </dsp:nvSpPr>
      <dsp:spPr>
        <a:xfrm>
          <a:off x="5445651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5445651" y="616680"/>
        <a:ext cx="152731" cy="153143"/>
      </dsp:txXfrm>
    </dsp:sp>
    <dsp:sp modelId="{6A4A7649-2A49-4018-AD9B-4D2FD237486B}">
      <dsp:nvSpPr>
        <dsp:cNvPr id="0" name=""/>
        <dsp:cNvSpPr/>
      </dsp:nvSpPr>
      <dsp:spPr>
        <a:xfrm>
          <a:off x="5766756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L3 stage (infective)</a:t>
          </a:r>
          <a:endParaRPr lang="en-IN" sz="900" kern="1200" dirty="0"/>
        </a:p>
      </dsp:txBody>
      <dsp:txXfrm>
        <a:off x="5784842" y="402582"/>
        <a:ext cx="993013" cy="581339"/>
      </dsp:txXfrm>
    </dsp:sp>
    <dsp:sp modelId="{2A6B1E45-F3F2-499C-9194-0F51F73EF888}">
      <dsp:nvSpPr>
        <dsp:cNvPr id="0" name=""/>
        <dsp:cNvSpPr/>
      </dsp:nvSpPr>
      <dsp:spPr>
        <a:xfrm rot="5400000">
          <a:off x="6172255" y="107405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-5400000">
        <a:off x="6204777" y="1092575"/>
        <a:ext cx="153143" cy="152731"/>
      </dsp:txXfrm>
    </dsp:sp>
    <dsp:sp modelId="{AABCA1E5-A8A9-40D8-9119-CAC819B5EE10}">
      <dsp:nvSpPr>
        <dsp:cNvPr id="0" name=""/>
        <dsp:cNvSpPr/>
      </dsp:nvSpPr>
      <dsp:spPr>
        <a:xfrm>
          <a:off x="5766756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Contamination of feed and water and skin of animals</a:t>
          </a:r>
          <a:endParaRPr lang="en-IN" sz="900" kern="1200" dirty="0"/>
        </a:p>
      </dsp:txBody>
      <dsp:txXfrm>
        <a:off x="5784842" y="1431767"/>
        <a:ext cx="993013" cy="581339"/>
      </dsp:txXfrm>
    </dsp:sp>
    <dsp:sp modelId="{409E890C-5BDE-4828-9B3D-FFFF2629F8B1}">
      <dsp:nvSpPr>
        <dsp:cNvPr id="0" name=""/>
        <dsp:cNvSpPr/>
      </dsp:nvSpPr>
      <dsp:spPr>
        <a:xfrm rot="10800000">
          <a:off x="5458001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5523457" y="1645865"/>
        <a:ext cx="152731" cy="153143"/>
      </dsp:txXfrm>
    </dsp:sp>
    <dsp:sp modelId="{6F8D9DFC-A6D1-498F-BB13-0C40C2617F1B}">
      <dsp:nvSpPr>
        <dsp:cNvPr id="0" name=""/>
        <dsp:cNvSpPr/>
      </dsp:nvSpPr>
      <dsp:spPr>
        <a:xfrm>
          <a:off x="4325897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ingestion</a:t>
          </a:r>
          <a:endParaRPr lang="en-IN" sz="900" kern="1200" dirty="0"/>
        </a:p>
      </dsp:txBody>
      <dsp:txXfrm>
        <a:off x="4343983" y="1431767"/>
        <a:ext cx="993013" cy="581339"/>
      </dsp:txXfrm>
    </dsp:sp>
    <dsp:sp modelId="{8EF863FD-04DC-4B83-8099-418C1465795A}">
      <dsp:nvSpPr>
        <dsp:cNvPr id="0" name=""/>
        <dsp:cNvSpPr/>
      </dsp:nvSpPr>
      <dsp:spPr>
        <a:xfrm rot="10800000">
          <a:off x="4017142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4082598" y="1645865"/>
        <a:ext cx="152731" cy="153143"/>
      </dsp:txXfrm>
    </dsp:sp>
    <dsp:sp modelId="{FBD4DE2E-2B60-4BE9-AF3E-4B2F2BE85EEF}">
      <dsp:nvSpPr>
        <dsp:cNvPr id="0" name=""/>
        <dsp:cNvSpPr/>
      </dsp:nvSpPr>
      <dsp:spPr>
        <a:xfrm>
          <a:off x="2885038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intestine</a:t>
          </a:r>
          <a:endParaRPr lang="en-IN" sz="900" kern="1200" dirty="0"/>
        </a:p>
      </dsp:txBody>
      <dsp:txXfrm>
        <a:off x="2903124" y="1431767"/>
        <a:ext cx="993013" cy="581339"/>
      </dsp:txXfrm>
    </dsp:sp>
    <dsp:sp modelId="{5B24D80B-47FB-41A1-9430-3688F9D4F0E3}">
      <dsp:nvSpPr>
        <dsp:cNvPr id="0" name=""/>
        <dsp:cNvSpPr/>
      </dsp:nvSpPr>
      <dsp:spPr>
        <a:xfrm rot="10800000">
          <a:off x="2576282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2641738" y="1645865"/>
        <a:ext cx="152731" cy="153143"/>
      </dsp:txXfrm>
    </dsp:sp>
    <dsp:sp modelId="{5A5355B4-3D8E-474E-9FEB-BFCF62A98C8D}">
      <dsp:nvSpPr>
        <dsp:cNvPr id="0" name=""/>
        <dsp:cNvSpPr/>
      </dsp:nvSpPr>
      <dsp:spPr>
        <a:xfrm>
          <a:off x="1444179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Egg hatch</a:t>
          </a:r>
          <a:endParaRPr lang="en-IN" sz="900" kern="1200" dirty="0"/>
        </a:p>
      </dsp:txBody>
      <dsp:txXfrm>
        <a:off x="1462265" y="1431767"/>
        <a:ext cx="993013" cy="581339"/>
      </dsp:txXfrm>
    </dsp:sp>
    <dsp:sp modelId="{385494BA-4B4A-4A2C-BC14-85044E1533A2}">
      <dsp:nvSpPr>
        <dsp:cNvPr id="0" name=""/>
        <dsp:cNvSpPr/>
      </dsp:nvSpPr>
      <dsp:spPr>
        <a:xfrm rot="10800000">
          <a:off x="1135423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1200879" y="1645865"/>
        <a:ext cx="152731" cy="153143"/>
      </dsp:txXfrm>
    </dsp:sp>
    <dsp:sp modelId="{6389B635-A956-40ED-9FA7-889B248985CC}">
      <dsp:nvSpPr>
        <dsp:cNvPr id="0" name=""/>
        <dsp:cNvSpPr/>
      </dsp:nvSpPr>
      <dsp:spPr>
        <a:xfrm>
          <a:off x="3319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Release of  L2 and </a:t>
          </a:r>
          <a:r>
            <a:rPr lang="en-US" sz="900" kern="1200" smtClean="0"/>
            <a:t>L3 stage</a:t>
          </a:r>
          <a:endParaRPr lang="en-IN" sz="900" kern="1200"/>
        </a:p>
      </dsp:txBody>
      <dsp:txXfrm>
        <a:off x="21405" y="1431767"/>
        <a:ext cx="993013" cy="581339"/>
      </dsp:txXfrm>
    </dsp:sp>
    <dsp:sp modelId="{DC84472F-7216-429C-BEC8-EE2462879B16}">
      <dsp:nvSpPr>
        <dsp:cNvPr id="0" name=""/>
        <dsp:cNvSpPr/>
      </dsp:nvSpPr>
      <dsp:spPr>
        <a:xfrm rot="5400000">
          <a:off x="408818" y="2103236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-5400000">
        <a:off x="441340" y="2121761"/>
        <a:ext cx="153143" cy="152731"/>
      </dsp:txXfrm>
    </dsp:sp>
    <dsp:sp modelId="{6F1CCAE8-F3D9-4E4B-9936-26B26AE88504}">
      <dsp:nvSpPr>
        <dsp:cNvPr id="0" name=""/>
        <dsp:cNvSpPr/>
      </dsp:nvSpPr>
      <dsp:spPr>
        <a:xfrm>
          <a:off x="3319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Penetrates wall of mucosa</a:t>
          </a:r>
          <a:endParaRPr lang="en-IN" sz="900" kern="1200" dirty="0"/>
        </a:p>
      </dsp:txBody>
      <dsp:txXfrm>
        <a:off x="21405" y="2460953"/>
        <a:ext cx="993013" cy="581339"/>
      </dsp:txXfrm>
    </dsp:sp>
    <dsp:sp modelId="{F8481AF0-54AB-451B-92EC-31F89F29A673}">
      <dsp:nvSpPr>
        <dsp:cNvPr id="0" name=""/>
        <dsp:cNvSpPr/>
      </dsp:nvSpPr>
      <dsp:spPr>
        <a:xfrm rot="21573355">
          <a:off x="1120871" y="2618505"/>
          <a:ext cx="21289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1120872" y="2669800"/>
        <a:ext cx="149028" cy="153143"/>
      </dsp:txXfrm>
    </dsp:sp>
    <dsp:sp modelId="{84060FB9-A917-4E66-BF54-76E2B37894D4}">
      <dsp:nvSpPr>
        <dsp:cNvPr id="0" name=""/>
        <dsp:cNvSpPr/>
      </dsp:nvSpPr>
      <dsp:spPr>
        <a:xfrm>
          <a:off x="1434185" y="243177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Enters portal vein</a:t>
          </a:r>
          <a:endParaRPr lang="en-IN" sz="900" kern="1200" dirty="0"/>
        </a:p>
      </dsp:txBody>
      <dsp:txXfrm>
        <a:off x="1452271" y="2449862"/>
        <a:ext cx="993013" cy="581339"/>
      </dsp:txXfrm>
    </dsp:sp>
    <dsp:sp modelId="{2143F39D-385B-4713-9D6C-29DA9B51B054}">
      <dsp:nvSpPr>
        <dsp:cNvPr id="0" name=""/>
        <dsp:cNvSpPr/>
      </dsp:nvSpPr>
      <dsp:spPr>
        <a:xfrm rot="26278">
          <a:off x="2556134" y="2618410"/>
          <a:ext cx="223490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2556135" y="2669201"/>
        <a:ext cx="156443" cy="153143"/>
      </dsp:txXfrm>
    </dsp:sp>
    <dsp:sp modelId="{8F5DB955-0C23-429A-A489-7C6CED721A69}">
      <dsp:nvSpPr>
        <dsp:cNvPr id="0" name=""/>
        <dsp:cNvSpPr/>
      </dsp:nvSpPr>
      <dsp:spPr>
        <a:xfrm>
          <a:off x="2885038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Liver</a:t>
          </a:r>
          <a:endParaRPr lang="en-IN" sz="900" kern="1200" dirty="0"/>
        </a:p>
      </dsp:txBody>
      <dsp:txXfrm>
        <a:off x="2903124" y="2460953"/>
        <a:ext cx="993013" cy="581339"/>
      </dsp:txXfrm>
    </dsp:sp>
    <dsp:sp modelId="{3EE3774A-0D58-464F-A1E3-5EB5EBE0D058}">
      <dsp:nvSpPr>
        <dsp:cNvPr id="0" name=""/>
        <dsp:cNvSpPr/>
      </dsp:nvSpPr>
      <dsp:spPr>
        <a:xfrm>
          <a:off x="4004791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4004791" y="2675050"/>
        <a:ext cx="152731" cy="153143"/>
      </dsp:txXfrm>
    </dsp:sp>
    <dsp:sp modelId="{06864361-B19D-4E17-9027-B4608F5ECF11}">
      <dsp:nvSpPr>
        <dsp:cNvPr id="0" name=""/>
        <dsp:cNvSpPr/>
      </dsp:nvSpPr>
      <dsp:spPr>
        <a:xfrm>
          <a:off x="4325897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Heart</a:t>
          </a:r>
          <a:endParaRPr lang="en-IN" sz="900" kern="1200" dirty="0"/>
        </a:p>
      </dsp:txBody>
      <dsp:txXfrm>
        <a:off x="4343983" y="2460953"/>
        <a:ext cx="993013" cy="581339"/>
      </dsp:txXfrm>
    </dsp:sp>
    <dsp:sp modelId="{7413FA58-5F9E-45C4-807D-A16800ACA9F4}">
      <dsp:nvSpPr>
        <dsp:cNvPr id="0" name=""/>
        <dsp:cNvSpPr/>
      </dsp:nvSpPr>
      <dsp:spPr>
        <a:xfrm>
          <a:off x="5445651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5445651" y="2675050"/>
        <a:ext cx="152731" cy="153143"/>
      </dsp:txXfrm>
    </dsp:sp>
    <dsp:sp modelId="{C519E8FD-3E8A-43E5-BB86-6E5D67170856}">
      <dsp:nvSpPr>
        <dsp:cNvPr id="0" name=""/>
        <dsp:cNvSpPr/>
      </dsp:nvSpPr>
      <dsp:spPr>
        <a:xfrm>
          <a:off x="5766756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General Circulation</a:t>
          </a:r>
          <a:endParaRPr lang="en-IN" sz="900" kern="1200" dirty="0"/>
        </a:p>
      </dsp:txBody>
      <dsp:txXfrm>
        <a:off x="5784842" y="2460953"/>
        <a:ext cx="993013" cy="5813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87E6-833C-4F63-AE58-6A22F458F77F}">
      <dsp:nvSpPr>
        <dsp:cNvPr id="0" name=""/>
        <dsp:cNvSpPr/>
      </dsp:nvSpPr>
      <dsp:spPr>
        <a:xfrm>
          <a:off x="0" y="1816724"/>
          <a:ext cx="6799262" cy="754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/>
        </a:p>
      </dsp:txBody>
      <dsp:txXfrm>
        <a:off x="0" y="1816724"/>
        <a:ext cx="2039778" cy="754293"/>
      </dsp:txXfrm>
    </dsp:sp>
    <dsp:sp modelId="{A949A157-2055-4F01-A8B2-B43F9DD83DF2}">
      <dsp:nvSpPr>
        <dsp:cNvPr id="0" name=""/>
        <dsp:cNvSpPr/>
      </dsp:nvSpPr>
      <dsp:spPr>
        <a:xfrm>
          <a:off x="0" y="936715"/>
          <a:ext cx="6799262" cy="754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/>
        </a:p>
      </dsp:txBody>
      <dsp:txXfrm>
        <a:off x="0" y="936715"/>
        <a:ext cx="2039778" cy="754293"/>
      </dsp:txXfrm>
    </dsp:sp>
    <dsp:sp modelId="{B3292C57-3D08-491C-A831-E255E3B23F3B}">
      <dsp:nvSpPr>
        <dsp:cNvPr id="0" name=""/>
        <dsp:cNvSpPr/>
      </dsp:nvSpPr>
      <dsp:spPr>
        <a:xfrm>
          <a:off x="0" y="56706"/>
          <a:ext cx="6799262" cy="754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 dirty="0"/>
        </a:p>
      </dsp:txBody>
      <dsp:txXfrm>
        <a:off x="0" y="56706"/>
        <a:ext cx="2039778" cy="754293"/>
      </dsp:txXfrm>
    </dsp:sp>
    <dsp:sp modelId="{23CCDDAF-578A-40A0-9628-6BEB6DB1FFA7}">
      <dsp:nvSpPr>
        <dsp:cNvPr id="0" name=""/>
        <dsp:cNvSpPr/>
      </dsp:nvSpPr>
      <dsp:spPr>
        <a:xfrm>
          <a:off x="3880094" y="119564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G. Circulation</a:t>
          </a:r>
          <a:endParaRPr lang="en-IN" sz="1400" kern="1200" dirty="0"/>
        </a:p>
      </dsp:txBody>
      <dsp:txXfrm>
        <a:off x="3898504" y="137974"/>
        <a:ext cx="906046" cy="591757"/>
      </dsp:txXfrm>
    </dsp:sp>
    <dsp:sp modelId="{9D4243D5-913E-4C78-A9DF-46A307725C0F}">
      <dsp:nvSpPr>
        <dsp:cNvPr id="0" name=""/>
        <dsp:cNvSpPr/>
      </dsp:nvSpPr>
      <dsp:spPr>
        <a:xfrm>
          <a:off x="4305807" y="748142"/>
          <a:ext cx="91440" cy="251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E6F86-6E64-47C1-B13A-E98F1DC55ECC}">
      <dsp:nvSpPr>
        <dsp:cNvPr id="0" name=""/>
        <dsp:cNvSpPr/>
      </dsp:nvSpPr>
      <dsp:spPr>
        <a:xfrm>
          <a:off x="3880094" y="999573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Somatic migration</a:t>
          </a:r>
          <a:endParaRPr lang="en-IN" sz="1400" kern="1200" dirty="0"/>
        </a:p>
      </dsp:txBody>
      <dsp:txXfrm>
        <a:off x="3898504" y="1017983"/>
        <a:ext cx="906046" cy="591757"/>
      </dsp:txXfrm>
    </dsp:sp>
    <dsp:sp modelId="{DCB49211-4A44-46A2-9960-DD994DF60820}">
      <dsp:nvSpPr>
        <dsp:cNvPr id="0" name=""/>
        <dsp:cNvSpPr/>
      </dsp:nvSpPr>
      <dsp:spPr>
        <a:xfrm>
          <a:off x="4305807" y="1628150"/>
          <a:ext cx="91440" cy="251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70950-ABA6-478F-8AE7-3A314614542C}">
      <dsp:nvSpPr>
        <dsp:cNvPr id="0" name=""/>
        <dsp:cNvSpPr/>
      </dsp:nvSpPr>
      <dsp:spPr>
        <a:xfrm>
          <a:off x="3880094" y="1879581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L3 stage</a:t>
          </a:r>
          <a:endParaRPr lang="en-IN" sz="1400" kern="1200" dirty="0"/>
        </a:p>
      </dsp:txBody>
      <dsp:txXfrm>
        <a:off x="3898504" y="1897991"/>
        <a:ext cx="906046" cy="591757"/>
      </dsp:txXfrm>
    </dsp:sp>
    <dsp:sp modelId="{4427396A-45CA-4A0E-93EC-A393AA65C684}">
      <dsp:nvSpPr>
        <dsp:cNvPr id="0" name=""/>
        <dsp:cNvSpPr/>
      </dsp:nvSpPr>
      <dsp:spPr>
        <a:xfrm>
          <a:off x="2512938" y="2508159"/>
          <a:ext cx="1838589" cy="251431"/>
        </a:xfrm>
        <a:custGeom>
          <a:avLst/>
          <a:gdLst/>
          <a:ahLst/>
          <a:cxnLst/>
          <a:rect l="0" t="0" r="0" b="0"/>
          <a:pathLst>
            <a:path>
              <a:moveTo>
                <a:pt x="1838589" y="0"/>
              </a:moveTo>
              <a:lnTo>
                <a:pt x="1838589" y="125715"/>
              </a:lnTo>
              <a:lnTo>
                <a:pt x="0" y="125715"/>
              </a:lnTo>
              <a:lnTo>
                <a:pt x="0" y="2514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95144-4093-4682-AEAF-5ED7B643E137}">
      <dsp:nvSpPr>
        <dsp:cNvPr id="0" name=""/>
        <dsp:cNvSpPr/>
      </dsp:nvSpPr>
      <dsp:spPr>
        <a:xfrm>
          <a:off x="2041504" y="2759590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Liver</a:t>
          </a:r>
          <a:endParaRPr lang="en-IN" sz="1400" kern="1200" dirty="0"/>
        </a:p>
      </dsp:txBody>
      <dsp:txXfrm>
        <a:off x="2059914" y="2778000"/>
        <a:ext cx="906046" cy="591757"/>
      </dsp:txXfrm>
    </dsp:sp>
    <dsp:sp modelId="{484712FB-3084-4843-9B2E-CF08758C4164}">
      <dsp:nvSpPr>
        <dsp:cNvPr id="0" name=""/>
        <dsp:cNvSpPr/>
      </dsp:nvSpPr>
      <dsp:spPr>
        <a:xfrm>
          <a:off x="3738664" y="2508159"/>
          <a:ext cx="612863" cy="251431"/>
        </a:xfrm>
        <a:custGeom>
          <a:avLst/>
          <a:gdLst/>
          <a:ahLst/>
          <a:cxnLst/>
          <a:rect l="0" t="0" r="0" b="0"/>
          <a:pathLst>
            <a:path>
              <a:moveTo>
                <a:pt x="612863" y="0"/>
              </a:moveTo>
              <a:lnTo>
                <a:pt x="612863" y="125715"/>
              </a:lnTo>
              <a:lnTo>
                <a:pt x="0" y="125715"/>
              </a:lnTo>
              <a:lnTo>
                <a:pt x="0" y="2514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67981-00C9-4C7C-8D55-CCF4C5C271F8}">
      <dsp:nvSpPr>
        <dsp:cNvPr id="0" name=""/>
        <dsp:cNvSpPr/>
      </dsp:nvSpPr>
      <dsp:spPr>
        <a:xfrm>
          <a:off x="3267231" y="2759590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Heart</a:t>
          </a:r>
          <a:endParaRPr lang="en-IN" sz="1400" kern="1200" dirty="0"/>
        </a:p>
      </dsp:txBody>
      <dsp:txXfrm>
        <a:off x="3285641" y="2778000"/>
        <a:ext cx="906046" cy="591757"/>
      </dsp:txXfrm>
    </dsp:sp>
    <dsp:sp modelId="{F322E72C-ECA6-4C79-9108-39AEFFD6D617}">
      <dsp:nvSpPr>
        <dsp:cNvPr id="0" name=""/>
        <dsp:cNvSpPr/>
      </dsp:nvSpPr>
      <dsp:spPr>
        <a:xfrm>
          <a:off x="4351527" y="2508159"/>
          <a:ext cx="612863" cy="25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15"/>
              </a:lnTo>
              <a:lnTo>
                <a:pt x="612863" y="125715"/>
              </a:lnTo>
              <a:lnTo>
                <a:pt x="612863" y="2514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82684-62C0-484B-BD4E-4F83C36FD5E4}">
      <dsp:nvSpPr>
        <dsp:cNvPr id="0" name=""/>
        <dsp:cNvSpPr/>
      </dsp:nvSpPr>
      <dsp:spPr>
        <a:xfrm>
          <a:off x="4492957" y="2759590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Kidney</a:t>
          </a:r>
          <a:endParaRPr lang="en-IN" sz="1400" kern="1200" dirty="0"/>
        </a:p>
      </dsp:txBody>
      <dsp:txXfrm>
        <a:off x="4511367" y="2778000"/>
        <a:ext cx="906046" cy="591757"/>
      </dsp:txXfrm>
    </dsp:sp>
    <dsp:sp modelId="{1607A3E7-8461-4680-A501-917D93AA8ADF}">
      <dsp:nvSpPr>
        <dsp:cNvPr id="0" name=""/>
        <dsp:cNvSpPr/>
      </dsp:nvSpPr>
      <dsp:spPr>
        <a:xfrm>
          <a:off x="4351527" y="2508159"/>
          <a:ext cx="1838589" cy="25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15"/>
              </a:lnTo>
              <a:lnTo>
                <a:pt x="1838589" y="125715"/>
              </a:lnTo>
              <a:lnTo>
                <a:pt x="1838589" y="2514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E5EB7-BCAE-4BDE-9A7D-AEA82B4807DA}">
      <dsp:nvSpPr>
        <dsp:cNvPr id="0" name=""/>
        <dsp:cNvSpPr/>
      </dsp:nvSpPr>
      <dsp:spPr>
        <a:xfrm>
          <a:off x="5718683" y="2759590"/>
          <a:ext cx="942866" cy="62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Muscle</a:t>
          </a:r>
          <a:endParaRPr lang="en-IN" sz="1400" kern="1200" dirty="0"/>
        </a:p>
      </dsp:txBody>
      <dsp:txXfrm>
        <a:off x="5737093" y="2778000"/>
        <a:ext cx="906046" cy="5917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D2423-97CC-4499-9EEA-5197DEF11677}">
      <dsp:nvSpPr>
        <dsp:cNvPr id="0" name=""/>
        <dsp:cNvSpPr/>
      </dsp:nvSpPr>
      <dsp:spPr>
        <a:xfrm>
          <a:off x="2804612" y="420"/>
          <a:ext cx="1190036" cy="4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Bitch is pregnant</a:t>
          </a:r>
          <a:endParaRPr lang="en-IN" sz="1300" kern="1200" dirty="0"/>
        </a:p>
      </dsp:txBody>
      <dsp:txXfrm>
        <a:off x="2819022" y="14830"/>
        <a:ext cx="1161216" cy="463184"/>
      </dsp:txXfrm>
    </dsp:sp>
    <dsp:sp modelId="{E58F88FF-2456-401D-A2AB-6E4AB273FA00}">
      <dsp:nvSpPr>
        <dsp:cNvPr id="0" name=""/>
        <dsp:cNvSpPr/>
      </dsp:nvSpPr>
      <dsp:spPr>
        <a:xfrm rot="5400000">
          <a:off x="3307380" y="504725"/>
          <a:ext cx="184501" cy="221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3333210" y="523175"/>
        <a:ext cx="132842" cy="129151"/>
      </dsp:txXfrm>
    </dsp:sp>
    <dsp:sp modelId="{1AFBF749-0604-49D4-992C-D38B72142723}">
      <dsp:nvSpPr>
        <dsp:cNvPr id="0" name=""/>
        <dsp:cNvSpPr/>
      </dsp:nvSpPr>
      <dsp:spPr>
        <a:xfrm>
          <a:off x="2804612" y="738427"/>
          <a:ext cx="1190036" cy="4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42 days of pregnancy</a:t>
          </a:r>
          <a:endParaRPr lang="en-IN" sz="1300" kern="1200" dirty="0"/>
        </a:p>
      </dsp:txBody>
      <dsp:txXfrm>
        <a:off x="2819022" y="752837"/>
        <a:ext cx="1161216" cy="463184"/>
      </dsp:txXfrm>
    </dsp:sp>
    <dsp:sp modelId="{67DFA75E-1D08-4E70-832A-434131DE968B}">
      <dsp:nvSpPr>
        <dsp:cNvPr id="0" name=""/>
        <dsp:cNvSpPr/>
      </dsp:nvSpPr>
      <dsp:spPr>
        <a:xfrm rot="5400000">
          <a:off x="3307380" y="1242732"/>
          <a:ext cx="184501" cy="221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3333210" y="1261182"/>
        <a:ext cx="132842" cy="129151"/>
      </dsp:txXfrm>
    </dsp:sp>
    <dsp:sp modelId="{3C797A36-ADD8-473E-A5C9-001BD408F2AF}">
      <dsp:nvSpPr>
        <dsp:cNvPr id="0" name=""/>
        <dsp:cNvSpPr/>
      </dsp:nvSpPr>
      <dsp:spPr>
        <a:xfrm>
          <a:off x="2804612" y="1476435"/>
          <a:ext cx="1190036" cy="4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larvae comes in circulation</a:t>
          </a:r>
          <a:endParaRPr lang="en-IN" sz="1300" kern="1200" dirty="0"/>
        </a:p>
      </dsp:txBody>
      <dsp:txXfrm>
        <a:off x="2819022" y="1490845"/>
        <a:ext cx="1161216" cy="463184"/>
      </dsp:txXfrm>
    </dsp:sp>
    <dsp:sp modelId="{A6B37851-35F5-43A4-A42D-F9A9621F52D1}">
      <dsp:nvSpPr>
        <dsp:cNvPr id="0" name=""/>
        <dsp:cNvSpPr/>
      </dsp:nvSpPr>
      <dsp:spPr>
        <a:xfrm rot="5400000">
          <a:off x="3307380" y="1980740"/>
          <a:ext cx="184501" cy="221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3333210" y="1999190"/>
        <a:ext cx="132842" cy="129151"/>
      </dsp:txXfrm>
    </dsp:sp>
    <dsp:sp modelId="{11B63BAD-FC51-4FB3-B1D0-4D2A49F2614F}">
      <dsp:nvSpPr>
        <dsp:cNvPr id="0" name=""/>
        <dsp:cNvSpPr/>
      </dsp:nvSpPr>
      <dsp:spPr>
        <a:xfrm>
          <a:off x="2804612" y="2214442"/>
          <a:ext cx="1190036" cy="4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placenta</a:t>
          </a:r>
          <a:endParaRPr lang="en-IN" sz="1300" kern="1200" dirty="0"/>
        </a:p>
      </dsp:txBody>
      <dsp:txXfrm>
        <a:off x="2819022" y="2228852"/>
        <a:ext cx="1161216" cy="463184"/>
      </dsp:txXfrm>
    </dsp:sp>
    <dsp:sp modelId="{F4A41EC0-8E27-446F-82A6-324F99082A26}">
      <dsp:nvSpPr>
        <dsp:cNvPr id="0" name=""/>
        <dsp:cNvSpPr/>
      </dsp:nvSpPr>
      <dsp:spPr>
        <a:xfrm rot="5400000">
          <a:off x="3307380" y="2718747"/>
          <a:ext cx="184501" cy="221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3333210" y="2737197"/>
        <a:ext cx="132842" cy="129151"/>
      </dsp:txXfrm>
    </dsp:sp>
    <dsp:sp modelId="{46B497FB-7EE9-4386-85A9-AA830170101D}">
      <dsp:nvSpPr>
        <dsp:cNvPr id="0" name=""/>
        <dsp:cNvSpPr/>
      </dsp:nvSpPr>
      <dsp:spPr>
        <a:xfrm>
          <a:off x="2804612" y="2952449"/>
          <a:ext cx="1190036" cy="4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Developing </a:t>
          </a:r>
          <a:r>
            <a:rPr lang="en-US" sz="1300" kern="1200" dirty="0" err="1" smtClean="0"/>
            <a:t>foetus</a:t>
          </a:r>
          <a:endParaRPr lang="en-IN" sz="1300" kern="1200" dirty="0"/>
        </a:p>
      </dsp:txBody>
      <dsp:txXfrm>
        <a:off x="2819022" y="2966859"/>
        <a:ext cx="1161216" cy="4631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B087-D053-4A5F-ACFA-B7E9EBFA8895}">
      <dsp:nvSpPr>
        <dsp:cNvPr id="0" name=""/>
        <dsp:cNvSpPr/>
      </dsp:nvSpPr>
      <dsp:spPr>
        <a:xfrm>
          <a:off x="244348" y="1374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udder</a:t>
          </a:r>
          <a:endParaRPr lang="en-IN" sz="1100" kern="1200" dirty="0"/>
        </a:p>
      </dsp:txBody>
      <dsp:txXfrm>
        <a:off x="261151" y="18177"/>
        <a:ext cx="922540" cy="540081"/>
      </dsp:txXfrm>
    </dsp:sp>
    <dsp:sp modelId="{C044ED1E-D864-4787-93D5-C95021EFF8D1}">
      <dsp:nvSpPr>
        <dsp:cNvPr id="0" name=""/>
        <dsp:cNvSpPr/>
      </dsp:nvSpPr>
      <dsp:spPr>
        <a:xfrm>
          <a:off x="1284635" y="169656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1284635" y="217081"/>
        <a:ext cx="141891" cy="142274"/>
      </dsp:txXfrm>
    </dsp:sp>
    <dsp:sp modelId="{C5FC116A-7898-4EE3-A3F9-1FF798E4564B}">
      <dsp:nvSpPr>
        <dsp:cNvPr id="0" name=""/>
        <dsp:cNvSpPr/>
      </dsp:nvSpPr>
      <dsp:spPr>
        <a:xfrm>
          <a:off x="1582953" y="1374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 </a:t>
          </a:r>
          <a:r>
            <a:rPr lang="en-US" sz="1100" kern="1200" dirty="0" err="1" smtClean="0"/>
            <a:t>colostrum</a:t>
          </a:r>
          <a:endParaRPr lang="en-IN" sz="1100" kern="1200" dirty="0"/>
        </a:p>
      </dsp:txBody>
      <dsp:txXfrm>
        <a:off x="1599756" y="18177"/>
        <a:ext cx="922540" cy="540081"/>
      </dsp:txXfrm>
    </dsp:sp>
    <dsp:sp modelId="{2945405C-ED54-4A93-B6D1-ACFF9E19301A}">
      <dsp:nvSpPr>
        <dsp:cNvPr id="0" name=""/>
        <dsp:cNvSpPr/>
      </dsp:nvSpPr>
      <dsp:spPr>
        <a:xfrm>
          <a:off x="2623240" y="169656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623240" y="217081"/>
        <a:ext cx="141891" cy="142274"/>
      </dsp:txXfrm>
    </dsp:sp>
    <dsp:sp modelId="{52347EE8-D2BD-4F63-B7EC-69AC98BECD50}">
      <dsp:nvSpPr>
        <dsp:cNvPr id="0" name=""/>
        <dsp:cNvSpPr/>
      </dsp:nvSpPr>
      <dsp:spPr>
        <a:xfrm>
          <a:off x="2921557" y="1374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Intestine of pup</a:t>
          </a:r>
          <a:endParaRPr lang="en-IN" sz="1100" kern="1200" dirty="0"/>
        </a:p>
      </dsp:txBody>
      <dsp:txXfrm>
        <a:off x="2938360" y="18177"/>
        <a:ext cx="922540" cy="540081"/>
      </dsp:txXfrm>
    </dsp:sp>
    <dsp:sp modelId="{244DE2B5-C106-41FB-968C-31C6DB9C714C}">
      <dsp:nvSpPr>
        <dsp:cNvPr id="0" name=""/>
        <dsp:cNvSpPr/>
      </dsp:nvSpPr>
      <dsp:spPr>
        <a:xfrm>
          <a:off x="3961844" y="169656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3961844" y="217081"/>
        <a:ext cx="141891" cy="142274"/>
      </dsp:txXfrm>
    </dsp:sp>
    <dsp:sp modelId="{C8935A2D-F032-41E4-BAFB-80D765DB95FE}">
      <dsp:nvSpPr>
        <dsp:cNvPr id="0" name=""/>
        <dsp:cNvSpPr/>
      </dsp:nvSpPr>
      <dsp:spPr>
        <a:xfrm>
          <a:off x="4260162" y="1374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Portal vein and liver of pup</a:t>
          </a:r>
          <a:endParaRPr lang="en-IN" sz="1100" kern="1200" dirty="0"/>
        </a:p>
      </dsp:txBody>
      <dsp:txXfrm>
        <a:off x="4276965" y="18177"/>
        <a:ext cx="922540" cy="540081"/>
      </dsp:txXfrm>
    </dsp:sp>
    <dsp:sp modelId="{5B57B174-E852-4477-9253-F9CE8415F0F8}">
      <dsp:nvSpPr>
        <dsp:cNvPr id="0" name=""/>
        <dsp:cNvSpPr/>
      </dsp:nvSpPr>
      <dsp:spPr>
        <a:xfrm>
          <a:off x="5300449" y="169656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5300449" y="217081"/>
        <a:ext cx="141891" cy="142274"/>
      </dsp:txXfrm>
    </dsp:sp>
    <dsp:sp modelId="{22E23935-D9FC-4461-8610-B042171B0B9B}">
      <dsp:nvSpPr>
        <dsp:cNvPr id="0" name=""/>
        <dsp:cNvSpPr/>
      </dsp:nvSpPr>
      <dsp:spPr>
        <a:xfrm>
          <a:off x="5598767" y="1374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circulation</a:t>
          </a:r>
          <a:endParaRPr lang="en-IN" sz="1100" kern="1200" dirty="0"/>
        </a:p>
      </dsp:txBody>
      <dsp:txXfrm>
        <a:off x="5615570" y="18177"/>
        <a:ext cx="922540" cy="540081"/>
      </dsp:txXfrm>
    </dsp:sp>
    <dsp:sp modelId="{6536BE9C-1962-499D-BECA-69848D9B03C1}">
      <dsp:nvSpPr>
        <dsp:cNvPr id="0" name=""/>
        <dsp:cNvSpPr/>
      </dsp:nvSpPr>
      <dsp:spPr>
        <a:xfrm rot="5400000">
          <a:off x="5975488" y="641992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6005703" y="659203"/>
        <a:ext cx="142274" cy="141891"/>
      </dsp:txXfrm>
    </dsp:sp>
    <dsp:sp modelId="{BEBD9C00-0BCF-4A72-94BC-06A73B8CC544}">
      <dsp:nvSpPr>
        <dsp:cNvPr id="0" name=""/>
        <dsp:cNvSpPr/>
      </dsp:nvSpPr>
      <dsp:spPr>
        <a:xfrm>
          <a:off x="5598767" y="957520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heart</a:t>
          </a:r>
          <a:endParaRPr lang="en-IN" sz="1100" kern="1200" dirty="0"/>
        </a:p>
      </dsp:txBody>
      <dsp:txXfrm>
        <a:off x="5615570" y="974323"/>
        <a:ext cx="922540" cy="540081"/>
      </dsp:txXfrm>
    </dsp:sp>
    <dsp:sp modelId="{9648EB66-0A5F-464E-9FED-1339ABC4341B}">
      <dsp:nvSpPr>
        <dsp:cNvPr id="0" name=""/>
        <dsp:cNvSpPr/>
      </dsp:nvSpPr>
      <dsp:spPr>
        <a:xfrm rot="10800000">
          <a:off x="5311923" y="1125802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5372734" y="1173227"/>
        <a:ext cx="141891" cy="142274"/>
      </dsp:txXfrm>
    </dsp:sp>
    <dsp:sp modelId="{CB47AEDF-232E-48A3-8FA0-473054BA1B4C}">
      <dsp:nvSpPr>
        <dsp:cNvPr id="0" name=""/>
        <dsp:cNvSpPr/>
      </dsp:nvSpPr>
      <dsp:spPr>
        <a:xfrm>
          <a:off x="4260162" y="957520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lung</a:t>
          </a:r>
          <a:endParaRPr lang="en-IN" sz="1100" kern="1200" dirty="0"/>
        </a:p>
      </dsp:txBody>
      <dsp:txXfrm>
        <a:off x="4276965" y="974323"/>
        <a:ext cx="922540" cy="540081"/>
      </dsp:txXfrm>
    </dsp:sp>
    <dsp:sp modelId="{F802C401-57DC-4423-942A-70E707B137A6}">
      <dsp:nvSpPr>
        <dsp:cNvPr id="0" name=""/>
        <dsp:cNvSpPr/>
      </dsp:nvSpPr>
      <dsp:spPr>
        <a:xfrm rot="10800000">
          <a:off x="3973318" y="1125802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4034129" y="1173227"/>
        <a:ext cx="141891" cy="142274"/>
      </dsp:txXfrm>
    </dsp:sp>
    <dsp:sp modelId="{6C6B3D18-E216-48F8-8A0D-BB3F56DDA7DA}">
      <dsp:nvSpPr>
        <dsp:cNvPr id="0" name=""/>
        <dsp:cNvSpPr/>
      </dsp:nvSpPr>
      <dsp:spPr>
        <a:xfrm>
          <a:off x="2921557" y="957520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Rupture of alveoli and capillaries</a:t>
          </a:r>
          <a:endParaRPr lang="en-IN" sz="1100" kern="1200" dirty="0"/>
        </a:p>
      </dsp:txBody>
      <dsp:txXfrm>
        <a:off x="2938360" y="974323"/>
        <a:ext cx="922540" cy="540081"/>
      </dsp:txXfrm>
    </dsp:sp>
    <dsp:sp modelId="{BA5D0C7F-6168-49B5-A04E-28C49A7ACB5A}">
      <dsp:nvSpPr>
        <dsp:cNvPr id="0" name=""/>
        <dsp:cNvSpPr/>
      </dsp:nvSpPr>
      <dsp:spPr>
        <a:xfrm rot="10800000">
          <a:off x="2634714" y="1125802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2695525" y="1173227"/>
        <a:ext cx="141891" cy="142274"/>
      </dsp:txXfrm>
    </dsp:sp>
    <dsp:sp modelId="{75C6C23C-E406-4622-9F81-38F61C54B09E}">
      <dsp:nvSpPr>
        <dsp:cNvPr id="0" name=""/>
        <dsp:cNvSpPr/>
      </dsp:nvSpPr>
      <dsp:spPr>
        <a:xfrm>
          <a:off x="1582953" y="957520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Mould to L4 stage</a:t>
          </a:r>
          <a:endParaRPr lang="en-IN" sz="1100" kern="1200" dirty="0"/>
        </a:p>
      </dsp:txBody>
      <dsp:txXfrm>
        <a:off x="1599756" y="974323"/>
        <a:ext cx="922540" cy="540081"/>
      </dsp:txXfrm>
    </dsp:sp>
    <dsp:sp modelId="{4D786CB8-17BF-40B7-8546-96EC9EAB7289}">
      <dsp:nvSpPr>
        <dsp:cNvPr id="0" name=""/>
        <dsp:cNvSpPr/>
      </dsp:nvSpPr>
      <dsp:spPr>
        <a:xfrm rot="10800000">
          <a:off x="1296109" y="1125802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1356920" y="1173227"/>
        <a:ext cx="141891" cy="142274"/>
      </dsp:txXfrm>
    </dsp:sp>
    <dsp:sp modelId="{5338060D-51EF-409B-8E77-C57DB47B6ED6}">
      <dsp:nvSpPr>
        <dsp:cNvPr id="0" name=""/>
        <dsp:cNvSpPr/>
      </dsp:nvSpPr>
      <dsp:spPr>
        <a:xfrm>
          <a:off x="244348" y="957520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bronchiole</a:t>
          </a:r>
          <a:endParaRPr lang="en-IN" sz="1100" kern="1200" dirty="0"/>
        </a:p>
      </dsp:txBody>
      <dsp:txXfrm>
        <a:off x="261151" y="974323"/>
        <a:ext cx="922540" cy="540081"/>
      </dsp:txXfrm>
    </dsp:sp>
    <dsp:sp modelId="{BDFB2B6F-634C-4329-9F0E-E0A064738C40}">
      <dsp:nvSpPr>
        <dsp:cNvPr id="0" name=""/>
        <dsp:cNvSpPr/>
      </dsp:nvSpPr>
      <dsp:spPr>
        <a:xfrm rot="5264372">
          <a:off x="630832" y="1615489"/>
          <a:ext cx="221836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669300" y="1623159"/>
        <a:ext cx="142274" cy="155285"/>
      </dsp:txXfrm>
    </dsp:sp>
    <dsp:sp modelId="{30C2F070-F1D9-4FCF-8A01-4664805220EC}">
      <dsp:nvSpPr>
        <dsp:cNvPr id="0" name=""/>
        <dsp:cNvSpPr/>
      </dsp:nvSpPr>
      <dsp:spPr>
        <a:xfrm>
          <a:off x="283502" y="1949441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bronchi</a:t>
          </a:r>
          <a:endParaRPr lang="en-IN" sz="1100" kern="1200" dirty="0"/>
        </a:p>
      </dsp:txBody>
      <dsp:txXfrm>
        <a:off x="300305" y="1966244"/>
        <a:ext cx="922540" cy="540081"/>
      </dsp:txXfrm>
    </dsp:sp>
    <dsp:sp modelId="{26D0765B-1D5F-40B0-B503-8FECC8487ECA}">
      <dsp:nvSpPr>
        <dsp:cNvPr id="0" name=""/>
        <dsp:cNvSpPr/>
      </dsp:nvSpPr>
      <dsp:spPr>
        <a:xfrm rot="21505379">
          <a:off x="1315141" y="2099977"/>
          <a:ext cx="182020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1315151" y="2148153"/>
        <a:ext cx="127414" cy="142274"/>
      </dsp:txXfrm>
    </dsp:sp>
    <dsp:sp modelId="{6BD50D78-73D8-4DCF-80E9-DCC20EDB9D15}">
      <dsp:nvSpPr>
        <dsp:cNvPr id="0" name=""/>
        <dsp:cNvSpPr/>
      </dsp:nvSpPr>
      <dsp:spPr>
        <a:xfrm>
          <a:off x="1582953" y="1913666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trachea</a:t>
          </a:r>
          <a:endParaRPr lang="en-IN" sz="1100" kern="1200" dirty="0"/>
        </a:p>
      </dsp:txBody>
      <dsp:txXfrm>
        <a:off x="1599756" y="1930469"/>
        <a:ext cx="922540" cy="540081"/>
      </dsp:txXfrm>
    </dsp:sp>
    <dsp:sp modelId="{692DF879-8486-4E35-B73C-2BA91DC24A37}">
      <dsp:nvSpPr>
        <dsp:cNvPr id="0" name=""/>
        <dsp:cNvSpPr/>
      </dsp:nvSpPr>
      <dsp:spPr>
        <a:xfrm>
          <a:off x="2623240" y="2081948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623240" y="2129373"/>
        <a:ext cx="141891" cy="142274"/>
      </dsp:txXfrm>
    </dsp:sp>
    <dsp:sp modelId="{34751E91-7EF9-4C0F-A207-0E5BB22DEA1A}">
      <dsp:nvSpPr>
        <dsp:cNvPr id="0" name=""/>
        <dsp:cNvSpPr/>
      </dsp:nvSpPr>
      <dsp:spPr>
        <a:xfrm>
          <a:off x="2921557" y="1913666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mouth</a:t>
          </a:r>
          <a:endParaRPr lang="en-IN" sz="1100" kern="1200" dirty="0"/>
        </a:p>
      </dsp:txBody>
      <dsp:txXfrm>
        <a:off x="2938360" y="1930469"/>
        <a:ext cx="922540" cy="540081"/>
      </dsp:txXfrm>
    </dsp:sp>
    <dsp:sp modelId="{5DE932D9-BC32-4B42-8A88-119BF9AD6839}">
      <dsp:nvSpPr>
        <dsp:cNvPr id="0" name=""/>
        <dsp:cNvSpPr/>
      </dsp:nvSpPr>
      <dsp:spPr>
        <a:xfrm>
          <a:off x="3961844" y="2081948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3961844" y="2129373"/>
        <a:ext cx="141891" cy="142274"/>
      </dsp:txXfrm>
    </dsp:sp>
    <dsp:sp modelId="{9CE710F2-B782-47DC-822D-DD65ED77B313}">
      <dsp:nvSpPr>
        <dsp:cNvPr id="0" name=""/>
        <dsp:cNvSpPr/>
      </dsp:nvSpPr>
      <dsp:spPr>
        <a:xfrm>
          <a:off x="4260162" y="1913666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Re-swallowed</a:t>
          </a:r>
          <a:endParaRPr lang="en-IN" sz="1100" kern="1200" dirty="0"/>
        </a:p>
      </dsp:txBody>
      <dsp:txXfrm>
        <a:off x="4276965" y="1930469"/>
        <a:ext cx="922540" cy="540081"/>
      </dsp:txXfrm>
    </dsp:sp>
    <dsp:sp modelId="{567552B9-2F2F-43FC-B8B9-8EF2AA48F60A}">
      <dsp:nvSpPr>
        <dsp:cNvPr id="0" name=""/>
        <dsp:cNvSpPr/>
      </dsp:nvSpPr>
      <dsp:spPr>
        <a:xfrm>
          <a:off x="5300449" y="2081948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5300449" y="2129373"/>
        <a:ext cx="141891" cy="142274"/>
      </dsp:txXfrm>
    </dsp:sp>
    <dsp:sp modelId="{0980B782-EB69-442D-AD6D-0D50E1DE338B}">
      <dsp:nvSpPr>
        <dsp:cNvPr id="0" name=""/>
        <dsp:cNvSpPr/>
      </dsp:nvSpPr>
      <dsp:spPr>
        <a:xfrm>
          <a:off x="5598767" y="1913666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stomach</a:t>
          </a:r>
          <a:endParaRPr lang="en-IN" sz="1100" kern="1200" dirty="0"/>
        </a:p>
      </dsp:txBody>
      <dsp:txXfrm>
        <a:off x="5615570" y="1930469"/>
        <a:ext cx="922540" cy="540081"/>
      </dsp:txXfrm>
    </dsp:sp>
    <dsp:sp modelId="{17AED5FC-8C68-48A6-85FB-5D5D9B152731}">
      <dsp:nvSpPr>
        <dsp:cNvPr id="0" name=""/>
        <dsp:cNvSpPr/>
      </dsp:nvSpPr>
      <dsp:spPr>
        <a:xfrm rot="5400000">
          <a:off x="5975488" y="2554284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-5400000">
        <a:off x="6005703" y="2571495"/>
        <a:ext cx="142274" cy="141891"/>
      </dsp:txXfrm>
    </dsp:sp>
    <dsp:sp modelId="{3B6B6908-C1CF-43A1-B075-1213BF990C05}">
      <dsp:nvSpPr>
        <dsp:cNvPr id="0" name=""/>
        <dsp:cNvSpPr/>
      </dsp:nvSpPr>
      <dsp:spPr>
        <a:xfrm>
          <a:off x="5598767" y="2869812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intestine</a:t>
          </a:r>
          <a:endParaRPr lang="en-IN" sz="1100" kern="1200" dirty="0"/>
        </a:p>
      </dsp:txBody>
      <dsp:txXfrm>
        <a:off x="5615570" y="2886615"/>
        <a:ext cx="922540" cy="540081"/>
      </dsp:txXfrm>
    </dsp:sp>
    <dsp:sp modelId="{B87C9116-3CB1-4B25-A6D5-B0DF84FC948E}">
      <dsp:nvSpPr>
        <dsp:cNvPr id="0" name=""/>
        <dsp:cNvSpPr/>
      </dsp:nvSpPr>
      <dsp:spPr>
        <a:xfrm rot="10800000">
          <a:off x="5311923" y="3038094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5372734" y="3085519"/>
        <a:ext cx="141891" cy="142274"/>
      </dsp:txXfrm>
    </dsp:sp>
    <dsp:sp modelId="{85D16660-BC7B-4197-8CAF-ADD7B011CD05}">
      <dsp:nvSpPr>
        <dsp:cNvPr id="0" name=""/>
        <dsp:cNvSpPr/>
      </dsp:nvSpPr>
      <dsp:spPr>
        <a:xfrm>
          <a:off x="4260162" y="2869812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L5 stage</a:t>
          </a:r>
          <a:endParaRPr lang="en-IN" sz="1100" kern="1200" dirty="0"/>
        </a:p>
      </dsp:txBody>
      <dsp:txXfrm>
        <a:off x="4276965" y="2886615"/>
        <a:ext cx="922540" cy="540081"/>
      </dsp:txXfrm>
    </dsp:sp>
    <dsp:sp modelId="{17E41392-1AB1-42B4-8827-20FECD7A02D0}">
      <dsp:nvSpPr>
        <dsp:cNvPr id="0" name=""/>
        <dsp:cNvSpPr/>
      </dsp:nvSpPr>
      <dsp:spPr>
        <a:xfrm rot="10800000">
          <a:off x="3973318" y="3038094"/>
          <a:ext cx="202702" cy="237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4034129" y="3085519"/>
        <a:ext cx="141891" cy="142274"/>
      </dsp:txXfrm>
    </dsp:sp>
    <dsp:sp modelId="{0D22D030-E352-448D-AE13-D2A57466FC69}">
      <dsp:nvSpPr>
        <dsp:cNvPr id="0" name=""/>
        <dsp:cNvSpPr/>
      </dsp:nvSpPr>
      <dsp:spPr>
        <a:xfrm>
          <a:off x="2921557" y="2869812"/>
          <a:ext cx="956146" cy="57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Adult worm</a:t>
          </a:r>
          <a:endParaRPr lang="en-IN" sz="1100" kern="1200" dirty="0"/>
        </a:p>
      </dsp:txBody>
      <dsp:txXfrm>
        <a:off x="2938360" y="2886615"/>
        <a:ext cx="922540" cy="5400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0EDB-9BAC-4E38-9FFC-3E07BB3B0C25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E65EE-F69C-4D68-B41A-958A9939F2BA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Pups less than 5 weeks of age above mention cycle occurs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F59B6C22-6BCB-42AF-ABA0-51C3B9589AA0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82A53-87C2-4479-A09A-82067420E2B8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Pups greater than 5 weeks of age somatic migration occurs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2E11AEEB-C7CA-44B6-B272-7243DE41B64F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B46DE-12AF-467B-86CB-7C290FAA90C9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 T. </a:t>
          </a:r>
          <a:r>
            <a:rPr lang="en-US" sz="2600" kern="1200" dirty="0" err="1" smtClean="0"/>
            <a:t>leolina</a:t>
          </a:r>
          <a:r>
            <a:rPr lang="en-US" sz="2600" kern="1200" dirty="0" smtClean="0"/>
            <a:t> similar </a:t>
          </a:r>
          <a:r>
            <a:rPr lang="en-US" sz="2600" kern="1200" dirty="0" err="1" smtClean="0"/>
            <a:t>L/c</a:t>
          </a:r>
          <a:r>
            <a:rPr lang="en-US" sz="2600" kern="1200" dirty="0" smtClean="0"/>
            <a:t>  but  no migration of larvae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2148-FE93-4C4E-AEEC-E284B844B448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299E8-08A6-461F-A1A3-72857CDFA034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 Liver milky white spot k/a spotted liver 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0408B3CC-3DE8-47A3-8439-2D16818B27DB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1BB78-5AEC-4E4A-A178-76F127031B80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Mild enteritis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D01C0BAF-757E-4549-8584-EE26E169C56A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492C-1E6D-42F9-9B9B-EC9E98575C4C}">
      <dsp:nvSpPr>
        <dsp:cNvPr id="0" name=""/>
        <dsp:cNvSpPr/>
      </dsp:nvSpPr>
      <dsp:spPr>
        <a:xfrm>
          <a:off x="339963" y="238231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Intestinal obstruction or intestinal perforation</a:t>
          </a:r>
          <a:endParaRPr lang="en-IN" sz="2600" kern="1200" dirty="0"/>
        </a:p>
      </dsp:txBody>
      <dsp:txXfrm>
        <a:off x="377430" y="2419784"/>
        <a:ext cx="468454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7A800-9A24-45E0-862A-648FA41D17E3}">
      <dsp:nvSpPr>
        <dsp:cNvPr id="0" name=""/>
        <dsp:cNvSpPr/>
      </dsp:nvSpPr>
      <dsp:spPr>
        <a:xfrm>
          <a:off x="0" y="317830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869BF-4796-495B-8676-6A7A7A58A686}">
      <dsp:nvSpPr>
        <dsp:cNvPr id="0" name=""/>
        <dsp:cNvSpPr/>
      </dsp:nvSpPr>
      <dsp:spPr>
        <a:xfrm>
          <a:off x="339963" y="37390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It is species sp. parasite</a:t>
          </a:r>
          <a:endParaRPr lang="en-IN" sz="2000" b="1" kern="1200" dirty="0"/>
        </a:p>
      </dsp:txBody>
      <dsp:txXfrm>
        <a:off x="367343" y="64770"/>
        <a:ext cx="4704723" cy="506120"/>
      </dsp:txXfrm>
    </dsp:sp>
    <dsp:sp modelId="{0AE6FB5B-3638-4460-AA39-B394AB4EA1EB}">
      <dsp:nvSpPr>
        <dsp:cNvPr id="0" name=""/>
        <dsp:cNvSpPr/>
      </dsp:nvSpPr>
      <dsp:spPr>
        <a:xfrm>
          <a:off x="0" y="1179670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698AA-AB23-4E96-81C5-4B3DD767DD30}">
      <dsp:nvSpPr>
        <dsp:cNvPr id="0" name=""/>
        <dsp:cNvSpPr/>
      </dsp:nvSpPr>
      <dsp:spPr>
        <a:xfrm>
          <a:off x="339963" y="899230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Each host sp. has its own </a:t>
          </a:r>
          <a:r>
            <a:rPr lang="en-US" sz="2000" b="1" kern="1200" dirty="0" err="1" smtClean="0"/>
            <a:t>ascaris</a:t>
          </a:r>
          <a:r>
            <a:rPr lang="en-US" sz="2000" b="1" kern="1200" dirty="0" smtClean="0"/>
            <a:t> nematodes</a:t>
          </a:r>
          <a:endParaRPr lang="en-IN" sz="2000" b="1" kern="1200" dirty="0"/>
        </a:p>
      </dsp:txBody>
      <dsp:txXfrm>
        <a:off x="367343" y="926610"/>
        <a:ext cx="4704723" cy="506120"/>
      </dsp:txXfrm>
    </dsp:sp>
    <dsp:sp modelId="{B2C2B42B-ED5A-4639-917D-D67E38A405EB}">
      <dsp:nvSpPr>
        <dsp:cNvPr id="0" name=""/>
        <dsp:cNvSpPr/>
      </dsp:nvSpPr>
      <dsp:spPr>
        <a:xfrm>
          <a:off x="0" y="2066844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79A37-B484-4EE0-AC34-62D9167FC331}">
      <dsp:nvSpPr>
        <dsp:cNvPr id="0" name=""/>
        <dsp:cNvSpPr/>
      </dsp:nvSpPr>
      <dsp:spPr>
        <a:xfrm>
          <a:off x="329488" y="1881148"/>
          <a:ext cx="6469773" cy="586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They are the largest  intestinal parasites of cattle, buffalo, sheep,  goat, pig and horses</a:t>
          </a:r>
          <a:endParaRPr lang="en-IN" sz="2000" b="1" kern="1200" dirty="0"/>
        </a:p>
      </dsp:txBody>
      <dsp:txXfrm>
        <a:off x="358105" y="1909765"/>
        <a:ext cx="6412539" cy="528980"/>
      </dsp:txXfrm>
    </dsp:sp>
    <dsp:sp modelId="{2D1296DF-8117-4FB9-BBEE-52FD74188647}">
      <dsp:nvSpPr>
        <dsp:cNvPr id="0" name=""/>
        <dsp:cNvSpPr/>
      </dsp:nvSpPr>
      <dsp:spPr>
        <a:xfrm>
          <a:off x="0" y="2928684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50E1B-2C7D-4EEF-8AA8-A3773730E702}">
      <dsp:nvSpPr>
        <dsp:cNvPr id="0" name=""/>
        <dsp:cNvSpPr/>
      </dsp:nvSpPr>
      <dsp:spPr>
        <a:xfrm>
          <a:off x="339963" y="2648244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Female are 30cm long and male are 25cm  long</a:t>
          </a:r>
          <a:endParaRPr lang="en-IN" sz="1900" b="1" kern="1200" dirty="0"/>
        </a:p>
      </dsp:txBody>
      <dsp:txXfrm>
        <a:off x="367343" y="2675624"/>
        <a:ext cx="4704723" cy="5061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2281-F936-4C93-96C6-9254C28C71B6}">
      <dsp:nvSpPr>
        <dsp:cNvPr id="0" name=""/>
        <dsp:cNvSpPr/>
      </dsp:nvSpPr>
      <dsp:spPr>
        <a:xfrm>
          <a:off x="0" y="29899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BF722-57E4-47FD-AAF9-ABBD6AE3F49A}">
      <dsp:nvSpPr>
        <dsp:cNvPr id="0" name=""/>
        <dsp:cNvSpPr/>
      </dsp:nvSpPr>
      <dsp:spPr>
        <a:xfrm>
          <a:off x="339963" y="12187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Sudden death in pups</a:t>
          </a:r>
          <a:endParaRPr lang="en-IN" sz="1200" kern="1200" dirty="0"/>
        </a:p>
      </dsp:txBody>
      <dsp:txXfrm>
        <a:off x="357256" y="139170"/>
        <a:ext cx="4724897" cy="319654"/>
      </dsp:txXfrm>
    </dsp:sp>
    <dsp:sp modelId="{C1E0D1DB-7A65-4912-802D-105C169D6730}">
      <dsp:nvSpPr>
        <dsp:cNvPr id="0" name=""/>
        <dsp:cNvSpPr/>
      </dsp:nvSpPr>
      <dsp:spPr>
        <a:xfrm>
          <a:off x="0" y="84331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7C771-940B-453E-937A-8F03B956BA11}">
      <dsp:nvSpPr>
        <dsp:cNvPr id="0" name=""/>
        <dsp:cNvSpPr/>
      </dsp:nvSpPr>
      <dsp:spPr>
        <a:xfrm>
          <a:off x="339963" y="66619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Occasional </a:t>
          </a:r>
          <a:r>
            <a:rPr lang="en-US" sz="1200" kern="1200" dirty="0" err="1" smtClean="0"/>
            <a:t>vomition</a:t>
          </a:r>
          <a:endParaRPr lang="en-IN" sz="1200" kern="1200" dirty="0"/>
        </a:p>
      </dsp:txBody>
      <dsp:txXfrm>
        <a:off x="357256" y="683490"/>
        <a:ext cx="4724897" cy="319654"/>
      </dsp:txXfrm>
    </dsp:sp>
    <dsp:sp modelId="{6DBF79C0-76EE-4A38-BD00-5E677C9FD760}">
      <dsp:nvSpPr>
        <dsp:cNvPr id="0" name=""/>
        <dsp:cNvSpPr/>
      </dsp:nvSpPr>
      <dsp:spPr>
        <a:xfrm>
          <a:off x="0" y="138763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D688-A45D-44B2-91DC-6EFAE2120A09}">
      <dsp:nvSpPr>
        <dsp:cNvPr id="0" name=""/>
        <dsp:cNvSpPr/>
      </dsp:nvSpPr>
      <dsp:spPr>
        <a:xfrm>
          <a:off x="339963" y="121051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Dehydration</a:t>
          </a:r>
          <a:endParaRPr lang="en-IN" sz="1200" kern="1200" dirty="0"/>
        </a:p>
      </dsp:txBody>
      <dsp:txXfrm>
        <a:off x="357256" y="1227810"/>
        <a:ext cx="4724897" cy="319654"/>
      </dsp:txXfrm>
    </dsp:sp>
    <dsp:sp modelId="{49C28746-B8A5-4FDA-8E95-AF5AEB59AA1C}">
      <dsp:nvSpPr>
        <dsp:cNvPr id="0" name=""/>
        <dsp:cNvSpPr/>
      </dsp:nvSpPr>
      <dsp:spPr>
        <a:xfrm>
          <a:off x="0" y="193195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13B21-F6C6-431F-A1BF-1794FDA8B90F}">
      <dsp:nvSpPr>
        <dsp:cNvPr id="0" name=""/>
        <dsp:cNvSpPr/>
      </dsp:nvSpPr>
      <dsp:spPr>
        <a:xfrm>
          <a:off x="339963" y="175483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Rough hair coat</a:t>
          </a:r>
          <a:endParaRPr lang="en-IN" sz="1200" kern="1200" dirty="0"/>
        </a:p>
      </dsp:txBody>
      <dsp:txXfrm>
        <a:off x="357256" y="1772130"/>
        <a:ext cx="4724897" cy="319654"/>
      </dsp:txXfrm>
    </dsp:sp>
    <dsp:sp modelId="{8B86F146-6213-4E5E-AEE8-D70DEA43E6E1}">
      <dsp:nvSpPr>
        <dsp:cNvPr id="0" name=""/>
        <dsp:cNvSpPr/>
      </dsp:nvSpPr>
      <dsp:spPr>
        <a:xfrm>
          <a:off x="0" y="247627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151B2-C51E-474B-B499-556CFB48BD56}">
      <dsp:nvSpPr>
        <dsp:cNvPr id="0" name=""/>
        <dsp:cNvSpPr/>
      </dsp:nvSpPr>
      <dsp:spPr>
        <a:xfrm>
          <a:off x="339963" y="229915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Pot belly</a:t>
          </a:r>
          <a:endParaRPr lang="en-IN" sz="1200" kern="1200" dirty="0"/>
        </a:p>
      </dsp:txBody>
      <dsp:txXfrm>
        <a:off x="357256" y="2316450"/>
        <a:ext cx="4724897" cy="319654"/>
      </dsp:txXfrm>
    </dsp:sp>
    <dsp:sp modelId="{346BE5DF-2E3C-451F-BD6D-1FDF304EB872}">
      <dsp:nvSpPr>
        <dsp:cNvPr id="0" name=""/>
        <dsp:cNvSpPr/>
      </dsp:nvSpPr>
      <dsp:spPr>
        <a:xfrm>
          <a:off x="0" y="3020597"/>
          <a:ext cx="67992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641ED-B642-4624-BFE3-D118F9CDAA46}">
      <dsp:nvSpPr>
        <dsp:cNvPr id="0" name=""/>
        <dsp:cNvSpPr/>
      </dsp:nvSpPr>
      <dsp:spPr>
        <a:xfrm>
          <a:off x="339963" y="2843477"/>
          <a:ext cx="475948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Pnemonia</a:t>
          </a:r>
          <a:endParaRPr lang="en-IN" sz="1200" kern="1200" dirty="0"/>
        </a:p>
      </dsp:txBody>
      <dsp:txXfrm>
        <a:off x="357256" y="2860770"/>
        <a:ext cx="4724897" cy="3196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3303D-C34F-426E-BF3C-D6FA817C4565}">
      <dsp:nvSpPr>
        <dsp:cNvPr id="0" name=""/>
        <dsp:cNvSpPr/>
      </dsp:nvSpPr>
      <dsp:spPr>
        <a:xfrm>
          <a:off x="0" y="1248777"/>
          <a:ext cx="679926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B6BA0-7B8F-4739-91EE-1DA3D34954DF}">
      <dsp:nvSpPr>
        <dsp:cNvPr id="0" name=""/>
        <dsp:cNvSpPr/>
      </dsp:nvSpPr>
      <dsp:spPr>
        <a:xfrm>
          <a:off x="323363" y="82127"/>
          <a:ext cx="6473598" cy="1358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Piperazine</a:t>
          </a:r>
          <a:r>
            <a:rPr lang="en-US" sz="3200" b="1" kern="1200" dirty="0" smtClean="0"/>
            <a:t> @ 100-300mg/kg orally</a:t>
          </a:r>
          <a:endParaRPr lang="en-IN" sz="3200" b="1" kern="1200" dirty="0"/>
        </a:p>
      </dsp:txBody>
      <dsp:txXfrm>
        <a:off x="389681" y="148445"/>
        <a:ext cx="6340962" cy="1225893"/>
      </dsp:txXfrm>
    </dsp:sp>
    <dsp:sp modelId="{1E0F7117-C637-4FD5-8EE5-21D99DF10C39}">
      <dsp:nvSpPr>
        <dsp:cNvPr id="0" name=""/>
        <dsp:cNvSpPr/>
      </dsp:nvSpPr>
      <dsp:spPr>
        <a:xfrm>
          <a:off x="0" y="3035147"/>
          <a:ext cx="679926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87078-A4A4-45B4-83DC-9C1236BFAC0F}">
      <dsp:nvSpPr>
        <dsp:cNvPr id="0" name=""/>
        <dsp:cNvSpPr/>
      </dsp:nvSpPr>
      <dsp:spPr>
        <a:xfrm>
          <a:off x="323363" y="1646577"/>
          <a:ext cx="6473598" cy="1580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Pyrantel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pamoate</a:t>
          </a:r>
          <a:r>
            <a:rPr lang="en-US" sz="3200" b="1" kern="1200" dirty="0" smtClean="0"/>
            <a:t> @ 5mg/kg </a:t>
          </a:r>
          <a:r>
            <a:rPr lang="en-US" sz="3200" b="1" kern="1200" dirty="0" err="1" smtClean="0"/>
            <a:t>b.wt</a:t>
          </a:r>
          <a:r>
            <a:rPr lang="en-US" sz="3200" b="1" kern="1200" dirty="0" smtClean="0"/>
            <a:t> at 2-3 weeks of age and repeated at 4, 6, 8 weeks</a:t>
          </a:r>
          <a:endParaRPr lang="en-IN" sz="3200" b="1" kern="1200" dirty="0"/>
        </a:p>
      </dsp:txBody>
      <dsp:txXfrm>
        <a:off x="400514" y="1723728"/>
        <a:ext cx="6319296" cy="1426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19615-71C1-41DB-9AE8-9B44D8DFC1B9}">
      <dsp:nvSpPr>
        <dsp:cNvPr id="0" name=""/>
        <dsp:cNvSpPr/>
      </dsp:nvSpPr>
      <dsp:spPr>
        <a:xfrm rot="5400000">
          <a:off x="4358740" y="-1843303"/>
          <a:ext cx="529514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Ascaris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suum</a:t>
          </a:r>
          <a:endParaRPr lang="en-IN" sz="2800" kern="1200" dirty="0"/>
        </a:p>
      </dsp:txBody>
      <dsp:txXfrm rot="-5400000">
        <a:off x="2447734" y="93552"/>
        <a:ext cx="4325678" cy="477816"/>
      </dsp:txXfrm>
    </dsp:sp>
    <dsp:sp modelId="{2DA39CB9-57BE-4CA5-93EB-951273DA3800}">
      <dsp:nvSpPr>
        <dsp:cNvPr id="0" name=""/>
        <dsp:cNvSpPr/>
      </dsp:nvSpPr>
      <dsp:spPr>
        <a:xfrm>
          <a:off x="0" y="1513"/>
          <a:ext cx="2447734" cy="66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Pig</a:t>
          </a:r>
          <a:endParaRPr lang="en-IN" sz="2400" kern="1200" dirty="0"/>
        </a:p>
      </dsp:txBody>
      <dsp:txXfrm>
        <a:off x="32311" y="33824"/>
        <a:ext cx="2383112" cy="597271"/>
      </dsp:txXfrm>
    </dsp:sp>
    <dsp:sp modelId="{8552DF81-C8E8-405F-8130-4EEFA79F1FFD}">
      <dsp:nvSpPr>
        <dsp:cNvPr id="0" name=""/>
        <dsp:cNvSpPr/>
      </dsp:nvSpPr>
      <dsp:spPr>
        <a:xfrm rot="5400000">
          <a:off x="4358740" y="-1148314"/>
          <a:ext cx="529514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Parascaris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equorum</a:t>
          </a:r>
          <a:endParaRPr lang="en-IN" sz="2800" kern="1200" dirty="0"/>
        </a:p>
      </dsp:txBody>
      <dsp:txXfrm rot="-5400000">
        <a:off x="2447734" y="788541"/>
        <a:ext cx="4325678" cy="477816"/>
      </dsp:txXfrm>
    </dsp:sp>
    <dsp:sp modelId="{0920E041-F75F-4BE7-AF1C-D7F1AA59D361}">
      <dsp:nvSpPr>
        <dsp:cNvPr id="0" name=""/>
        <dsp:cNvSpPr/>
      </dsp:nvSpPr>
      <dsp:spPr>
        <a:xfrm>
          <a:off x="0" y="696502"/>
          <a:ext cx="2447734" cy="66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Horse</a:t>
          </a:r>
          <a:endParaRPr lang="en-IN" sz="2400" kern="1200" dirty="0"/>
        </a:p>
      </dsp:txBody>
      <dsp:txXfrm>
        <a:off x="32311" y="728813"/>
        <a:ext cx="2383112" cy="597271"/>
      </dsp:txXfrm>
    </dsp:sp>
    <dsp:sp modelId="{74071324-742B-4F22-989B-344336305020}">
      <dsp:nvSpPr>
        <dsp:cNvPr id="0" name=""/>
        <dsp:cNvSpPr/>
      </dsp:nvSpPr>
      <dsp:spPr>
        <a:xfrm rot="5400000">
          <a:off x="4358740" y="-453326"/>
          <a:ext cx="529514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Toxocara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vitulorum</a:t>
          </a:r>
          <a:endParaRPr lang="en-IN" sz="2800" kern="1200" dirty="0"/>
        </a:p>
      </dsp:txBody>
      <dsp:txXfrm rot="-5400000">
        <a:off x="2447734" y="1483529"/>
        <a:ext cx="4325678" cy="477816"/>
      </dsp:txXfrm>
    </dsp:sp>
    <dsp:sp modelId="{0EDEE6F3-6242-4C0E-84B2-097BE1E540A7}">
      <dsp:nvSpPr>
        <dsp:cNvPr id="0" name=""/>
        <dsp:cNvSpPr/>
      </dsp:nvSpPr>
      <dsp:spPr>
        <a:xfrm>
          <a:off x="0" y="1391490"/>
          <a:ext cx="2447734" cy="66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Cattle and Buffalo</a:t>
          </a:r>
          <a:endParaRPr lang="en-IN" sz="2400" kern="1200" dirty="0"/>
        </a:p>
      </dsp:txBody>
      <dsp:txXfrm>
        <a:off x="32311" y="1423801"/>
        <a:ext cx="2383112" cy="597271"/>
      </dsp:txXfrm>
    </dsp:sp>
    <dsp:sp modelId="{0EB74F06-07EE-4E15-8058-714FE42F10AF}">
      <dsp:nvSpPr>
        <dsp:cNvPr id="0" name=""/>
        <dsp:cNvSpPr/>
      </dsp:nvSpPr>
      <dsp:spPr>
        <a:xfrm rot="5400000">
          <a:off x="4358740" y="241662"/>
          <a:ext cx="529514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Ascaris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lumbricoides</a:t>
          </a:r>
          <a:endParaRPr lang="en-IN" sz="2800" kern="1200" dirty="0"/>
        </a:p>
      </dsp:txBody>
      <dsp:txXfrm rot="-5400000">
        <a:off x="2447734" y="2178518"/>
        <a:ext cx="4325678" cy="477816"/>
      </dsp:txXfrm>
    </dsp:sp>
    <dsp:sp modelId="{8C811A52-24FA-4C68-BD69-D4B90F59BA83}">
      <dsp:nvSpPr>
        <dsp:cNvPr id="0" name=""/>
        <dsp:cNvSpPr/>
      </dsp:nvSpPr>
      <dsp:spPr>
        <a:xfrm>
          <a:off x="0" y="2086479"/>
          <a:ext cx="2447734" cy="66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Man/Sheep</a:t>
          </a:r>
          <a:endParaRPr lang="en-IN" sz="2400" kern="1200" dirty="0"/>
        </a:p>
      </dsp:txBody>
      <dsp:txXfrm>
        <a:off x="32311" y="2118790"/>
        <a:ext cx="2383112" cy="597271"/>
      </dsp:txXfrm>
    </dsp:sp>
    <dsp:sp modelId="{78AD0C92-3576-4FC9-9D26-0E4537CAF8E4}">
      <dsp:nvSpPr>
        <dsp:cNvPr id="0" name=""/>
        <dsp:cNvSpPr/>
      </dsp:nvSpPr>
      <dsp:spPr>
        <a:xfrm rot="5400000">
          <a:off x="4358740" y="936650"/>
          <a:ext cx="529514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Toxocara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canis</a:t>
          </a:r>
          <a:endParaRPr lang="en-IN" sz="2800" kern="1200" dirty="0"/>
        </a:p>
      </dsp:txBody>
      <dsp:txXfrm rot="-5400000">
        <a:off x="2447734" y="2873506"/>
        <a:ext cx="4325678" cy="477816"/>
      </dsp:txXfrm>
    </dsp:sp>
    <dsp:sp modelId="{045B2E40-1BC8-4665-A0A6-3924DCDD0214}">
      <dsp:nvSpPr>
        <dsp:cNvPr id="0" name=""/>
        <dsp:cNvSpPr/>
      </dsp:nvSpPr>
      <dsp:spPr>
        <a:xfrm>
          <a:off x="0" y="2781467"/>
          <a:ext cx="2447734" cy="66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Dog</a:t>
          </a:r>
          <a:endParaRPr lang="en-IN" sz="2400" kern="1200" dirty="0"/>
        </a:p>
      </dsp:txBody>
      <dsp:txXfrm>
        <a:off x="32311" y="2813778"/>
        <a:ext cx="2383112" cy="597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24B1D-8C39-4EE5-A4E0-DF4395900B3F}">
      <dsp:nvSpPr>
        <dsp:cNvPr id="0" name=""/>
        <dsp:cNvSpPr/>
      </dsp:nvSpPr>
      <dsp:spPr>
        <a:xfrm>
          <a:off x="3319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Adult Worm</a:t>
          </a:r>
          <a:endParaRPr lang="en-IN" sz="900" kern="1200" dirty="0"/>
        </a:p>
      </dsp:txBody>
      <dsp:txXfrm>
        <a:off x="21405" y="402582"/>
        <a:ext cx="993013" cy="581339"/>
      </dsp:txXfrm>
    </dsp:sp>
    <dsp:sp modelId="{6DD71BEB-C1B7-4037-B671-5A941A360733}">
      <dsp:nvSpPr>
        <dsp:cNvPr id="0" name=""/>
        <dsp:cNvSpPr/>
      </dsp:nvSpPr>
      <dsp:spPr>
        <a:xfrm>
          <a:off x="1123073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1123073" y="616680"/>
        <a:ext cx="152731" cy="153143"/>
      </dsp:txXfrm>
    </dsp:sp>
    <dsp:sp modelId="{186A1AB6-E979-4633-8FEC-037012594FFD}">
      <dsp:nvSpPr>
        <dsp:cNvPr id="0" name=""/>
        <dsp:cNvSpPr/>
      </dsp:nvSpPr>
      <dsp:spPr>
        <a:xfrm>
          <a:off x="1444179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S.I</a:t>
          </a:r>
          <a:endParaRPr lang="en-IN" sz="900" kern="1200" dirty="0"/>
        </a:p>
      </dsp:txBody>
      <dsp:txXfrm>
        <a:off x="1462265" y="402582"/>
        <a:ext cx="993013" cy="581339"/>
      </dsp:txXfrm>
    </dsp:sp>
    <dsp:sp modelId="{F4666B08-FE3D-4287-A11F-61B1EB07F3F2}">
      <dsp:nvSpPr>
        <dsp:cNvPr id="0" name=""/>
        <dsp:cNvSpPr/>
      </dsp:nvSpPr>
      <dsp:spPr>
        <a:xfrm>
          <a:off x="2563932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2563932" y="616680"/>
        <a:ext cx="152731" cy="153143"/>
      </dsp:txXfrm>
    </dsp:sp>
    <dsp:sp modelId="{42CE067A-5CA7-44AB-98D4-867FDE91F70A}">
      <dsp:nvSpPr>
        <dsp:cNvPr id="0" name=""/>
        <dsp:cNvSpPr/>
      </dsp:nvSpPr>
      <dsp:spPr>
        <a:xfrm>
          <a:off x="2885038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Lays large no. of Eggs</a:t>
          </a:r>
          <a:endParaRPr lang="en-IN" sz="900" kern="1200" dirty="0"/>
        </a:p>
      </dsp:txBody>
      <dsp:txXfrm>
        <a:off x="2903124" y="402582"/>
        <a:ext cx="993013" cy="581339"/>
      </dsp:txXfrm>
    </dsp:sp>
    <dsp:sp modelId="{736EA663-44F0-4785-A1BE-5C554FE026DB}">
      <dsp:nvSpPr>
        <dsp:cNvPr id="0" name=""/>
        <dsp:cNvSpPr/>
      </dsp:nvSpPr>
      <dsp:spPr>
        <a:xfrm>
          <a:off x="4004791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4004791" y="616680"/>
        <a:ext cx="152731" cy="153143"/>
      </dsp:txXfrm>
    </dsp:sp>
    <dsp:sp modelId="{EEB2715D-D438-45F3-8EA5-1B0A53CD464E}">
      <dsp:nvSpPr>
        <dsp:cNvPr id="0" name=""/>
        <dsp:cNvSpPr/>
      </dsp:nvSpPr>
      <dsp:spPr>
        <a:xfrm>
          <a:off x="4325897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swallowed</a:t>
          </a:r>
          <a:endParaRPr lang="en-IN" sz="900" kern="1200" dirty="0"/>
        </a:p>
      </dsp:txBody>
      <dsp:txXfrm>
        <a:off x="4343983" y="402582"/>
        <a:ext cx="993013" cy="581339"/>
      </dsp:txXfrm>
    </dsp:sp>
    <dsp:sp modelId="{9DDF4E89-7AF7-469F-A7A2-6FFFEAF8C8AE}">
      <dsp:nvSpPr>
        <dsp:cNvPr id="0" name=""/>
        <dsp:cNvSpPr/>
      </dsp:nvSpPr>
      <dsp:spPr>
        <a:xfrm>
          <a:off x="5445651" y="56563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5445651" y="616680"/>
        <a:ext cx="152731" cy="153143"/>
      </dsp:txXfrm>
    </dsp:sp>
    <dsp:sp modelId="{90CF6FD4-1DBD-4266-AC63-482AC7F67343}">
      <dsp:nvSpPr>
        <dsp:cNvPr id="0" name=""/>
        <dsp:cNvSpPr/>
      </dsp:nvSpPr>
      <dsp:spPr>
        <a:xfrm>
          <a:off x="5766756" y="384496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Eggs hatch in intestine</a:t>
          </a:r>
          <a:endParaRPr lang="en-IN" sz="900" kern="1200" dirty="0"/>
        </a:p>
      </dsp:txBody>
      <dsp:txXfrm>
        <a:off x="5784842" y="402582"/>
        <a:ext cx="993013" cy="581339"/>
      </dsp:txXfrm>
    </dsp:sp>
    <dsp:sp modelId="{E0CC7370-5F9E-4CBE-A546-14EA06E0A61A}">
      <dsp:nvSpPr>
        <dsp:cNvPr id="0" name=""/>
        <dsp:cNvSpPr/>
      </dsp:nvSpPr>
      <dsp:spPr>
        <a:xfrm rot="5400000">
          <a:off x="6172255" y="1074050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-5400000">
        <a:off x="6204777" y="1092575"/>
        <a:ext cx="153143" cy="152731"/>
      </dsp:txXfrm>
    </dsp:sp>
    <dsp:sp modelId="{216DABB5-8B2D-48E5-8A3A-33EDA2BD12D3}">
      <dsp:nvSpPr>
        <dsp:cNvPr id="0" name=""/>
        <dsp:cNvSpPr/>
      </dsp:nvSpPr>
      <dsp:spPr>
        <a:xfrm>
          <a:off x="5766756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larvae</a:t>
          </a:r>
          <a:endParaRPr lang="en-IN" sz="900" kern="1200" dirty="0"/>
        </a:p>
      </dsp:txBody>
      <dsp:txXfrm>
        <a:off x="5784842" y="1431767"/>
        <a:ext cx="993013" cy="581339"/>
      </dsp:txXfrm>
    </dsp:sp>
    <dsp:sp modelId="{7CBA8894-2CD0-4EAC-B45B-6BDDF83CB8A4}">
      <dsp:nvSpPr>
        <dsp:cNvPr id="0" name=""/>
        <dsp:cNvSpPr/>
      </dsp:nvSpPr>
      <dsp:spPr>
        <a:xfrm rot="10800000">
          <a:off x="5458001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5523457" y="1645865"/>
        <a:ext cx="152731" cy="153143"/>
      </dsp:txXfrm>
    </dsp:sp>
    <dsp:sp modelId="{FF0C82D9-2F41-435B-A4A5-3D36FB371F74}">
      <dsp:nvSpPr>
        <dsp:cNvPr id="0" name=""/>
        <dsp:cNvSpPr/>
      </dsp:nvSpPr>
      <dsp:spPr>
        <a:xfrm>
          <a:off x="4325897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Migrate via intestinal wall to portal vein and to liver</a:t>
          </a:r>
          <a:endParaRPr lang="en-IN" sz="900" kern="1200" dirty="0"/>
        </a:p>
      </dsp:txBody>
      <dsp:txXfrm>
        <a:off x="4343983" y="1431767"/>
        <a:ext cx="993013" cy="581339"/>
      </dsp:txXfrm>
    </dsp:sp>
    <dsp:sp modelId="{09C7147E-9BE1-4B5C-A992-84997DC1AB0B}">
      <dsp:nvSpPr>
        <dsp:cNvPr id="0" name=""/>
        <dsp:cNvSpPr/>
      </dsp:nvSpPr>
      <dsp:spPr>
        <a:xfrm rot="10800000">
          <a:off x="4017142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4082598" y="1645865"/>
        <a:ext cx="152731" cy="153143"/>
      </dsp:txXfrm>
    </dsp:sp>
    <dsp:sp modelId="{6907DAE5-46A5-4C98-BD1E-96B80774E58F}">
      <dsp:nvSpPr>
        <dsp:cNvPr id="0" name=""/>
        <dsp:cNvSpPr/>
      </dsp:nvSpPr>
      <dsp:spPr>
        <a:xfrm>
          <a:off x="2885038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Hepatic venous system</a:t>
          </a:r>
          <a:endParaRPr lang="en-IN" sz="900" kern="1200" dirty="0"/>
        </a:p>
      </dsp:txBody>
      <dsp:txXfrm>
        <a:off x="2903124" y="1431767"/>
        <a:ext cx="993013" cy="581339"/>
      </dsp:txXfrm>
    </dsp:sp>
    <dsp:sp modelId="{1689A41D-A792-4ACE-A6F5-FBB947CB916E}">
      <dsp:nvSpPr>
        <dsp:cNvPr id="0" name=""/>
        <dsp:cNvSpPr/>
      </dsp:nvSpPr>
      <dsp:spPr>
        <a:xfrm rot="10800000">
          <a:off x="2576282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2641738" y="1645865"/>
        <a:ext cx="152731" cy="153143"/>
      </dsp:txXfrm>
    </dsp:sp>
    <dsp:sp modelId="{DD2BDC7B-5204-4F00-B831-2AE0AD18A672}">
      <dsp:nvSpPr>
        <dsp:cNvPr id="0" name=""/>
        <dsp:cNvSpPr/>
      </dsp:nvSpPr>
      <dsp:spPr>
        <a:xfrm>
          <a:off x="1444179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Lung</a:t>
          </a:r>
          <a:endParaRPr lang="en-IN" sz="900" kern="1200" dirty="0"/>
        </a:p>
      </dsp:txBody>
      <dsp:txXfrm>
        <a:off x="1462265" y="1431767"/>
        <a:ext cx="993013" cy="581339"/>
      </dsp:txXfrm>
    </dsp:sp>
    <dsp:sp modelId="{9FDFB014-C0DA-4CBE-83F8-BEC313247C70}">
      <dsp:nvSpPr>
        <dsp:cNvPr id="0" name=""/>
        <dsp:cNvSpPr/>
      </dsp:nvSpPr>
      <dsp:spPr>
        <a:xfrm rot="10800000">
          <a:off x="1135423" y="1594818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0">
        <a:off x="1200879" y="1645865"/>
        <a:ext cx="152731" cy="153143"/>
      </dsp:txXfrm>
    </dsp:sp>
    <dsp:sp modelId="{845DDED2-48AB-46B1-9B73-9F4FD9C3F2F9}">
      <dsp:nvSpPr>
        <dsp:cNvPr id="0" name=""/>
        <dsp:cNvSpPr/>
      </dsp:nvSpPr>
      <dsp:spPr>
        <a:xfrm>
          <a:off x="3319" y="1413681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Bronchial tree</a:t>
          </a:r>
          <a:endParaRPr lang="en-IN" sz="900" kern="1200" dirty="0"/>
        </a:p>
      </dsp:txBody>
      <dsp:txXfrm>
        <a:off x="21405" y="1431767"/>
        <a:ext cx="993013" cy="581339"/>
      </dsp:txXfrm>
    </dsp:sp>
    <dsp:sp modelId="{EBEA0A41-1E1F-4F00-8AAD-43E1FE53D897}">
      <dsp:nvSpPr>
        <dsp:cNvPr id="0" name=""/>
        <dsp:cNvSpPr/>
      </dsp:nvSpPr>
      <dsp:spPr>
        <a:xfrm rot="5400000">
          <a:off x="408818" y="2103236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-5400000">
        <a:off x="441340" y="2121761"/>
        <a:ext cx="153143" cy="152731"/>
      </dsp:txXfrm>
    </dsp:sp>
    <dsp:sp modelId="{41444412-FE8D-4E2C-95F9-E4489EC9D70D}">
      <dsp:nvSpPr>
        <dsp:cNvPr id="0" name=""/>
        <dsp:cNvSpPr/>
      </dsp:nvSpPr>
      <dsp:spPr>
        <a:xfrm>
          <a:off x="3319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Pharynx</a:t>
          </a:r>
          <a:endParaRPr lang="en-IN" sz="900" kern="1200" dirty="0"/>
        </a:p>
      </dsp:txBody>
      <dsp:txXfrm>
        <a:off x="21405" y="2460953"/>
        <a:ext cx="993013" cy="581339"/>
      </dsp:txXfrm>
    </dsp:sp>
    <dsp:sp modelId="{4E251F29-98CE-48D6-8D73-BEE7DD383A58}">
      <dsp:nvSpPr>
        <dsp:cNvPr id="0" name=""/>
        <dsp:cNvSpPr/>
      </dsp:nvSpPr>
      <dsp:spPr>
        <a:xfrm>
          <a:off x="1123073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1123073" y="2675050"/>
        <a:ext cx="152731" cy="153143"/>
      </dsp:txXfrm>
    </dsp:sp>
    <dsp:sp modelId="{00C10602-3CB5-4320-8560-2239B5B55A77}">
      <dsp:nvSpPr>
        <dsp:cNvPr id="0" name=""/>
        <dsp:cNvSpPr/>
      </dsp:nvSpPr>
      <dsp:spPr>
        <a:xfrm>
          <a:off x="1444179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Swallowed</a:t>
          </a:r>
          <a:endParaRPr lang="en-IN" sz="900" kern="1200" dirty="0"/>
        </a:p>
      </dsp:txBody>
      <dsp:txXfrm>
        <a:off x="1462265" y="2460953"/>
        <a:ext cx="993013" cy="581339"/>
      </dsp:txXfrm>
    </dsp:sp>
    <dsp:sp modelId="{820C7000-3EA3-4DB8-8F5F-D2BE6759A466}">
      <dsp:nvSpPr>
        <dsp:cNvPr id="0" name=""/>
        <dsp:cNvSpPr/>
      </dsp:nvSpPr>
      <dsp:spPr>
        <a:xfrm>
          <a:off x="2563932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2563932" y="2675050"/>
        <a:ext cx="152731" cy="153143"/>
      </dsp:txXfrm>
    </dsp:sp>
    <dsp:sp modelId="{E34EBC1B-520F-4D82-9932-DAA4C2C84135}">
      <dsp:nvSpPr>
        <dsp:cNvPr id="0" name=""/>
        <dsp:cNvSpPr/>
      </dsp:nvSpPr>
      <dsp:spPr>
        <a:xfrm>
          <a:off x="2885038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Intestine</a:t>
          </a:r>
          <a:endParaRPr lang="en-IN" sz="900" kern="1200" dirty="0"/>
        </a:p>
      </dsp:txBody>
      <dsp:txXfrm>
        <a:off x="2903124" y="2460953"/>
        <a:ext cx="993013" cy="581339"/>
      </dsp:txXfrm>
    </dsp:sp>
    <dsp:sp modelId="{8C6BFA1B-A561-4433-B282-6CBA2A0C8102}">
      <dsp:nvSpPr>
        <dsp:cNvPr id="0" name=""/>
        <dsp:cNvSpPr/>
      </dsp:nvSpPr>
      <dsp:spPr>
        <a:xfrm>
          <a:off x="4004791" y="2624003"/>
          <a:ext cx="218187" cy="255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>
        <a:off x="4004791" y="2675050"/>
        <a:ext cx="152731" cy="153143"/>
      </dsp:txXfrm>
    </dsp:sp>
    <dsp:sp modelId="{A9F202A9-3AB3-4232-B4DC-E9BBFCB70B4E}">
      <dsp:nvSpPr>
        <dsp:cNvPr id="0" name=""/>
        <dsp:cNvSpPr/>
      </dsp:nvSpPr>
      <dsp:spPr>
        <a:xfrm>
          <a:off x="4325897" y="2442867"/>
          <a:ext cx="1029185" cy="61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Mature adult worm</a:t>
          </a:r>
          <a:endParaRPr lang="en-IN" sz="900" kern="1200" dirty="0"/>
        </a:p>
      </dsp:txBody>
      <dsp:txXfrm>
        <a:off x="4343983" y="2460953"/>
        <a:ext cx="993013" cy="581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F1F20-FA24-4811-8D23-084F091B702E}">
      <dsp:nvSpPr>
        <dsp:cNvPr id="0" name=""/>
        <dsp:cNvSpPr/>
      </dsp:nvSpPr>
      <dsp:spPr>
        <a:xfrm>
          <a:off x="882775" y="378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Larvae</a:t>
          </a:r>
          <a:endParaRPr lang="en-IN" sz="1400" kern="1200" dirty="0"/>
        </a:p>
      </dsp:txBody>
      <dsp:txXfrm>
        <a:off x="906054" y="23657"/>
        <a:ext cx="1278102" cy="748238"/>
      </dsp:txXfrm>
    </dsp:sp>
    <dsp:sp modelId="{6B2D932D-0C74-47C2-AF7A-988369C13DB0}">
      <dsp:nvSpPr>
        <dsp:cNvPr id="0" name=""/>
        <dsp:cNvSpPr/>
      </dsp:nvSpPr>
      <dsp:spPr>
        <a:xfrm>
          <a:off x="2324006" y="233518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2324006" y="299221"/>
        <a:ext cx="196580" cy="197109"/>
      </dsp:txXfrm>
    </dsp:sp>
    <dsp:sp modelId="{14D1902D-85F2-4524-9E04-04F954B69FAC}">
      <dsp:nvSpPr>
        <dsp:cNvPr id="0" name=""/>
        <dsp:cNvSpPr/>
      </dsp:nvSpPr>
      <dsp:spPr>
        <a:xfrm>
          <a:off x="2737300" y="378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Settle in somatic cells</a:t>
          </a:r>
          <a:endParaRPr lang="en-IN" sz="1400" kern="1200" dirty="0"/>
        </a:p>
      </dsp:txBody>
      <dsp:txXfrm>
        <a:off x="2760579" y="23657"/>
        <a:ext cx="1278102" cy="748238"/>
      </dsp:txXfrm>
    </dsp:sp>
    <dsp:sp modelId="{5481FE02-598A-4E37-8128-A182767B455A}">
      <dsp:nvSpPr>
        <dsp:cNvPr id="0" name=""/>
        <dsp:cNvSpPr/>
      </dsp:nvSpPr>
      <dsp:spPr>
        <a:xfrm>
          <a:off x="4178531" y="233518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4178531" y="299221"/>
        <a:ext cx="196580" cy="197109"/>
      </dsp:txXfrm>
    </dsp:sp>
    <dsp:sp modelId="{D1162391-DBA8-4B9D-B8E1-6976EA4A7FCB}">
      <dsp:nvSpPr>
        <dsp:cNvPr id="0" name=""/>
        <dsp:cNvSpPr/>
      </dsp:nvSpPr>
      <dsp:spPr>
        <a:xfrm>
          <a:off x="4591825" y="378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development or growing of larvae</a:t>
          </a:r>
          <a:endParaRPr lang="en-IN" sz="1400" kern="1200" dirty="0"/>
        </a:p>
      </dsp:txBody>
      <dsp:txXfrm>
        <a:off x="4615104" y="23657"/>
        <a:ext cx="1278102" cy="748238"/>
      </dsp:txXfrm>
    </dsp:sp>
    <dsp:sp modelId="{E6674A27-3500-4DFE-A9DA-CD0DAB367CC5}">
      <dsp:nvSpPr>
        <dsp:cNvPr id="0" name=""/>
        <dsp:cNvSpPr/>
      </dsp:nvSpPr>
      <dsp:spPr>
        <a:xfrm rot="5400000">
          <a:off x="5113742" y="887901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-5400000">
        <a:off x="5155602" y="911744"/>
        <a:ext cx="197109" cy="196580"/>
      </dsp:txXfrm>
    </dsp:sp>
    <dsp:sp modelId="{586503E6-36DF-4D2F-AE5C-527FF50659B0}">
      <dsp:nvSpPr>
        <dsp:cNvPr id="0" name=""/>
        <dsp:cNvSpPr/>
      </dsp:nvSpPr>
      <dsp:spPr>
        <a:xfrm>
          <a:off x="4591825" y="1325039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During Calving</a:t>
          </a:r>
          <a:endParaRPr lang="en-IN" sz="1400" kern="1200" dirty="0"/>
        </a:p>
      </dsp:txBody>
      <dsp:txXfrm>
        <a:off x="4615104" y="1348318"/>
        <a:ext cx="1278102" cy="748238"/>
      </dsp:txXfrm>
    </dsp:sp>
    <dsp:sp modelId="{3AE97928-518A-42DD-B263-C853B256BB93}">
      <dsp:nvSpPr>
        <dsp:cNvPr id="0" name=""/>
        <dsp:cNvSpPr/>
      </dsp:nvSpPr>
      <dsp:spPr>
        <a:xfrm rot="10800000">
          <a:off x="4194427" y="1558179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4278675" y="1623882"/>
        <a:ext cx="196580" cy="197109"/>
      </dsp:txXfrm>
    </dsp:sp>
    <dsp:sp modelId="{BCB88EF5-852E-48D1-BB2D-E94BCEBAE63E}">
      <dsp:nvSpPr>
        <dsp:cNvPr id="0" name=""/>
        <dsp:cNvSpPr/>
      </dsp:nvSpPr>
      <dsp:spPr>
        <a:xfrm>
          <a:off x="2737300" y="1325039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Larvae activated and migrate  to udder</a:t>
          </a:r>
          <a:endParaRPr lang="en-IN" sz="1400" kern="1200" dirty="0"/>
        </a:p>
      </dsp:txBody>
      <dsp:txXfrm>
        <a:off x="2760579" y="1348318"/>
        <a:ext cx="1278102" cy="748238"/>
      </dsp:txXfrm>
    </dsp:sp>
    <dsp:sp modelId="{F3012BE5-C7FD-4D64-B728-3DC766D74E06}">
      <dsp:nvSpPr>
        <dsp:cNvPr id="0" name=""/>
        <dsp:cNvSpPr/>
      </dsp:nvSpPr>
      <dsp:spPr>
        <a:xfrm rot="10800000">
          <a:off x="2339902" y="1558179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2424150" y="1623882"/>
        <a:ext cx="196580" cy="197109"/>
      </dsp:txXfrm>
    </dsp:sp>
    <dsp:sp modelId="{B370D9EF-47F4-4755-9BF1-79C90A191437}">
      <dsp:nvSpPr>
        <dsp:cNvPr id="0" name=""/>
        <dsp:cNvSpPr/>
      </dsp:nvSpPr>
      <dsp:spPr>
        <a:xfrm>
          <a:off x="882775" y="1325039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Pass to </a:t>
          </a:r>
          <a:r>
            <a:rPr lang="en-US" sz="1400" kern="1200" dirty="0" err="1" smtClean="0"/>
            <a:t>colostrum</a:t>
          </a:r>
          <a:endParaRPr lang="en-IN" sz="1400" kern="1200" dirty="0"/>
        </a:p>
      </dsp:txBody>
      <dsp:txXfrm>
        <a:off x="906054" y="1348318"/>
        <a:ext cx="1278102" cy="748238"/>
      </dsp:txXfrm>
    </dsp:sp>
    <dsp:sp modelId="{FC37570A-E50C-45AD-903B-4FA46128AC6B}">
      <dsp:nvSpPr>
        <dsp:cNvPr id="0" name=""/>
        <dsp:cNvSpPr/>
      </dsp:nvSpPr>
      <dsp:spPr>
        <a:xfrm rot="5400000">
          <a:off x="1404691" y="2212562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-5400000">
        <a:off x="1446551" y="2236405"/>
        <a:ext cx="197109" cy="196580"/>
      </dsp:txXfrm>
    </dsp:sp>
    <dsp:sp modelId="{D12E2D98-7D06-4786-8380-F64B2EA11137}">
      <dsp:nvSpPr>
        <dsp:cNvPr id="0" name=""/>
        <dsp:cNvSpPr/>
      </dsp:nvSpPr>
      <dsp:spPr>
        <a:xfrm>
          <a:off x="882775" y="2649700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Taken by calf</a:t>
          </a:r>
          <a:endParaRPr lang="en-IN" sz="1400" kern="1200" dirty="0"/>
        </a:p>
      </dsp:txBody>
      <dsp:txXfrm>
        <a:off x="906054" y="2672979"/>
        <a:ext cx="1278102" cy="748238"/>
      </dsp:txXfrm>
    </dsp:sp>
    <dsp:sp modelId="{4C3D4383-20F4-4999-9769-10928ABA4B8C}">
      <dsp:nvSpPr>
        <dsp:cNvPr id="0" name=""/>
        <dsp:cNvSpPr/>
      </dsp:nvSpPr>
      <dsp:spPr>
        <a:xfrm>
          <a:off x="2324006" y="2882840"/>
          <a:ext cx="280828" cy="328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2324006" y="2948543"/>
        <a:ext cx="196580" cy="197109"/>
      </dsp:txXfrm>
    </dsp:sp>
    <dsp:sp modelId="{8C4D8DE0-A5E5-437E-9E30-35459E451F29}">
      <dsp:nvSpPr>
        <dsp:cNvPr id="0" name=""/>
        <dsp:cNvSpPr/>
      </dsp:nvSpPr>
      <dsp:spPr>
        <a:xfrm>
          <a:off x="2737300" y="2649700"/>
          <a:ext cx="1324660" cy="794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Grow to adult parasite in intestine of calf</a:t>
          </a:r>
          <a:endParaRPr lang="en-IN" sz="1400" kern="1200" dirty="0"/>
        </a:p>
      </dsp:txBody>
      <dsp:txXfrm>
        <a:off x="2760579" y="2672979"/>
        <a:ext cx="1278102" cy="748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1430-5543-4FCD-A23B-E873871377C7}">
      <dsp:nvSpPr>
        <dsp:cNvPr id="0" name=""/>
        <dsp:cNvSpPr/>
      </dsp:nvSpPr>
      <dsp:spPr>
        <a:xfrm>
          <a:off x="0" y="913200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171A2-B952-40B6-B34D-6B028DCFC5BC}">
      <dsp:nvSpPr>
        <dsp:cNvPr id="0" name=""/>
        <dsp:cNvSpPr/>
      </dsp:nvSpPr>
      <dsp:spPr>
        <a:xfrm>
          <a:off x="391790" y="162595"/>
          <a:ext cx="7835792" cy="898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Pigs &amp; Horses gets the infection from the ingestion of infected </a:t>
          </a:r>
          <a:r>
            <a:rPr lang="en-US" sz="2400" b="1" kern="1200" dirty="0" err="1" smtClean="0"/>
            <a:t>larvated</a:t>
          </a:r>
          <a:r>
            <a:rPr lang="en-US" sz="2400" b="1" kern="1200" dirty="0" smtClean="0"/>
            <a:t> eggs </a:t>
          </a:r>
          <a:endParaRPr lang="en-IN" sz="2400" b="1" kern="1200" dirty="0"/>
        </a:p>
      </dsp:txBody>
      <dsp:txXfrm>
        <a:off x="435637" y="206442"/>
        <a:ext cx="7748098" cy="810511"/>
      </dsp:txXfrm>
    </dsp:sp>
    <dsp:sp modelId="{7104FB3E-B2A0-43BD-86B9-3D0215FF5E52}">
      <dsp:nvSpPr>
        <dsp:cNvPr id="0" name=""/>
        <dsp:cNvSpPr/>
      </dsp:nvSpPr>
      <dsp:spPr>
        <a:xfrm>
          <a:off x="0" y="2730373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71BD4-0DBE-47FD-933C-5894B1755CFD}">
      <dsp:nvSpPr>
        <dsp:cNvPr id="0" name=""/>
        <dsp:cNvSpPr/>
      </dsp:nvSpPr>
      <dsp:spPr>
        <a:xfrm>
          <a:off x="397817" y="1219200"/>
          <a:ext cx="7823512" cy="1658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Toxocara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Vitulorum</a:t>
          </a:r>
          <a:r>
            <a:rPr lang="en-US" sz="2000" b="1" kern="1200" dirty="0" smtClean="0"/>
            <a:t> larvae are present  in greatest no in the </a:t>
          </a:r>
          <a:r>
            <a:rPr lang="en-US" sz="2000" b="1" kern="1200" dirty="0" err="1" smtClean="0"/>
            <a:t>colostrum</a:t>
          </a:r>
          <a:r>
            <a:rPr lang="en-US" sz="2000" b="1" kern="1200" dirty="0" smtClean="0"/>
            <a:t> 2 to 5 days after calving. These larvae are ingested by calves along with the  </a:t>
          </a:r>
          <a:r>
            <a:rPr lang="en-US" sz="2000" b="1" kern="1200" dirty="0" err="1" smtClean="0"/>
            <a:t>colostrum</a:t>
          </a:r>
          <a:r>
            <a:rPr lang="en-US" sz="2000" b="1" kern="1200" dirty="0" smtClean="0"/>
            <a:t> which develops in adult worm in their intestine about 10days age of the calves. The worm started laying eggs which are passed by 3 weeks</a:t>
          </a:r>
          <a:r>
            <a:rPr lang="en-US" sz="2400" b="1" kern="1200" dirty="0" smtClean="0"/>
            <a:t>.</a:t>
          </a:r>
          <a:endParaRPr lang="en-IN" sz="2400" b="1" kern="1200" dirty="0"/>
        </a:p>
      </dsp:txBody>
      <dsp:txXfrm>
        <a:off x="478792" y="1300175"/>
        <a:ext cx="7661562" cy="1496823"/>
      </dsp:txXfrm>
    </dsp:sp>
    <dsp:sp modelId="{608A9C83-5732-4324-A0EF-E7752C4245FA}">
      <dsp:nvSpPr>
        <dsp:cNvPr id="0" name=""/>
        <dsp:cNvSpPr/>
      </dsp:nvSpPr>
      <dsp:spPr>
        <a:xfrm>
          <a:off x="0" y="34508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077B0-64D3-4A1F-8466-003688013097}">
      <dsp:nvSpPr>
        <dsp:cNvPr id="0" name=""/>
        <dsp:cNvSpPr/>
      </dsp:nvSpPr>
      <dsp:spPr>
        <a:xfrm>
          <a:off x="391790" y="3036373"/>
          <a:ext cx="7835792" cy="56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Toxocarriosis</a:t>
          </a:r>
          <a:r>
            <a:rPr lang="en-US" sz="2400" b="1" kern="1200" dirty="0" smtClean="0"/>
            <a:t> is a calf hood  disease</a:t>
          </a:r>
          <a:r>
            <a:rPr lang="en-US" sz="1700" kern="1200" dirty="0" smtClean="0"/>
            <a:t>.</a:t>
          </a:r>
          <a:endParaRPr lang="en-IN" sz="1700" kern="1200" dirty="0"/>
        </a:p>
      </dsp:txBody>
      <dsp:txXfrm>
        <a:off x="419230" y="3063813"/>
        <a:ext cx="7780912" cy="507228"/>
      </dsp:txXfrm>
    </dsp:sp>
    <dsp:sp modelId="{98B31EF5-5FFD-4322-B3BD-07F13226CEED}">
      <dsp:nvSpPr>
        <dsp:cNvPr id="0" name=""/>
        <dsp:cNvSpPr/>
      </dsp:nvSpPr>
      <dsp:spPr>
        <a:xfrm>
          <a:off x="0" y="4260557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82112-F8E3-45FD-8CD6-E70AF4CBA924}">
      <dsp:nvSpPr>
        <dsp:cNvPr id="0" name=""/>
        <dsp:cNvSpPr/>
      </dsp:nvSpPr>
      <dsp:spPr>
        <a:xfrm>
          <a:off x="391790" y="3756881"/>
          <a:ext cx="7835792" cy="651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disease is especially important in buffaloes  calves and Pup</a:t>
          </a:r>
          <a:r>
            <a:rPr lang="en-US" sz="2000" b="1" kern="1200" dirty="0" smtClean="0"/>
            <a:t>.</a:t>
          </a:r>
          <a:endParaRPr lang="en-IN" sz="2000" b="1" kern="1200" dirty="0"/>
        </a:p>
      </dsp:txBody>
      <dsp:txXfrm>
        <a:off x="423583" y="3788674"/>
        <a:ext cx="7772206" cy="587690"/>
      </dsp:txXfrm>
    </dsp:sp>
    <dsp:sp modelId="{D78DE2C5-829B-4926-9EBB-7F3C16FE363A}">
      <dsp:nvSpPr>
        <dsp:cNvPr id="0" name=""/>
        <dsp:cNvSpPr/>
      </dsp:nvSpPr>
      <dsp:spPr>
        <a:xfrm>
          <a:off x="0" y="5148004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9B2AA-955D-4526-AACE-EE02F02A911A}">
      <dsp:nvSpPr>
        <dsp:cNvPr id="0" name=""/>
        <dsp:cNvSpPr/>
      </dsp:nvSpPr>
      <dsp:spPr>
        <a:xfrm>
          <a:off x="391790" y="4566557"/>
          <a:ext cx="7835792" cy="729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Mortality is moderate in adult and high in neonates</a:t>
          </a:r>
          <a:endParaRPr lang="en-IN" sz="2400" b="1" kern="1200" dirty="0"/>
        </a:p>
      </dsp:txBody>
      <dsp:txXfrm>
        <a:off x="427379" y="4602146"/>
        <a:ext cx="7764614" cy="657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7DC6-FE5F-4772-B7F0-B77EC95C9FDA}">
      <dsp:nvSpPr>
        <dsp:cNvPr id="0" name=""/>
        <dsp:cNvSpPr/>
      </dsp:nvSpPr>
      <dsp:spPr>
        <a:xfrm>
          <a:off x="0" y="592737"/>
          <a:ext cx="6908800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febrile and Intermittent </a:t>
          </a:r>
          <a:r>
            <a:rPr lang="en-US" sz="1900" kern="1200" dirty="0" err="1" smtClean="0"/>
            <a:t>diarrhoea</a:t>
          </a:r>
          <a:endParaRPr lang="en-IN" sz="1900" kern="1200" dirty="0"/>
        </a:p>
      </dsp:txBody>
      <dsp:txXfrm>
        <a:off x="21822" y="614559"/>
        <a:ext cx="6865156" cy="403387"/>
      </dsp:txXfrm>
    </dsp:sp>
    <dsp:sp modelId="{AEEC4E64-51F4-4009-85D8-3237CA378210}">
      <dsp:nvSpPr>
        <dsp:cNvPr id="0" name=""/>
        <dsp:cNvSpPr/>
      </dsp:nvSpPr>
      <dsp:spPr>
        <a:xfrm>
          <a:off x="0" y="1039768"/>
          <a:ext cx="69088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Obstructive jaundice</a:t>
          </a:r>
          <a:endParaRPr lang="en-IN" sz="1500" kern="1200" dirty="0"/>
        </a:p>
      </dsp:txBody>
      <dsp:txXfrm>
        <a:off x="0" y="1039768"/>
        <a:ext cx="6908800" cy="314640"/>
      </dsp:txXfrm>
    </dsp:sp>
    <dsp:sp modelId="{F7F65235-BA36-49BD-88E0-89589A6DB220}">
      <dsp:nvSpPr>
        <dsp:cNvPr id="0" name=""/>
        <dsp:cNvSpPr/>
      </dsp:nvSpPr>
      <dsp:spPr>
        <a:xfrm>
          <a:off x="0" y="1354408"/>
          <a:ext cx="6908800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Some time intestinal obstruction</a:t>
          </a:r>
          <a:endParaRPr lang="en-IN" sz="1900" kern="1200" dirty="0"/>
        </a:p>
      </dsp:txBody>
      <dsp:txXfrm>
        <a:off x="21822" y="1376230"/>
        <a:ext cx="6865156" cy="403387"/>
      </dsp:txXfrm>
    </dsp:sp>
    <dsp:sp modelId="{49C1BFDA-CE04-4242-A02C-77C529F25BE0}">
      <dsp:nvSpPr>
        <dsp:cNvPr id="0" name=""/>
        <dsp:cNvSpPr/>
      </dsp:nvSpPr>
      <dsp:spPr>
        <a:xfrm>
          <a:off x="0" y="1801439"/>
          <a:ext cx="69088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Sometime coughing of the worm</a:t>
          </a:r>
          <a:endParaRPr lang="en-IN" sz="1500" kern="1200" dirty="0"/>
        </a:p>
      </dsp:txBody>
      <dsp:txXfrm>
        <a:off x="0" y="1801439"/>
        <a:ext cx="6908800" cy="314640"/>
      </dsp:txXfrm>
    </dsp:sp>
    <dsp:sp modelId="{530BB801-1375-4DE8-A849-7BC88AE6EF19}">
      <dsp:nvSpPr>
        <dsp:cNvPr id="0" name=""/>
        <dsp:cNvSpPr/>
      </dsp:nvSpPr>
      <dsp:spPr>
        <a:xfrm>
          <a:off x="0" y="2116079"/>
          <a:ext cx="6908800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Inzootic</a:t>
          </a:r>
          <a:r>
            <a:rPr lang="en-US" sz="1900" kern="1200" dirty="0" smtClean="0"/>
            <a:t> pneumonia and Swine influenza accompanied by Ascariasis.</a:t>
          </a:r>
          <a:endParaRPr lang="en-IN" sz="1900" kern="1200" dirty="0"/>
        </a:p>
      </dsp:txBody>
      <dsp:txXfrm>
        <a:off x="21822" y="2137901"/>
        <a:ext cx="6865156" cy="403387"/>
      </dsp:txXfrm>
    </dsp:sp>
    <dsp:sp modelId="{C1C7C720-1ACF-4C3C-AB24-3BF1A2C9F51D}">
      <dsp:nvSpPr>
        <dsp:cNvPr id="0" name=""/>
        <dsp:cNvSpPr/>
      </dsp:nvSpPr>
      <dsp:spPr>
        <a:xfrm>
          <a:off x="0" y="2617831"/>
          <a:ext cx="6908800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calves and foals similar sign to pigs may also occurs.</a:t>
          </a:r>
          <a:endParaRPr lang="en-IN" sz="1900" kern="1200" dirty="0"/>
        </a:p>
      </dsp:txBody>
      <dsp:txXfrm>
        <a:off x="21822" y="2639653"/>
        <a:ext cx="6865156" cy="4033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25A2F-290C-4B71-A152-B0BBD040C823}">
      <dsp:nvSpPr>
        <dsp:cNvPr id="0" name=""/>
        <dsp:cNvSpPr/>
      </dsp:nvSpPr>
      <dsp:spPr>
        <a:xfrm>
          <a:off x="34086" y="448441"/>
          <a:ext cx="2169851" cy="402572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D27C1-3F23-420D-998B-9CA14C9E8E0B}">
      <dsp:nvSpPr>
        <dsp:cNvPr id="0" name=""/>
        <dsp:cNvSpPr/>
      </dsp:nvSpPr>
      <dsp:spPr>
        <a:xfrm>
          <a:off x="5499" y="3277751"/>
          <a:ext cx="2237095" cy="62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Pathology</a:t>
          </a:r>
          <a:endParaRPr lang="en-IN" sz="2800" kern="1200" dirty="0"/>
        </a:p>
      </dsp:txBody>
      <dsp:txXfrm>
        <a:off x="5499" y="3277751"/>
        <a:ext cx="1575419" cy="629600"/>
      </dsp:txXfrm>
    </dsp:sp>
    <dsp:sp modelId="{B3E73E25-E346-47F8-9AC0-26FBABC39DDD}">
      <dsp:nvSpPr>
        <dsp:cNvPr id="0" name=""/>
        <dsp:cNvSpPr/>
      </dsp:nvSpPr>
      <dsp:spPr>
        <a:xfrm>
          <a:off x="1617053" y="3372032"/>
          <a:ext cx="759448" cy="75944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8D43D-7319-4BFE-B3C8-9CC56787FAAF}">
      <dsp:nvSpPr>
        <dsp:cNvPr id="0" name=""/>
        <dsp:cNvSpPr/>
      </dsp:nvSpPr>
      <dsp:spPr>
        <a:xfrm>
          <a:off x="2576163" y="415568"/>
          <a:ext cx="2169851" cy="40377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Sub pleural </a:t>
          </a:r>
          <a:r>
            <a:rPr lang="en-US" sz="1900" kern="1200" dirty="0" err="1" smtClean="0"/>
            <a:t>haemorrhage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oedema</a:t>
          </a:r>
          <a:r>
            <a:rPr lang="en-US" sz="1900" kern="1200" dirty="0" smtClean="0"/>
            <a:t> and congestion of lung.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Blood stained fluid in peritoneal cavity.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 chronic cases liver capsule has marked white spot.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necrotic tissue are replaced by fibrotic tissue.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900" kern="1200" dirty="0"/>
        </a:p>
      </dsp:txBody>
      <dsp:txXfrm>
        <a:off x="2627005" y="466410"/>
        <a:ext cx="2068167" cy="3986883"/>
      </dsp:txXfrm>
    </dsp:sp>
    <dsp:sp modelId="{3A74A44D-BCBE-4D7D-8970-6BE9C72FEC2B}">
      <dsp:nvSpPr>
        <dsp:cNvPr id="0" name=""/>
        <dsp:cNvSpPr/>
      </dsp:nvSpPr>
      <dsp:spPr>
        <a:xfrm>
          <a:off x="2607138" y="3349939"/>
          <a:ext cx="2107902" cy="48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Necropsy</a:t>
          </a:r>
          <a:endParaRPr lang="en-IN" sz="2800" kern="1200" dirty="0"/>
        </a:p>
      </dsp:txBody>
      <dsp:txXfrm>
        <a:off x="2607138" y="3349939"/>
        <a:ext cx="1484438" cy="485224"/>
      </dsp:txXfrm>
    </dsp:sp>
    <dsp:sp modelId="{6630E605-89E7-45B7-A4F5-AB9411B4E07C}">
      <dsp:nvSpPr>
        <dsp:cNvPr id="0" name=""/>
        <dsp:cNvSpPr/>
      </dsp:nvSpPr>
      <dsp:spPr>
        <a:xfrm>
          <a:off x="4165609" y="3354937"/>
          <a:ext cx="759448" cy="75944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0D186-138D-4DE7-800F-794C7797C1F5}">
      <dsp:nvSpPr>
        <dsp:cNvPr id="0" name=""/>
        <dsp:cNvSpPr/>
      </dsp:nvSpPr>
      <dsp:spPr>
        <a:xfrm>
          <a:off x="5113206" y="379262"/>
          <a:ext cx="2169851" cy="41103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Ascarid</a:t>
          </a:r>
          <a:r>
            <a:rPr lang="en-US" sz="1900" kern="1200" dirty="0" smtClean="0"/>
            <a:t> eggs are brown and have thick walls with a pitted surface.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Increase </a:t>
          </a:r>
          <a:r>
            <a:rPr lang="en-US" sz="1900" kern="1200" dirty="0" err="1" smtClean="0"/>
            <a:t>eosinophilia</a:t>
          </a:r>
          <a:r>
            <a:rPr lang="en-US" sz="1900" kern="1200" dirty="0" smtClean="0"/>
            <a:t> and decrease </a:t>
          </a:r>
          <a:r>
            <a:rPr lang="en-US" sz="1900" kern="1200" dirty="0" err="1" smtClean="0"/>
            <a:t>Hb</a:t>
          </a:r>
          <a:r>
            <a:rPr lang="en-US" sz="1900" kern="1200" dirty="0" smtClean="0"/>
            <a:t>.</a:t>
          </a:r>
          <a:endParaRPr lang="en-IN" sz="1900" kern="1200" dirty="0"/>
        </a:p>
      </dsp:txBody>
      <dsp:txXfrm>
        <a:off x="5164048" y="430104"/>
        <a:ext cx="2068167" cy="4059496"/>
      </dsp:txXfrm>
    </dsp:sp>
    <dsp:sp modelId="{EDB839AE-A438-417A-B394-46E6D60FC15F}">
      <dsp:nvSpPr>
        <dsp:cNvPr id="0" name=""/>
        <dsp:cNvSpPr/>
      </dsp:nvSpPr>
      <dsp:spPr>
        <a:xfrm>
          <a:off x="5113206" y="3244305"/>
          <a:ext cx="2169851" cy="69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Diagnosis</a:t>
          </a:r>
          <a:endParaRPr lang="en-IN" sz="2800" kern="1200" dirty="0"/>
        </a:p>
      </dsp:txBody>
      <dsp:txXfrm>
        <a:off x="5113206" y="3244305"/>
        <a:ext cx="1528064" cy="696491"/>
      </dsp:txXfrm>
    </dsp:sp>
    <dsp:sp modelId="{FFB8477E-81E8-4586-8FA2-0F78FD185AD4}">
      <dsp:nvSpPr>
        <dsp:cNvPr id="0" name=""/>
        <dsp:cNvSpPr/>
      </dsp:nvSpPr>
      <dsp:spPr>
        <a:xfrm>
          <a:off x="6702652" y="3354937"/>
          <a:ext cx="759448" cy="75944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24DFA-A811-4CAA-84EB-1F640DEA0253}">
      <dsp:nvSpPr>
        <dsp:cNvPr id="0" name=""/>
        <dsp:cNvSpPr/>
      </dsp:nvSpPr>
      <dsp:spPr>
        <a:xfrm rot="5400000">
          <a:off x="4179432" y="-1618999"/>
          <a:ext cx="888131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Anthelmentic</a:t>
          </a:r>
          <a:r>
            <a:rPr lang="en-US" sz="1800" kern="1200" dirty="0" smtClean="0"/>
            <a:t>  mentioned earlier</a:t>
          </a:r>
          <a:endParaRPr lang="en-IN" sz="1800" kern="1200" dirty="0"/>
        </a:p>
      </dsp:txBody>
      <dsp:txXfrm rot="-5400000">
        <a:off x="2447735" y="156053"/>
        <a:ext cx="4308172" cy="801421"/>
      </dsp:txXfrm>
    </dsp:sp>
    <dsp:sp modelId="{F42C93D8-FC6A-49C8-9E79-8A032AEBB663}">
      <dsp:nvSpPr>
        <dsp:cNvPr id="0" name=""/>
        <dsp:cNvSpPr/>
      </dsp:nvSpPr>
      <dsp:spPr>
        <a:xfrm>
          <a:off x="0" y="1682"/>
          <a:ext cx="2447734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PIGS, CATTLE, HORSE</a:t>
          </a:r>
          <a:endParaRPr lang="en-IN" sz="2500" kern="1200" dirty="0"/>
        </a:p>
      </dsp:txBody>
      <dsp:txXfrm>
        <a:off x="54194" y="55876"/>
        <a:ext cx="2339346" cy="1001776"/>
      </dsp:txXfrm>
    </dsp:sp>
    <dsp:sp modelId="{F8DC45C2-7816-4EA4-86BD-2D8E1143187A}">
      <dsp:nvSpPr>
        <dsp:cNvPr id="0" name=""/>
        <dsp:cNvSpPr/>
      </dsp:nvSpPr>
      <dsp:spPr>
        <a:xfrm rot="5400000">
          <a:off x="4179432" y="-453326"/>
          <a:ext cx="888131" cy="4351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Pyrantel</a:t>
          </a:r>
          <a:r>
            <a:rPr lang="en-US" sz="1800" kern="1200" dirty="0" smtClean="0"/>
            <a:t> is the drug of choice for treatment of T. </a:t>
          </a:r>
          <a:r>
            <a:rPr lang="en-US" sz="1800" kern="1200" dirty="0" err="1" smtClean="0"/>
            <a:t>vitulorum</a:t>
          </a:r>
          <a:r>
            <a:rPr lang="en-US" sz="1800" kern="1200" dirty="0" smtClean="0"/>
            <a:t> as it has good efficacy against both mature and immature worms</a:t>
          </a:r>
          <a:endParaRPr lang="en-IN" sz="1800" kern="1200" dirty="0"/>
        </a:p>
      </dsp:txBody>
      <dsp:txXfrm rot="-5400000">
        <a:off x="2447735" y="1321726"/>
        <a:ext cx="4308172" cy="801421"/>
      </dsp:txXfrm>
    </dsp:sp>
    <dsp:sp modelId="{F506F52B-41B5-49B8-832B-53BE3461571C}">
      <dsp:nvSpPr>
        <dsp:cNvPr id="0" name=""/>
        <dsp:cNvSpPr/>
      </dsp:nvSpPr>
      <dsp:spPr>
        <a:xfrm>
          <a:off x="0" y="1167355"/>
          <a:ext cx="2447734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BUFFALO CALVES</a:t>
          </a:r>
          <a:endParaRPr lang="en-IN" sz="2500" kern="1200" dirty="0"/>
        </a:p>
      </dsp:txBody>
      <dsp:txXfrm>
        <a:off x="54194" y="1221549"/>
        <a:ext cx="2339346" cy="1001776"/>
      </dsp:txXfrm>
    </dsp:sp>
    <dsp:sp modelId="{25DE3065-3DE9-4DC4-AEA3-8388B4A6AFD4}">
      <dsp:nvSpPr>
        <dsp:cNvPr id="0" name=""/>
        <dsp:cNvSpPr/>
      </dsp:nvSpPr>
      <dsp:spPr>
        <a:xfrm>
          <a:off x="0" y="2333028"/>
          <a:ext cx="6792627" cy="1110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Ivermectin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Piperazine</a:t>
          </a:r>
          <a:r>
            <a:rPr lang="en-US" sz="2500" kern="1200" dirty="0" smtClean="0"/>
            <a:t> and </a:t>
          </a:r>
          <a:r>
            <a:rPr lang="en-US" sz="2500" kern="1200" dirty="0" err="1" smtClean="0"/>
            <a:t>Levamisole</a:t>
          </a:r>
          <a:r>
            <a:rPr lang="en-US" sz="2500" kern="1200" dirty="0" smtClean="0"/>
            <a:t> are also effective</a:t>
          </a:r>
          <a:endParaRPr lang="en-IN" sz="2500" kern="1200" dirty="0"/>
        </a:p>
      </dsp:txBody>
      <dsp:txXfrm>
        <a:off x="54194" y="2387222"/>
        <a:ext cx="6684239" cy="100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4/23/2020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05000"/>
            <a:ext cx="5249600" cy="142239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133600" y="2438401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/>
            </a:r>
            <a:br>
              <a:rPr lang="en-US" sz="2800" b="1" dirty="0"/>
            </a:b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514600" y="2286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  Ascariasis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5333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002022"/>
              </p:ext>
            </p:extLst>
          </p:nvPr>
        </p:nvGraphicFramePr>
        <p:xfrm>
          <a:off x="914400" y="1066800"/>
          <a:ext cx="7467600" cy="4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3965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</a:t>
            </a:r>
            <a:r>
              <a:rPr lang="en-US" dirty="0" err="1" smtClean="0"/>
              <a:t>Ascariasis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07850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L/C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L/C in adult dog and bitches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Ascariasis in Pig, Horses and Cattle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54974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86889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cycle-1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L/C-2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8193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The migration of </a:t>
            </a:r>
            <a:r>
              <a:rPr lang="en-US" b="1" dirty="0" err="1" smtClean="0">
                <a:solidFill>
                  <a:srgbClr val="FF0000"/>
                </a:solidFill>
              </a:rPr>
              <a:t>Ascaris</a:t>
            </a:r>
            <a:r>
              <a:rPr lang="en-US" b="1" dirty="0" smtClean="0">
                <a:solidFill>
                  <a:srgbClr val="FF0000"/>
                </a:solidFill>
              </a:rPr>
              <a:t> larvae through Liver and Lung leads to fibrosis and </a:t>
            </a:r>
            <a:r>
              <a:rPr lang="en-US" b="1" dirty="0" err="1" smtClean="0">
                <a:solidFill>
                  <a:srgbClr val="FF0000"/>
                </a:solidFill>
              </a:rPr>
              <a:t>haemorrhage</a:t>
            </a:r>
            <a:r>
              <a:rPr lang="en-US" b="1" dirty="0" smtClean="0">
                <a:solidFill>
                  <a:srgbClr val="FF0000"/>
                </a:solidFill>
              </a:rPr>
              <a:t> of the respective tissue.  In lung </a:t>
            </a:r>
            <a:r>
              <a:rPr lang="en-US" b="1" dirty="0" err="1" smtClean="0">
                <a:solidFill>
                  <a:srgbClr val="FF0000"/>
                </a:solidFill>
              </a:rPr>
              <a:t>oedema</a:t>
            </a:r>
            <a:r>
              <a:rPr lang="en-US" b="1" dirty="0" smtClean="0">
                <a:solidFill>
                  <a:srgbClr val="FF0000"/>
                </a:solidFill>
              </a:rPr>
              <a:t> and consolidation of the alveoli may also occurs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794901"/>
              </p:ext>
            </p:extLst>
          </p:nvPr>
        </p:nvGraphicFramePr>
        <p:xfrm>
          <a:off x="381000" y="10668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421571"/>
              </p:ext>
            </p:extLst>
          </p:nvPr>
        </p:nvGraphicFramePr>
        <p:xfrm>
          <a:off x="1066800" y="2438400"/>
          <a:ext cx="6908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10892</TotalTime>
  <Words>697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  </vt:lpstr>
      <vt:lpstr>Ascariasis in Pig, Horses and Cattle</vt:lpstr>
      <vt:lpstr>PowerPoint Presentation</vt:lpstr>
      <vt:lpstr>Etiology</vt:lpstr>
      <vt:lpstr>Life cycle-1</vt:lpstr>
      <vt:lpstr>L/C-2</vt:lpstr>
      <vt:lpstr>Pathogenesis</vt:lpstr>
      <vt:lpstr>Epidemiology</vt:lpstr>
      <vt:lpstr>Clinical Findings</vt:lpstr>
      <vt:lpstr>PowerPoint Presentation</vt:lpstr>
      <vt:lpstr>Treatment</vt:lpstr>
      <vt:lpstr>Control</vt:lpstr>
      <vt:lpstr>Canine Ascariasis</vt:lpstr>
      <vt:lpstr>PowerPoint Presentation</vt:lpstr>
      <vt:lpstr>Transmission</vt:lpstr>
      <vt:lpstr>L/C</vt:lpstr>
      <vt:lpstr>L/C in adult dog and bitches</vt:lpstr>
      <vt:lpstr>Cont….</vt:lpstr>
      <vt:lpstr>Cont..</vt:lpstr>
      <vt:lpstr>PowerPoint Presentation</vt:lpstr>
      <vt:lpstr>Pathogenesis</vt:lpstr>
      <vt:lpstr>Clinical findings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321</cp:revision>
  <dcterms:created xsi:type="dcterms:W3CDTF">2006-08-16T00:00:00Z</dcterms:created>
  <dcterms:modified xsi:type="dcterms:W3CDTF">2020-04-23T17:14:11Z</dcterms:modified>
</cp:coreProperties>
</file>