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7" r:id="rId2"/>
    <p:sldId id="265" r:id="rId3"/>
    <p:sldId id="259" r:id="rId4"/>
    <p:sldId id="261" r:id="rId5"/>
    <p:sldId id="262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D8D4D7-59C2-41A6-AD72-F6B9F00EF64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FDABED1-8D9D-46FE-B71B-2C0D0B399019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IN" sz="2400" b="1" dirty="0" smtClean="0">
              <a:solidFill>
                <a:schemeClr val="tx1"/>
              </a:solidFill>
            </a:rPr>
            <a:t>Introduction</a:t>
          </a:r>
          <a:endParaRPr lang="en-IN" sz="2400" b="1" dirty="0">
            <a:solidFill>
              <a:schemeClr val="tx1"/>
            </a:solidFill>
          </a:endParaRPr>
        </a:p>
      </dgm:t>
    </dgm:pt>
    <dgm:pt modelId="{4B59DCE8-0739-4CBD-9B6E-BC08D5DE8C3B}" type="parTrans" cxnId="{9E3AC48F-5738-4754-B83D-335FA5870E51}">
      <dgm:prSet/>
      <dgm:spPr/>
      <dgm:t>
        <a:bodyPr/>
        <a:lstStyle/>
        <a:p>
          <a:endParaRPr lang="en-IN"/>
        </a:p>
      </dgm:t>
    </dgm:pt>
    <dgm:pt modelId="{01DC95A4-6BBB-4CDE-B586-B86BC74A3C33}" type="sibTrans" cxnId="{9E3AC48F-5738-4754-B83D-335FA5870E51}">
      <dgm:prSet/>
      <dgm:spPr/>
      <dgm:t>
        <a:bodyPr/>
        <a:lstStyle/>
        <a:p>
          <a:endParaRPr lang="en-IN"/>
        </a:p>
      </dgm:t>
    </dgm:pt>
    <dgm:pt modelId="{438CC6ED-2192-4870-B15C-32AE94E3871F}">
      <dgm:prSet phldrT="[Text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2000" dirty="0" smtClean="0"/>
            <a:t>severe contagious and frequently fatal diseases</a:t>
          </a:r>
          <a:endParaRPr lang="en-IN" sz="2000" dirty="0"/>
        </a:p>
      </dgm:t>
    </dgm:pt>
    <dgm:pt modelId="{181895F7-FAF2-4764-B8B9-FB9A3F1D3EF7}" type="parTrans" cxnId="{0D5C6B40-3DC0-4A42-8AC4-0103C58EB9DE}">
      <dgm:prSet/>
      <dgm:spPr/>
      <dgm:t>
        <a:bodyPr/>
        <a:lstStyle/>
        <a:p>
          <a:endParaRPr lang="en-IN"/>
        </a:p>
      </dgm:t>
    </dgm:pt>
    <dgm:pt modelId="{9043DC5E-035A-4EA5-B2B3-395AA7D76C49}" type="sibTrans" cxnId="{0D5C6B40-3DC0-4A42-8AC4-0103C58EB9DE}">
      <dgm:prSet/>
      <dgm:spPr/>
      <dgm:t>
        <a:bodyPr/>
        <a:lstStyle/>
        <a:p>
          <a:endParaRPr lang="en-IN"/>
        </a:p>
      </dgm:t>
    </dgm:pt>
    <dgm:pt modelId="{DA46AEE6-F979-4BBD-9488-89172BCE81EB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IN" sz="2400" b="1" dirty="0" smtClean="0">
              <a:solidFill>
                <a:schemeClr val="tx1"/>
              </a:solidFill>
              <a:latin typeface="+mj-lt"/>
            </a:rPr>
            <a:t>Etiology</a:t>
          </a:r>
          <a:endParaRPr lang="en-IN" sz="2400" b="1" dirty="0">
            <a:solidFill>
              <a:schemeClr val="tx1"/>
            </a:solidFill>
            <a:latin typeface="+mj-lt"/>
          </a:endParaRPr>
        </a:p>
      </dgm:t>
    </dgm:pt>
    <dgm:pt modelId="{EBF84D0D-24AC-4B01-A15A-53B7AF4E3C63}" type="parTrans" cxnId="{2A8822FF-CF06-4EFA-A7ED-35C972D98409}">
      <dgm:prSet/>
      <dgm:spPr/>
      <dgm:t>
        <a:bodyPr/>
        <a:lstStyle/>
        <a:p>
          <a:endParaRPr lang="en-IN"/>
        </a:p>
      </dgm:t>
    </dgm:pt>
    <dgm:pt modelId="{79E66B88-3794-4F85-9901-9B6F11DB23F7}" type="sibTrans" cxnId="{2A8822FF-CF06-4EFA-A7ED-35C972D98409}">
      <dgm:prSet/>
      <dgm:spPr/>
      <dgm:t>
        <a:bodyPr/>
        <a:lstStyle/>
        <a:p>
          <a:endParaRPr lang="en-IN"/>
        </a:p>
      </dgm:t>
    </dgm:pt>
    <dgm:pt modelId="{A5E60FC5-A022-4EF7-851D-EB15201E92A1}">
      <dgm:prSet phldrT="[Text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just"/>
          <a:r>
            <a:rPr lang="en-IN" sz="1800" i="1" dirty="0" smtClean="0"/>
            <a:t>Mycoplasma </a:t>
          </a:r>
          <a:r>
            <a:rPr lang="en-IN" sz="1800" i="1" dirty="0" err="1" smtClean="0"/>
            <a:t>capricolum</a:t>
          </a:r>
          <a:r>
            <a:rPr lang="en-IN" sz="1800" i="1" dirty="0" smtClean="0"/>
            <a:t> subsp. </a:t>
          </a:r>
          <a:r>
            <a:rPr lang="en-IN" sz="1800" i="1" dirty="0" err="1" smtClean="0"/>
            <a:t>Capripneumoniae</a:t>
          </a:r>
          <a:r>
            <a:rPr lang="en-IN" sz="1800" i="1" dirty="0" smtClean="0"/>
            <a:t>  </a:t>
          </a:r>
          <a:r>
            <a:rPr lang="en-IN" sz="1800" dirty="0" smtClean="0"/>
            <a:t>(</a:t>
          </a:r>
          <a:r>
            <a:rPr lang="en-IN" sz="1800" dirty="0" err="1" smtClean="0"/>
            <a:t>Mccp</a:t>
          </a:r>
          <a:r>
            <a:rPr lang="en-IN" sz="1800" dirty="0" smtClean="0"/>
            <a:t>).</a:t>
          </a:r>
          <a:endParaRPr lang="en-IN" sz="1800" dirty="0"/>
        </a:p>
      </dgm:t>
    </dgm:pt>
    <dgm:pt modelId="{2EE87F8F-2537-4ED4-9AD7-B0C901B4171E}" type="parTrans" cxnId="{F3E8BD7F-9CFE-4675-A319-C0A683E62838}">
      <dgm:prSet/>
      <dgm:spPr/>
      <dgm:t>
        <a:bodyPr/>
        <a:lstStyle/>
        <a:p>
          <a:endParaRPr lang="en-IN"/>
        </a:p>
      </dgm:t>
    </dgm:pt>
    <dgm:pt modelId="{B14124D7-5AA3-411E-9B9C-1B497B28B4A6}" type="sibTrans" cxnId="{F3E8BD7F-9CFE-4675-A319-C0A683E62838}">
      <dgm:prSet/>
      <dgm:spPr/>
      <dgm:t>
        <a:bodyPr/>
        <a:lstStyle/>
        <a:p>
          <a:endParaRPr lang="en-IN"/>
        </a:p>
      </dgm:t>
    </dgm:pt>
    <dgm:pt modelId="{C5407367-B7C3-4F09-8DE3-B7576EF5E713}">
      <dgm:prSet phldrT="[Text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en-IN" sz="1800" dirty="0" smtClean="0"/>
            <a:t>More fragile does not survive outside the animal or in the external environment for long time</a:t>
          </a:r>
          <a:endParaRPr lang="en-IN" sz="1800" dirty="0"/>
        </a:p>
      </dgm:t>
    </dgm:pt>
    <dgm:pt modelId="{DBC05618-94F8-4D16-B087-4483216C883D}" type="parTrans" cxnId="{53E404C4-CE3F-43FF-B0A3-69A4423AAAE2}">
      <dgm:prSet/>
      <dgm:spPr/>
      <dgm:t>
        <a:bodyPr/>
        <a:lstStyle/>
        <a:p>
          <a:endParaRPr lang="en-IN"/>
        </a:p>
      </dgm:t>
    </dgm:pt>
    <dgm:pt modelId="{E564DDFD-60FD-43F3-995E-3FF3B0760145}" type="sibTrans" cxnId="{53E404C4-CE3F-43FF-B0A3-69A4423AAAE2}">
      <dgm:prSet/>
      <dgm:spPr/>
      <dgm:t>
        <a:bodyPr/>
        <a:lstStyle/>
        <a:p>
          <a:endParaRPr lang="en-IN"/>
        </a:p>
      </dgm:t>
    </dgm:pt>
    <dgm:pt modelId="{53536D09-BFD0-4606-8795-35D74CA91D3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IN" sz="2400" b="1" dirty="0" smtClean="0">
              <a:solidFill>
                <a:schemeClr val="tx1"/>
              </a:solidFill>
            </a:rPr>
            <a:t>Host Range</a:t>
          </a:r>
          <a:endParaRPr lang="en-IN" sz="2400" b="1" dirty="0">
            <a:solidFill>
              <a:schemeClr val="tx1"/>
            </a:solidFill>
          </a:endParaRPr>
        </a:p>
      </dgm:t>
    </dgm:pt>
    <dgm:pt modelId="{C7907B63-2E18-4FFD-8CCF-3214E7E32ADB}" type="parTrans" cxnId="{DB548FE2-4950-4425-9A40-7E0571834CB7}">
      <dgm:prSet/>
      <dgm:spPr/>
      <dgm:t>
        <a:bodyPr/>
        <a:lstStyle/>
        <a:p>
          <a:endParaRPr lang="en-IN"/>
        </a:p>
      </dgm:t>
    </dgm:pt>
    <dgm:pt modelId="{76F6AA8F-534D-4E66-8F5D-5F9CC9E4CC56}" type="sibTrans" cxnId="{DB548FE2-4950-4425-9A40-7E0571834CB7}">
      <dgm:prSet/>
      <dgm:spPr/>
      <dgm:t>
        <a:bodyPr/>
        <a:lstStyle/>
        <a:p>
          <a:endParaRPr lang="en-IN"/>
        </a:p>
      </dgm:t>
    </dgm:pt>
    <dgm:pt modelId="{597198F4-4749-4C09-88D7-768A0C19132A}">
      <dgm:prSet phldrT="[Text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2000" dirty="0" smtClean="0"/>
            <a:t>Goats are the primary hosts, but Sheep may be affected</a:t>
          </a:r>
          <a:endParaRPr lang="en-IN" sz="2000" dirty="0"/>
        </a:p>
      </dgm:t>
    </dgm:pt>
    <dgm:pt modelId="{7CA4943A-E863-4144-BA61-87D473D5007E}" type="parTrans" cxnId="{D9FB554C-810D-4C37-B5CE-66013D3B03D4}">
      <dgm:prSet/>
      <dgm:spPr/>
      <dgm:t>
        <a:bodyPr/>
        <a:lstStyle/>
        <a:p>
          <a:endParaRPr lang="en-IN"/>
        </a:p>
      </dgm:t>
    </dgm:pt>
    <dgm:pt modelId="{029A69EC-F1E4-4257-BBED-6F28FC485960}" type="sibTrans" cxnId="{D9FB554C-810D-4C37-B5CE-66013D3B03D4}">
      <dgm:prSet/>
      <dgm:spPr/>
      <dgm:t>
        <a:bodyPr/>
        <a:lstStyle/>
        <a:p>
          <a:endParaRPr lang="en-IN"/>
        </a:p>
      </dgm:t>
    </dgm:pt>
    <dgm:pt modelId="{E63FFE17-DF57-4522-9669-160033331189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2000" dirty="0" smtClean="0"/>
            <a:t>In wild ruminants kept in a wildlife</a:t>
          </a:r>
          <a:endParaRPr lang="en-IN" sz="2000" dirty="0"/>
        </a:p>
      </dgm:t>
    </dgm:pt>
    <dgm:pt modelId="{9AA24228-60D2-448A-9328-AEA25E94A424}" type="parTrans" cxnId="{EC409E90-A710-4EBB-B125-21A56E1B1E72}">
      <dgm:prSet/>
      <dgm:spPr/>
      <dgm:t>
        <a:bodyPr/>
        <a:lstStyle/>
        <a:p>
          <a:endParaRPr lang="en-IN"/>
        </a:p>
      </dgm:t>
    </dgm:pt>
    <dgm:pt modelId="{D6A8666E-EE74-4889-B71D-F35ED4560814}" type="sibTrans" cxnId="{EC409E90-A710-4EBB-B125-21A56E1B1E72}">
      <dgm:prSet/>
      <dgm:spPr/>
      <dgm:t>
        <a:bodyPr/>
        <a:lstStyle/>
        <a:p>
          <a:endParaRPr lang="en-IN"/>
        </a:p>
      </dgm:t>
    </dgm:pt>
    <dgm:pt modelId="{4302D3A4-8081-4D18-8FA4-CE2CA78ABA1F}">
      <dgm:prSet phldrT="[Text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2000" dirty="0" smtClean="0"/>
            <a:t>Affects the respiratory tract</a:t>
          </a:r>
          <a:endParaRPr lang="en-IN" sz="2000" dirty="0"/>
        </a:p>
      </dgm:t>
    </dgm:pt>
    <dgm:pt modelId="{3E0620EE-7C41-494F-B8C7-EC53B4121BD0}" type="parTrans" cxnId="{CF73A919-BE8C-4129-9D10-399C49EB862B}">
      <dgm:prSet/>
      <dgm:spPr/>
      <dgm:t>
        <a:bodyPr/>
        <a:lstStyle/>
        <a:p>
          <a:endParaRPr lang="en-IN"/>
        </a:p>
      </dgm:t>
    </dgm:pt>
    <dgm:pt modelId="{79BAE1CE-9BED-4209-8D88-BE3090252361}" type="sibTrans" cxnId="{CF73A919-BE8C-4129-9D10-399C49EB862B}">
      <dgm:prSet/>
      <dgm:spPr/>
      <dgm:t>
        <a:bodyPr/>
        <a:lstStyle/>
        <a:p>
          <a:endParaRPr lang="en-IN"/>
        </a:p>
      </dgm:t>
    </dgm:pt>
    <dgm:pt modelId="{23EC8458-F00D-4882-94B7-1708C83CED0A}">
      <dgm:prSet phldrT="[Text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2000" dirty="0" smtClean="0"/>
            <a:t>Recorded from all states of India</a:t>
          </a:r>
          <a:endParaRPr lang="en-IN" sz="2000" dirty="0"/>
        </a:p>
      </dgm:t>
    </dgm:pt>
    <dgm:pt modelId="{F8EB030B-496A-41A2-9185-C63D7621B26A}" type="parTrans" cxnId="{9C5861E4-88C2-453F-A9B5-D8E4C5E26F4B}">
      <dgm:prSet/>
      <dgm:spPr/>
      <dgm:t>
        <a:bodyPr/>
        <a:lstStyle/>
        <a:p>
          <a:endParaRPr lang="en-IN"/>
        </a:p>
      </dgm:t>
    </dgm:pt>
    <dgm:pt modelId="{5FC50C03-89CC-4604-AAC1-E174B06A01F1}" type="sibTrans" cxnId="{9C5861E4-88C2-453F-A9B5-D8E4C5E26F4B}">
      <dgm:prSet/>
      <dgm:spPr/>
      <dgm:t>
        <a:bodyPr/>
        <a:lstStyle/>
        <a:p>
          <a:endParaRPr lang="en-IN"/>
        </a:p>
      </dgm:t>
    </dgm:pt>
    <dgm:pt modelId="{63D6DDCE-A906-4180-AA7B-ECD8E957166E}">
      <dgm:prSet phldrT="[Text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en-IN" sz="1800" dirty="0" smtClean="0"/>
            <a:t>Not transmissible to cattle and sheep</a:t>
          </a:r>
          <a:endParaRPr lang="en-IN" sz="1800" dirty="0"/>
        </a:p>
      </dgm:t>
    </dgm:pt>
    <dgm:pt modelId="{81BE8320-A78E-4BC4-980C-614732B8D8B3}" type="parTrans" cxnId="{B14F6D06-056C-4897-9C99-2288ABDF38EE}">
      <dgm:prSet/>
      <dgm:spPr/>
      <dgm:t>
        <a:bodyPr/>
        <a:lstStyle/>
        <a:p>
          <a:endParaRPr lang="en-IN"/>
        </a:p>
      </dgm:t>
    </dgm:pt>
    <dgm:pt modelId="{CE35A91B-DCDE-4EBE-B145-2FF9E044ABF6}" type="sibTrans" cxnId="{B14F6D06-056C-4897-9C99-2288ABDF38EE}">
      <dgm:prSet/>
      <dgm:spPr/>
      <dgm:t>
        <a:bodyPr/>
        <a:lstStyle/>
        <a:p>
          <a:endParaRPr lang="en-IN"/>
        </a:p>
      </dgm:t>
    </dgm:pt>
    <dgm:pt modelId="{A02841BC-03B6-4367-9E31-C965CEF51BB4}" type="pres">
      <dgm:prSet presAssocID="{95D8D4D7-59C2-41A6-AD72-F6B9F00EF6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2F3CABB-CC6E-4D52-8FC4-DD06CFA9CE0A}" type="pres">
      <dgm:prSet presAssocID="{7FDABED1-8D9D-46FE-B71B-2C0D0B399019}" presName="linNode" presStyleCnt="0"/>
      <dgm:spPr/>
    </dgm:pt>
    <dgm:pt modelId="{60EB8625-34AA-4DD8-A8A4-7B9F3EF97589}" type="pres">
      <dgm:prSet presAssocID="{7FDABED1-8D9D-46FE-B71B-2C0D0B399019}" presName="parentText" presStyleLbl="node1" presStyleIdx="0" presStyleCnt="3" custScaleX="73911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17ED050-423A-40E9-9ED7-B64768387B3F}" type="pres">
      <dgm:prSet presAssocID="{7FDABED1-8D9D-46FE-B71B-2C0D0B399019}" presName="descendantText" presStyleLbl="alignAccFollowNode1" presStyleIdx="0" presStyleCnt="3" custAng="0" custScaleX="132865" custScaleY="12539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3B2A175-0235-4929-B8F3-EE9AD9F50C07}" type="pres">
      <dgm:prSet presAssocID="{01DC95A4-6BBB-4CDE-B586-B86BC74A3C33}" presName="sp" presStyleCnt="0"/>
      <dgm:spPr/>
    </dgm:pt>
    <dgm:pt modelId="{28B7C293-C601-4660-84E1-9D59A1EBDC7C}" type="pres">
      <dgm:prSet presAssocID="{DA46AEE6-F979-4BBD-9488-89172BCE81EB}" presName="linNode" presStyleCnt="0"/>
      <dgm:spPr/>
    </dgm:pt>
    <dgm:pt modelId="{6D2564F5-6375-4F6B-9C98-48598B3EF72C}" type="pres">
      <dgm:prSet presAssocID="{DA46AEE6-F979-4BBD-9488-89172BCE81EB}" presName="parentText" presStyleLbl="node1" presStyleIdx="1" presStyleCnt="3" custScaleX="76726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09C95F4-2BF3-4514-ABFA-B59BE297BAA8}" type="pres">
      <dgm:prSet presAssocID="{DA46AEE6-F979-4BBD-9488-89172BCE81EB}" presName="descendantText" presStyleLbl="alignAccFollowNode1" presStyleIdx="1" presStyleCnt="3" custScaleX="140730" custScaleY="18311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69ACA0A-B0DC-4A35-B851-79D458FC4841}" type="pres">
      <dgm:prSet presAssocID="{79E66B88-3794-4F85-9901-9B6F11DB23F7}" presName="sp" presStyleCnt="0"/>
      <dgm:spPr/>
    </dgm:pt>
    <dgm:pt modelId="{4F5E9428-034B-4E56-A32E-5B4DB59D5C6E}" type="pres">
      <dgm:prSet presAssocID="{53536D09-BFD0-4606-8795-35D74CA91D3B}" presName="linNode" presStyleCnt="0"/>
      <dgm:spPr/>
    </dgm:pt>
    <dgm:pt modelId="{A2ABE68D-FC39-4F7E-8F01-4954B8AE896D}" type="pres">
      <dgm:prSet presAssocID="{53536D09-BFD0-4606-8795-35D74CA91D3B}" presName="parentText" presStyleLbl="node1" presStyleIdx="2" presStyleCnt="3" custScaleX="64527" custLinFactNeighborX="-1430" custLinFactNeighborY="-5236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C256B30-3257-4C97-9254-61FFB2F5DA5F}" type="pres">
      <dgm:prSet presAssocID="{53536D09-BFD0-4606-8795-35D74CA91D3B}" presName="descendantText" presStyleLbl="alignAccFollowNode1" presStyleIdx="2" presStyleCnt="3" custAng="0" custScaleX="118664" custScaleY="125569" custLinFactNeighborX="22770" custLinFactNeighborY="-626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B548FE2-4950-4425-9A40-7E0571834CB7}" srcId="{95D8D4D7-59C2-41A6-AD72-F6B9F00EF64F}" destId="{53536D09-BFD0-4606-8795-35D74CA91D3B}" srcOrd="2" destOrd="0" parTransId="{C7907B63-2E18-4FFD-8CCF-3214E7E32ADB}" sibTransId="{76F6AA8F-534D-4E66-8F5D-5F9CC9E4CC56}"/>
    <dgm:cxn modelId="{AB985CED-3652-4781-9454-880625E6B417}" type="presOf" srcId="{95D8D4D7-59C2-41A6-AD72-F6B9F00EF64F}" destId="{A02841BC-03B6-4367-9E31-C965CEF51BB4}" srcOrd="0" destOrd="0" presId="urn:microsoft.com/office/officeart/2005/8/layout/vList5"/>
    <dgm:cxn modelId="{2A8822FF-CF06-4EFA-A7ED-35C972D98409}" srcId="{95D8D4D7-59C2-41A6-AD72-F6B9F00EF64F}" destId="{DA46AEE6-F979-4BBD-9488-89172BCE81EB}" srcOrd="1" destOrd="0" parTransId="{EBF84D0D-24AC-4B01-A15A-53B7AF4E3C63}" sibTransId="{79E66B88-3794-4F85-9901-9B6F11DB23F7}"/>
    <dgm:cxn modelId="{3839D6C5-D9E9-46E3-AA12-6E0055B82E15}" type="presOf" srcId="{7FDABED1-8D9D-46FE-B71B-2C0D0B399019}" destId="{60EB8625-34AA-4DD8-A8A4-7B9F3EF97589}" srcOrd="0" destOrd="0" presId="urn:microsoft.com/office/officeart/2005/8/layout/vList5"/>
    <dgm:cxn modelId="{0837C913-9AF2-471A-98ED-81B2F90226F6}" type="presOf" srcId="{E63FFE17-DF57-4522-9669-160033331189}" destId="{0C256B30-3257-4C97-9254-61FFB2F5DA5F}" srcOrd="0" destOrd="1" presId="urn:microsoft.com/office/officeart/2005/8/layout/vList5"/>
    <dgm:cxn modelId="{CF73A919-BE8C-4129-9D10-399C49EB862B}" srcId="{7FDABED1-8D9D-46FE-B71B-2C0D0B399019}" destId="{4302D3A4-8081-4D18-8FA4-CE2CA78ABA1F}" srcOrd="1" destOrd="0" parTransId="{3E0620EE-7C41-494F-B8C7-EC53B4121BD0}" sibTransId="{79BAE1CE-9BED-4209-8D88-BE3090252361}"/>
    <dgm:cxn modelId="{4EFEC2D4-0EF0-431D-BB06-BD76BAC1864A}" type="presOf" srcId="{C5407367-B7C3-4F09-8DE3-B7576EF5E713}" destId="{109C95F4-2BF3-4514-ABFA-B59BE297BAA8}" srcOrd="0" destOrd="1" presId="urn:microsoft.com/office/officeart/2005/8/layout/vList5"/>
    <dgm:cxn modelId="{7217053C-3D15-4883-B5C0-925B3D760C69}" type="presOf" srcId="{A5E60FC5-A022-4EF7-851D-EB15201E92A1}" destId="{109C95F4-2BF3-4514-ABFA-B59BE297BAA8}" srcOrd="0" destOrd="0" presId="urn:microsoft.com/office/officeart/2005/8/layout/vList5"/>
    <dgm:cxn modelId="{BF0769C4-9AD5-4EC9-A75C-287123915857}" type="presOf" srcId="{53536D09-BFD0-4606-8795-35D74CA91D3B}" destId="{A2ABE68D-FC39-4F7E-8F01-4954B8AE896D}" srcOrd="0" destOrd="0" presId="urn:microsoft.com/office/officeart/2005/8/layout/vList5"/>
    <dgm:cxn modelId="{F3E8BD7F-9CFE-4675-A319-C0A683E62838}" srcId="{DA46AEE6-F979-4BBD-9488-89172BCE81EB}" destId="{A5E60FC5-A022-4EF7-851D-EB15201E92A1}" srcOrd="0" destOrd="0" parTransId="{2EE87F8F-2537-4ED4-9AD7-B0C901B4171E}" sibTransId="{B14124D7-5AA3-411E-9B9C-1B497B28B4A6}"/>
    <dgm:cxn modelId="{5B3AC38B-7F0F-49FE-B568-CBAFE38C6FFE}" type="presOf" srcId="{4302D3A4-8081-4D18-8FA4-CE2CA78ABA1F}" destId="{417ED050-423A-40E9-9ED7-B64768387B3F}" srcOrd="0" destOrd="1" presId="urn:microsoft.com/office/officeart/2005/8/layout/vList5"/>
    <dgm:cxn modelId="{487C51DA-C010-4B4F-88C1-14685FEFA52F}" type="presOf" srcId="{23EC8458-F00D-4882-94B7-1708C83CED0A}" destId="{417ED050-423A-40E9-9ED7-B64768387B3F}" srcOrd="0" destOrd="2" presId="urn:microsoft.com/office/officeart/2005/8/layout/vList5"/>
    <dgm:cxn modelId="{9C5861E4-88C2-453F-A9B5-D8E4C5E26F4B}" srcId="{7FDABED1-8D9D-46FE-B71B-2C0D0B399019}" destId="{23EC8458-F00D-4882-94B7-1708C83CED0A}" srcOrd="2" destOrd="0" parTransId="{F8EB030B-496A-41A2-9185-C63D7621B26A}" sibTransId="{5FC50C03-89CC-4604-AAC1-E174B06A01F1}"/>
    <dgm:cxn modelId="{FA8D5B0C-A38B-48ED-A123-DC238DB9D35B}" type="presOf" srcId="{DA46AEE6-F979-4BBD-9488-89172BCE81EB}" destId="{6D2564F5-6375-4F6B-9C98-48598B3EF72C}" srcOrd="0" destOrd="0" presId="urn:microsoft.com/office/officeart/2005/8/layout/vList5"/>
    <dgm:cxn modelId="{EC409E90-A710-4EBB-B125-21A56E1B1E72}" srcId="{53536D09-BFD0-4606-8795-35D74CA91D3B}" destId="{E63FFE17-DF57-4522-9669-160033331189}" srcOrd="1" destOrd="0" parTransId="{9AA24228-60D2-448A-9328-AEA25E94A424}" sibTransId="{D6A8666E-EE74-4889-B71D-F35ED4560814}"/>
    <dgm:cxn modelId="{947F6CF4-36ED-43D1-90CC-FE6F0CC0A040}" type="presOf" srcId="{438CC6ED-2192-4870-B15C-32AE94E3871F}" destId="{417ED050-423A-40E9-9ED7-B64768387B3F}" srcOrd="0" destOrd="0" presId="urn:microsoft.com/office/officeart/2005/8/layout/vList5"/>
    <dgm:cxn modelId="{53D5868B-DC71-47A9-BA5B-0C0A66F777AC}" type="presOf" srcId="{597198F4-4749-4C09-88D7-768A0C19132A}" destId="{0C256B30-3257-4C97-9254-61FFB2F5DA5F}" srcOrd="0" destOrd="0" presId="urn:microsoft.com/office/officeart/2005/8/layout/vList5"/>
    <dgm:cxn modelId="{B14F6D06-056C-4897-9C99-2288ABDF38EE}" srcId="{DA46AEE6-F979-4BBD-9488-89172BCE81EB}" destId="{63D6DDCE-A906-4180-AA7B-ECD8E957166E}" srcOrd="2" destOrd="0" parTransId="{81BE8320-A78E-4BC4-980C-614732B8D8B3}" sibTransId="{CE35A91B-DCDE-4EBE-B145-2FF9E044ABF6}"/>
    <dgm:cxn modelId="{9E3AC48F-5738-4754-B83D-335FA5870E51}" srcId="{95D8D4D7-59C2-41A6-AD72-F6B9F00EF64F}" destId="{7FDABED1-8D9D-46FE-B71B-2C0D0B399019}" srcOrd="0" destOrd="0" parTransId="{4B59DCE8-0739-4CBD-9B6E-BC08D5DE8C3B}" sibTransId="{01DC95A4-6BBB-4CDE-B586-B86BC74A3C33}"/>
    <dgm:cxn modelId="{D9FB554C-810D-4C37-B5CE-66013D3B03D4}" srcId="{53536D09-BFD0-4606-8795-35D74CA91D3B}" destId="{597198F4-4749-4C09-88D7-768A0C19132A}" srcOrd="0" destOrd="0" parTransId="{7CA4943A-E863-4144-BA61-87D473D5007E}" sibTransId="{029A69EC-F1E4-4257-BBED-6F28FC485960}"/>
    <dgm:cxn modelId="{53E404C4-CE3F-43FF-B0A3-69A4423AAAE2}" srcId="{DA46AEE6-F979-4BBD-9488-89172BCE81EB}" destId="{C5407367-B7C3-4F09-8DE3-B7576EF5E713}" srcOrd="1" destOrd="0" parTransId="{DBC05618-94F8-4D16-B087-4483216C883D}" sibTransId="{E564DDFD-60FD-43F3-995E-3FF3B0760145}"/>
    <dgm:cxn modelId="{02E30C18-2B0D-476C-8A3C-4C5F24DCFB4A}" type="presOf" srcId="{63D6DDCE-A906-4180-AA7B-ECD8E957166E}" destId="{109C95F4-2BF3-4514-ABFA-B59BE297BAA8}" srcOrd="0" destOrd="2" presId="urn:microsoft.com/office/officeart/2005/8/layout/vList5"/>
    <dgm:cxn modelId="{0D5C6B40-3DC0-4A42-8AC4-0103C58EB9DE}" srcId="{7FDABED1-8D9D-46FE-B71B-2C0D0B399019}" destId="{438CC6ED-2192-4870-B15C-32AE94E3871F}" srcOrd="0" destOrd="0" parTransId="{181895F7-FAF2-4764-B8B9-FB9A3F1D3EF7}" sibTransId="{9043DC5E-035A-4EA5-B2B3-395AA7D76C49}"/>
    <dgm:cxn modelId="{196397C0-EF72-4640-8523-EEA5581A3F58}" type="presParOf" srcId="{A02841BC-03B6-4367-9E31-C965CEF51BB4}" destId="{02F3CABB-CC6E-4D52-8FC4-DD06CFA9CE0A}" srcOrd="0" destOrd="0" presId="urn:microsoft.com/office/officeart/2005/8/layout/vList5"/>
    <dgm:cxn modelId="{75B60D34-1EBF-4533-A121-BCF5D2153E21}" type="presParOf" srcId="{02F3CABB-CC6E-4D52-8FC4-DD06CFA9CE0A}" destId="{60EB8625-34AA-4DD8-A8A4-7B9F3EF97589}" srcOrd="0" destOrd="0" presId="urn:microsoft.com/office/officeart/2005/8/layout/vList5"/>
    <dgm:cxn modelId="{8DB9B183-4AC0-4DDC-B86B-C4FDBB9D6604}" type="presParOf" srcId="{02F3CABB-CC6E-4D52-8FC4-DD06CFA9CE0A}" destId="{417ED050-423A-40E9-9ED7-B64768387B3F}" srcOrd="1" destOrd="0" presId="urn:microsoft.com/office/officeart/2005/8/layout/vList5"/>
    <dgm:cxn modelId="{96511F9F-2DD9-493A-B321-6B99C14E1D7D}" type="presParOf" srcId="{A02841BC-03B6-4367-9E31-C965CEF51BB4}" destId="{F3B2A175-0235-4929-B8F3-EE9AD9F50C07}" srcOrd="1" destOrd="0" presId="urn:microsoft.com/office/officeart/2005/8/layout/vList5"/>
    <dgm:cxn modelId="{2FD45993-24A0-4460-8DBF-B6DE7E7C559F}" type="presParOf" srcId="{A02841BC-03B6-4367-9E31-C965CEF51BB4}" destId="{28B7C293-C601-4660-84E1-9D59A1EBDC7C}" srcOrd="2" destOrd="0" presId="urn:microsoft.com/office/officeart/2005/8/layout/vList5"/>
    <dgm:cxn modelId="{E97A7733-747A-43ED-BDE5-8A0ABBCA095D}" type="presParOf" srcId="{28B7C293-C601-4660-84E1-9D59A1EBDC7C}" destId="{6D2564F5-6375-4F6B-9C98-48598B3EF72C}" srcOrd="0" destOrd="0" presId="urn:microsoft.com/office/officeart/2005/8/layout/vList5"/>
    <dgm:cxn modelId="{44374490-8612-463F-A48E-7DD00F334827}" type="presParOf" srcId="{28B7C293-C601-4660-84E1-9D59A1EBDC7C}" destId="{109C95F4-2BF3-4514-ABFA-B59BE297BAA8}" srcOrd="1" destOrd="0" presId="urn:microsoft.com/office/officeart/2005/8/layout/vList5"/>
    <dgm:cxn modelId="{3F2807E9-DB49-4E9C-B961-00293A5AC709}" type="presParOf" srcId="{A02841BC-03B6-4367-9E31-C965CEF51BB4}" destId="{B69ACA0A-B0DC-4A35-B851-79D458FC4841}" srcOrd="3" destOrd="0" presId="urn:microsoft.com/office/officeart/2005/8/layout/vList5"/>
    <dgm:cxn modelId="{DE975285-9C1F-40C9-9DF8-9C16CCAC5425}" type="presParOf" srcId="{A02841BC-03B6-4367-9E31-C965CEF51BB4}" destId="{4F5E9428-034B-4E56-A32E-5B4DB59D5C6E}" srcOrd="4" destOrd="0" presId="urn:microsoft.com/office/officeart/2005/8/layout/vList5"/>
    <dgm:cxn modelId="{996E5B01-8C1F-4907-A1FB-6F1001B99D25}" type="presParOf" srcId="{4F5E9428-034B-4E56-A32E-5B4DB59D5C6E}" destId="{A2ABE68D-FC39-4F7E-8F01-4954B8AE896D}" srcOrd="0" destOrd="0" presId="urn:microsoft.com/office/officeart/2005/8/layout/vList5"/>
    <dgm:cxn modelId="{6DA777BC-0E2E-473C-8A7C-0BD5E0980160}" type="presParOf" srcId="{4F5E9428-034B-4E56-A32E-5B4DB59D5C6E}" destId="{0C256B30-3257-4C97-9254-61FFB2F5DA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EB5415-B3CB-4A21-B70A-DFF0A8373C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33AC0D7-E27B-4BEB-9D83-852CCE45C50D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IN" sz="2400" b="1" dirty="0" smtClean="0">
              <a:solidFill>
                <a:schemeClr val="tx1"/>
              </a:solidFill>
            </a:rPr>
            <a:t>Transmission</a:t>
          </a:r>
          <a:endParaRPr lang="en-IN" sz="2400" b="1" dirty="0">
            <a:solidFill>
              <a:schemeClr val="tx1"/>
            </a:solidFill>
          </a:endParaRPr>
        </a:p>
      </dgm:t>
    </dgm:pt>
    <dgm:pt modelId="{81769E43-78FC-4105-8F89-8CBFF5907EE6}" type="parTrans" cxnId="{ECD83C81-7DCD-4FAC-B4B1-94EAD472DC10}">
      <dgm:prSet/>
      <dgm:spPr/>
      <dgm:t>
        <a:bodyPr/>
        <a:lstStyle/>
        <a:p>
          <a:endParaRPr lang="en-IN"/>
        </a:p>
      </dgm:t>
    </dgm:pt>
    <dgm:pt modelId="{500156B6-B44F-464E-9C5B-7CAB69D007D5}" type="sibTrans" cxnId="{ECD83C81-7DCD-4FAC-B4B1-94EAD472DC10}">
      <dgm:prSet/>
      <dgm:spPr/>
      <dgm:t>
        <a:bodyPr/>
        <a:lstStyle/>
        <a:p>
          <a:endParaRPr lang="en-IN"/>
        </a:p>
      </dgm:t>
    </dgm:pt>
    <dgm:pt modelId="{49857AD7-1028-4AB5-9169-0F2745C2D458}">
      <dgm:prSet phldrT="[Text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just"/>
          <a:r>
            <a:rPr lang="en-IN" dirty="0" smtClean="0"/>
            <a:t>Close contact ( inhalation of respiratory droplets).</a:t>
          </a:r>
          <a:endParaRPr lang="en-IN" dirty="0"/>
        </a:p>
      </dgm:t>
    </dgm:pt>
    <dgm:pt modelId="{E6C6D4A6-A612-4680-A3E8-A17B11116E6E}" type="parTrans" cxnId="{3AB3441C-9101-4FC4-8222-90F45FCB11FE}">
      <dgm:prSet/>
      <dgm:spPr/>
      <dgm:t>
        <a:bodyPr/>
        <a:lstStyle/>
        <a:p>
          <a:endParaRPr lang="en-IN"/>
        </a:p>
      </dgm:t>
    </dgm:pt>
    <dgm:pt modelId="{ABC091BA-1C10-4A9F-99CC-90A8535D42F2}" type="sibTrans" cxnId="{3AB3441C-9101-4FC4-8222-90F45FCB11FE}">
      <dgm:prSet/>
      <dgm:spPr/>
      <dgm:t>
        <a:bodyPr/>
        <a:lstStyle/>
        <a:p>
          <a:endParaRPr lang="en-IN"/>
        </a:p>
      </dgm:t>
    </dgm:pt>
    <dgm:pt modelId="{6063C024-936B-4E30-831E-10A4404272DB}">
      <dgm:prSet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en-IN" smtClean="0"/>
            <a:t>Outbreaks often occur after heavy rains (e.g. after the monsoons in India).</a:t>
          </a:r>
          <a:endParaRPr lang="en-IN"/>
        </a:p>
      </dgm:t>
    </dgm:pt>
    <dgm:pt modelId="{88873A4C-23B3-48D3-A052-8BF08FFA2827}" type="parTrans" cxnId="{BEA14649-136A-48AE-8843-79A021B86C75}">
      <dgm:prSet/>
      <dgm:spPr/>
      <dgm:t>
        <a:bodyPr/>
        <a:lstStyle/>
        <a:p>
          <a:endParaRPr lang="en-IN"/>
        </a:p>
      </dgm:t>
    </dgm:pt>
    <dgm:pt modelId="{C552CF51-5FEA-4A3F-98AF-87B774A43935}" type="sibTrans" cxnId="{BEA14649-136A-48AE-8843-79A021B86C75}">
      <dgm:prSet/>
      <dgm:spPr/>
      <dgm:t>
        <a:bodyPr/>
        <a:lstStyle/>
        <a:p>
          <a:endParaRPr lang="en-IN"/>
        </a:p>
      </dgm:t>
    </dgm:pt>
    <dgm:pt modelId="{55746088-51B9-4AD5-876D-C547894DB6BD}">
      <dgm:prSet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just"/>
          <a:r>
            <a:rPr lang="en-IN" dirty="0" smtClean="0"/>
            <a:t>Carrier animals</a:t>
          </a:r>
          <a:endParaRPr lang="en-IN" dirty="0"/>
        </a:p>
      </dgm:t>
    </dgm:pt>
    <dgm:pt modelId="{F5BA3812-8FA1-454B-A091-214FA8A83551}" type="parTrans" cxnId="{A55A3D03-9007-4CE4-8C50-60F1259EC7AA}">
      <dgm:prSet/>
      <dgm:spPr/>
      <dgm:t>
        <a:bodyPr/>
        <a:lstStyle/>
        <a:p>
          <a:endParaRPr lang="en-IN"/>
        </a:p>
      </dgm:t>
    </dgm:pt>
    <dgm:pt modelId="{5D6BAB8F-01CB-4628-863B-33959CA4F2E5}" type="sibTrans" cxnId="{A55A3D03-9007-4CE4-8C50-60F1259EC7AA}">
      <dgm:prSet/>
      <dgm:spPr/>
      <dgm:t>
        <a:bodyPr/>
        <a:lstStyle/>
        <a:p>
          <a:endParaRPr lang="en-IN"/>
        </a:p>
      </dgm:t>
    </dgm:pt>
    <dgm:pt modelId="{F7821707-F127-41F9-87E2-8612D7F96D9B}">
      <dgm:prSet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just"/>
          <a:r>
            <a:rPr lang="en-IN" dirty="0" smtClean="0"/>
            <a:t>Infected objects, vectors, fomites and animal products.</a:t>
          </a:r>
          <a:endParaRPr lang="en-IN" dirty="0"/>
        </a:p>
      </dgm:t>
    </dgm:pt>
    <dgm:pt modelId="{5EFFC872-5864-4496-B444-DCF90BBEFCE3}" type="parTrans" cxnId="{85B85123-A904-4F24-B6B4-5AD161205578}">
      <dgm:prSet/>
      <dgm:spPr/>
      <dgm:t>
        <a:bodyPr/>
        <a:lstStyle/>
        <a:p>
          <a:endParaRPr lang="en-IN"/>
        </a:p>
      </dgm:t>
    </dgm:pt>
    <dgm:pt modelId="{85978833-4D45-4F4D-BC1C-B1CEBA0C786E}" type="sibTrans" cxnId="{85B85123-A904-4F24-B6B4-5AD161205578}">
      <dgm:prSet/>
      <dgm:spPr/>
      <dgm:t>
        <a:bodyPr/>
        <a:lstStyle/>
        <a:p>
          <a:endParaRPr lang="en-IN"/>
        </a:p>
      </dgm:t>
    </dgm:pt>
    <dgm:pt modelId="{EE4F4D15-1FE5-46A7-827B-B7942E80597D}" type="pres">
      <dgm:prSet presAssocID="{23EB5415-B3CB-4A21-B70A-DFF0A8373C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5BABD20-7057-4934-B20E-D9604134915D}" type="pres">
      <dgm:prSet presAssocID="{633AC0D7-E27B-4BEB-9D83-852CCE45C50D}" presName="linNode" presStyleCnt="0"/>
      <dgm:spPr/>
    </dgm:pt>
    <dgm:pt modelId="{9E324FDF-E521-4B89-BA2A-21592245DA5C}" type="pres">
      <dgm:prSet presAssocID="{633AC0D7-E27B-4BEB-9D83-852CCE45C50D}" presName="parentText" presStyleLbl="node1" presStyleIdx="0" presStyleCnt="1" custScaleX="71722" custScaleY="80328" custLinFactNeighborX="-4262" custLinFactNeighborY="-9836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95B04D4-8194-4E1D-9238-F00CD54053C8}" type="pres">
      <dgm:prSet presAssocID="{633AC0D7-E27B-4BEB-9D83-852CCE45C50D}" presName="descendantText" presStyleLbl="alignAccFollowNode1" presStyleIdx="0" presStyleCnt="1" custScaleX="122227" custLinFactNeighborX="6201" custLinFactNeighborY="-168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8CB99F45-3749-4ADF-81F7-F8C122565B5B}" type="presOf" srcId="{F7821707-F127-41F9-87E2-8612D7F96D9B}" destId="{A95B04D4-8194-4E1D-9238-F00CD54053C8}" srcOrd="0" destOrd="3" presId="urn:microsoft.com/office/officeart/2005/8/layout/vList5"/>
    <dgm:cxn modelId="{AAAD4A46-8B64-4AC1-81F0-EB0BE9909DF0}" type="presOf" srcId="{23EB5415-B3CB-4A21-B70A-DFF0A8373C0B}" destId="{EE4F4D15-1FE5-46A7-827B-B7942E80597D}" srcOrd="0" destOrd="0" presId="urn:microsoft.com/office/officeart/2005/8/layout/vList5"/>
    <dgm:cxn modelId="{ECD83C81-7DCD-4FAC-B4B1-94EAD472DC10}" srcId="{23EB5415-B3CB-4A21-B70A-DFF0A8373C0B}" destId="{633AC0D7-E27B-4BEB-9D83-852CCE45C50D}" srcOrd="0" destOrd="0" parTransId="{81769E43-78FC-4105-8F89-8CBFF5907EE6}" sibTransId="{500156B6-B44F-464E-9C5B-7CAB69D007D5}"/>
    <dgm:cxn modelId="{40C070A6-A8AB-4610-8FF4-B7C5982A1F6F}" type="presOf" srcId="{55746088-51B9-4AD5-876D-C547894DB6BD}" destId="{A95B04D4-8194-4E1D-9238-F00CD54053C8}" srcOrd="0" destOrd="2" presId="urn:microsoft.com/office/officeart/2005/8/layout/vList5"/>
    <dgm:cxn modelId="{BEA14649-136A-48AE-8843-79A021B86C75}" srcId="{633AC0D7-E27B-4BEB-9D83-852CCE45C50D}" destId="{6063C024-936B-4E30-831E-10A4404272DB}" srcOrd="1" destOrd="0" parTransId="{88873A4C-23B3-48D3-A052-8BF08FFA2827}" sibTransId="{C552CF51-5FEA-4A3F-98AF-87B774A43935}"/>
    <dgm:cxn modelId="{BF812BC6-42DD-47C6-81F9-9EECC38024E7}" type="presOf" srcId="{6063C024-936B-4E30-831E-10A4404272DB}" destId="{A95B04D4-8194-4E1D-9238-F00CD54053C8}" srcOrd="0" destOrd="1" presId="urn:microsoft.com/office/officeart/2005/8/layout/vList5"/>
    <dgm:cxn modelId="{43185CD5-52B5-4E0C-ACC1-508B600FAC71}" type="presOf" srcId="{49857AD7-1028-4AB5-9169-0F2745C2D458}" destId="{A95B04D4-8194-4E1D-9238-F00CD54053C8}" srcOrd="0" destOrd="0" presId="urn:microsoft.com/office/officeart/2005/8/layout/vList5"/>
    <dgm:cxn modelId="{3AB3441C-9101-4FC4-8222-90F45FCB11FE}" srcId="{633AC0D7-E27B-4BEB-9D83-852CCE45C50D}" destId="{49857AD7-1028-4AB5-9169-0F2745C2D458}" srcOrd="0" destOrd="0" parTransId="{E6C6D4A6-A612-4680-A3E8-A17B11116E6E}" sibTransId="{ABC091BA-1C10-4A9F-99CC-90A8535D42F2}"/>
    <dgm:cxn modelId="{85B85123-A904-4F24-B6B4-5AD161205578}" srcId="{633AC0D7-E27B-4BEB-9D83-852CCE45C50D}" destId="{F7821707-F127-41F9-87E2-8612D7F96D9B}" srcOrd="3" destOrd="0" parTransId="{5EFFC872-5864-4496-B444-DCF90BBEFCE3}" sibTransId="{85978833-4D45-4F4D-BC1C-B1CEBA0C786E}"/>
    <dgm:cxn modelId="{4A36CA03-866A-4FC8-90F7-AC92EE00DB1D}" type="presOf" srcId="{633AC0D7-E27B-4BEB-9D83-852CCE45C50D}" destId="{9E324FDF-E521-4B89-BA2A-21592245DA5C}" srcOrd="0" destOrd="0" presId="urn:microsoft.com/office/officeart/2005/8/layout/vList5"/>
    <dgm:cxn modelId="{A55A3D03-9007-4CE4-8C50-60F1259EC7AA}" srcId="{633AC0D7-E27B-4BEB-9D83-852CCE45C50D}" destId="{55746088-51B9-4AD5-876D-C547894DB6BD}" srcOrd="2" destOrd="0" parTransId="{F5BA3812-8FA1-454B-A091-214FA8A83551}" sibTransId="{5D6BAB8F-01CB-4628-863B-33959CA4F2E5}"/>
    <dgm:cxn modelId="{FAD61B78-3BF1-46A4-A956-8E2F60A58F5E}" type="presParOf" srcId="{EE4F4D15-1FE5-46A7-827B-B7942E80597D}" destId="{75BABD20-7057-4934-B20E-D9604134915D}" srcOrd="0" destOrd="0" presId="urn:microsoft.com/office/officeart/2005/8/layout/vList5"/>
    <dgm:cxn modelId="{5F1B9BC3-75CE-47DB-9DB3-85B2753B214C}" type="presParOf" srcId="{75BABD20-7057-4934-B20E-D9604134915D}" destId="{9E324FDF-E521-4B89-BA2A-21592245DA5C}" srcOrd="0" destOrd="0" presId="urn:microsoft.com/office/officeart/2005/8/layout/vList5"/>
    <dgm:cxn modelId="{C700080D-52DD-4CE4-B8FE-E7F46D4B8774}" type="presParOf" srcId="{75BABD20-7057-4934-B20E-D9604134915D}" destId="{A95B04D4-8194-4E1D-9238-F00CD54053C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348748-8646-4C43-970F-16F934BF22A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4559739-7F52-4B11-BD80-882F005017B6}">
      <dgm:prSet phldrT="[Text]" custT="1"/>
      <dgm:spPr>
        <a:solidFill>
          <a:schemeClr val="accent6">
            <a:lumMod val="40000"/>
            <a:lumOff val="60000"/>
          </a:schemeClr>
        </a:solidFill>
        <a:ln cap="rnd">
          <a:solidFill>
            <a:srgbClr val="C00000"/>
          </a:solidFill>
        </a:ln>
      </dgm:spPr>
      <dgm:t>
        <a:bodyPr/>
        <a:lstStyle/>
        <a:p>
          <a:r>
            <a:rPr lang="en-IN" sz="2400" b="1" dirty="0" smtClean="0">
              <a:solidFill>
                <a:schemeClr val="tx1"/>
              </a:solidFill>
            </a:rPr>
            <a:t>Clinical findings</a:t>
          </a:r>
        </a:p>
        <a:p>
          <a:endParaRPr lang="en-IN" sz="2400" dirty="0">
            <a:solidFill>
              <a:schemeClr val="tx1"/>
            </a:solidFill>
          </a:endParaRPr>
        </a:p>
      </dgm:t>
    </dgm:pt>
    <dgm:pt modelId="{A6CC3ED7-BB28-4735-A074-CE13D476CDEF}" type="parTrans" cxnId="{AA0E2F30-77B8-4882-A695-287D4D1EC28F}">
      <dgm:prSet/>
      <dgm:spPr/>
      <dgm:t>
        <a:bodyPr/>
        <a:lstStyle/>
        <a:p>
          <a:endParaRPr lang="en-IN"/>
        </a:p>
      </dgm:t>
    </dgm:pt>
    <dgm:pt modelId="{9A23C032-A692-4F01-81EE-3FF64B9011AE}" type="sibTrans" cxnId="{AA0E2F30-77B8-4882-A695-287D4D1EC28F}">
      <dgm:prSet/>
      <dgm:spPr/>
      <dgm:t>
        <a:bodyPr/>
        <a:lstStyle/>
        <a:p>
          <a:endParaRPr lang="en-IN"/>
        </a:p>
      </dgm:t>
    </dgm:pt>
    <dgm:pt modelId="{BD67510B-337D-45F3-AA5B-352CD4EF9363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en-IN" sz="1800" dirty="0" smtClean="0"/>
            <a:t>IP, 6-10 Days, Mortality-100%</a:t>
          </a:r>
          <a:endParaRPr lang="en-IN" sz="1800" dirty="0"/>
        </a:p>
      </dgm:t>
    </dgm:pt>
    <dgm:pt modelId="{0DA66F8A-2C4D-4D85-A5CE-BED0087153AF}" type="parTrans" cxnId="{FAE5684C-FA07-4574-99FA-4C93CAB725E9}">
      <dgm:prSet/>
      <dgm:spPr/>
      <dgm:t>
        <a:bodyPr/>
        <a:lstStyle/>
        <a:p>
          <a:endParaRPr lang="en-IN"/>
        </a:p>
      </dgm:t>
    </dgm:pt>
    <dgm:pt modelId="{0AC0900E-E244-40A1-8135-A6FD1D02ECC2}" type="sibTrans" cxnId="{FAE5684C-FA07-4574-99FA-4C93CAB725E9}">
      <dgm:prSet/>
      <dgm:spPr/>
      <dgm:t>
        <a:bodyPr/>
        <a:lstStyle/>
        <a:p>
          <a:endParaRPr lang="en-IN"/>
        </a:p>
      </dgm:t>
    </dgm:pt>
    <dgm:pt modelId="{13C8CEB8-137E-4857-9FA1-DC7754B62665}">
      <dgm:prSet phldrT="[Text]" custT="1"/>
      <dgm:spPr>
        <a:solidFill>
          <a:schemeClr val="accent6">
            <a:lumMod val="60000"/>
            <a:lumOff val="4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n-IN" sz="2400" b="1" dirty="0" smtClean="0">
              <a:solidFill>
                <a:schemeClr val="tx1"/>
              </a:solidFill>
            </a:rPr>
            <a:t>Diagnosis</a:t>
          </a:r>
          <a:endParaRPr lang="en-IN" sz="2400" b="1" dirty="0">
            <a:solidFill>
              <a:schemeClr val="tx1"/>
            </a:solidFill>
          </a:endParaRPr>
        </a:p>
      </dgm:t>
    </dgm:pt>
    <dgm:pt modelId="{13DFC2AC-28CF-48E8-B8DE-1BE6AA74CA90}" type="parTrans" cxnId="{DCFE570C-3CF3-4CE5-A867-6B24205D229F}">
      <dgm:prSet/>
      <dgm:spPr/>
      <dgm:t>
        <a:bodyPr/>
        <a:lstStyle/>
        <a:p>
          <a:endParaRPr lang="en-IN"/>
        </a:p>
      </dgm:t>
    </dgm:pt>
    <dgm:pt modelId="{F53BBDA2-167E-400E-9173-B3D256F5739B}" type="sibTrans" cxnId="{DCFE570C-3CF3-4CE5-A867-6B24205D229F}">
      <dgm:prSet/>
      <dgm:spPr/>
      <dgm:t>
        <a:bodyPr/>
        <a:lstStyle/>
        <a:p>
          <a:endParaRPr lang="en-IN"/>
        </a:p>
      </dgm:t>
    </dgm:pt>
    <dgm:pt modelId="{0B470BB5-B462-4AC0-990A-9F9CBB3A85A2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IN" sz="1500" dirty="0" smtClean="0"/>
            <a:t> </a:t>
          </a:r>
          <a:r>
            <a:rPr lang="en-IN" sz="1800" dirty="0" smtClean="0"/>
            <a:t>Clinical and PM findings.</a:t>
          </a:r>
          <a:endParaRPr lang="en-IN" sz="1800" dirty="0"/>
        </a:p>
      </dgm:t>
    </dgm:pt>
    <dgm:pt modelId="{70D893E6-4AC0-489A-812C-59EED894EEA7}" type="parTrans" cxnId="{AA704BBA-EF67-498D-AE2C-219907258FD9}">
      <dgm:prSet/>
      <dgm:spPr/>
      <dgm:t>
        <a:bodyPr/>
        <a:lstStyle/>
        <a:p>
          <a:endParaRPr lang="en-IN"/>
        </a:p>
      </dgm:t>
    </dgm:pt>
    <dgm:pt modelId="{E51838B4-8BAA-4223-A550-0C951CEBA082}" type="sibTrans" cxnId="{AA704BBA-EF67-498D-AE2C-219907258FD9}">
      <dgm:prSet/>
      <dgm:spPr/>
      <dgm:t>
        <a:bodyPr/>
        <a:lstStyle/>
        <a:p>
          <a:endParaRPr lang="en-IN"/>
        </a:p>
      </dgm:t>
    </dgm:pt>
    <dgm:pt modelId="{F2E7CB60-B74E-4CFA-B86B-11DA7FDCE2DA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IN" sz="1800" dirty="0" smtClean="0"/>
            <a:t>Isolation and identification of agent</a:t>
          </a:r>
          <a:endParaRPr lang="en-IN" sz="1800" dirty="0"/>
        </a:p>
      </dgm:t>
    </dgm:pt>
    <dgm:pt modelId="{8F604687-6E99-4303-82CF-8A4D01ABA9E7}" type="parTrans" cxnId="{FBD4345A-BAAB-42C7-880D-C23EE70D9EBF}">
      <dgm:prSet/>
      <dgm:spPr/>
      <dgm:t>
        <a:bodyPr/>
        <a:lstStyle/>
        <a:p>
          <a:endParaRPr lang="en-IN"/>
        </a:p>
      </dgm:t>
    </dgm:pt>
    <dgm:pt modelId="{22CAB3E9-A0F5-469D-B0FC-6F243D236CB0}" type="sibTrans" cxnId="{FBD4345A-BAAB-42C7-880D-C23EE70D9EBF}">
      <dgm:prSet/>
      <dgm:spPr/>
      <dgm:t>
        <a:bodyPr/>
        <a:lstStyle/>
        <a:p>
          <a:endParaRPr lang="en-IN"/>
        </a:p>
      </dgm:t>
    </dgm:pt>
    <dgm:pt modelId="{B875A8B9-4E3B-40A2-8E60-C38EB23BB711}">
      <dgm:prSet phldrT="[Text]" custT="1"/>
      <dgm:spPr>
        <a:solidFill>
          <a:schemeClr val="accent6">
            <a:lumMod val="60000"/>
            <a:lumOff val="4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n-IN" sz="2400" b="1" dirty="0" smtClean="0">
              <a:solidFill>
                <a:schemeClr val="tx1"/>
              </a:solidFill>
            </a:rPr>
            <a:t>Treatment &amp;Control</a:t>
          </a:r>
          <a:endParaRPr lang="en-IN" sz="2400" b="1" dirty="0">
            <a:solidFill>
              <a:schemeClr val="tx1"/>
            </a:solidFill>
          </a:endParaRPr>
        </a:p>
      </dgm:t>
    </dgm:pt>
    <dgm:pt modelId="{D851B043-2B19-4CAC-8380-45429CC431B3}" type="parTrans" cxnId="{A771B475-0726-4682-8697-663DC3409904}">
      <dgm:prSet/>
      <dgm:spPr/>
      <dgm:t>
        <a:bodyPr/>
        <a:lstStyle/>
        <a:p>
          <a:endParaRPr lang="en-IN"/>
        </a:p>
      </dgm:t>
    </dgm:pt>
    <dgm:pt modelId="{BB3EA1C8-47D5-4454-93AF-64BCAC74B467}" type="sibTrans" cxnId="{A771B475-0726-4682-8697-663DC3409904}">
      <dgm:prSet/>
      <dgm:spPr/>
      <dgm:t>
        <a:bodyPr/>
        <a:lstStyle/>
        <a:p>
          <a:endParaRPr lang="en-IN"/>
        </a:p>
      </dgm:t>
    </dgm:pt>
    <dgm:pt modelId="{6337AD53-BA1F-4985-9DF9-FFA73BB1125B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pPr algn="just"/>
          <a:r>
            <a:rPr lang="en-IN" sz="1800" dirty="0" smtClean="0"/>
            <a:t>Macrolides (</a:t>
          </a:r>
          <a:r>
            <a:rPr lang="en-IN" sz="1800" dirty="0" err="1" smtClean="0"/>
            <a:t>Tylosin</a:t>
          </a:r>
          <a:r>
            <a:rPr lang="en-IN" sz="1800" dirty="0" smtClean="0"/>
            <a:t> @ 10 mg/Kg, IM for 3 days )is considered to be the drug of choice against </a:t>
          </a:r>
          <a:r>
            <a:rPr lang="en-IN" sz="1800" dirty="0" err="1" smtClean="0"/>
            <a:t>Mccp</a:t>
          </a:r>
          <a:endParaRPr lang="en-IN" sz="1800" dirty="0"/>
        </a:p>
      </dgm:t>
    </dgm:pt>
    <dgm:pt modelId="{9B25475F-E01F-49EA-A283-4590E464C8B4}" type="parTrans" cxnId="{E82A3506-A1D5-4765-976F-E081F6CD45C3}">
      <dgm:prSet/>
      <dgm:spPr/>
      <dgm:t>
        <a:bodyPr/>
        <a:lstStyle/>
        <a:p>
          <a:endParaRPr lang="en-IN"/>
        </a:p>
      </dgm:t>
    </dgm:pt>
    <dgm:pt modelId="{CF69C0A7-52C2-4688-BC9A-C79E57B85963}" type="sibTrans" cxnId="{E82A3506-A1D5-4765-976F-E081F6CD45C3}">
      <dgm:prSet/>
      <dgm:spPr/>
      <dgm:t>
        <a:bodyPr/>
        <a:lstStyle/>
        <a:p>
          <a:endParaRPr lang="en-IN"/>
        </a:p>
      </dgm:t>
    </dgm:pt>
    <dgm:pt modelId="{C718FDBD-9EAF-4460-84D6-92348C03A64E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pPr algn="just"/>
          <a:r>
            <a:rPr lang="en-IN" sz="1800" dirty="0" smtClean="0"/>
            <a:t>Oxytetracycline @ 15mg/Kg IM for 6-8 days and  Other antibiotics like </a:t>
          </a:r>
          <a:r>
            <a:rPr lang="en-IN" sz="1800" dirty="0" err="1" smtClean="0"/>
            <a:t>fluoroquinolone</a:t>
          </a:r>
          <a:r>
            <a:rPr lang="en-IN" sz="1800" dirty="0" smtClean="0"/>
            <a:t> (</a:t>
          </a:r>
          <a:r>
            <a:rPr lang="en-IN" sz="1800" dirty="0" err="1" smtClean="0"/>
            <a:t>Enrofloxacin</a:t>
          </a:r>
          <a:r>
            <a:rPr lang="en-IN" sz="1800" dirty="0" smtClean="0"/>
            <a:t>).</a:t>
          </a:r>
          <a:endParaRPr lang="en-IN" sz="1800" dirty="0"/>
        </a:p>
      </dgm:t>
    </dgm:pt>
    <dgm:pt modelId="{7C86D4D7-659F-43D6-988E-E3641FF0AD42}" type="parTrans" cxnId="{670F3894-D0F9-4527-8A57-D38C447430C2}">
      <dgm:prSet/>
      <dgm:spPr/>
      <dgm:t>
        <a:bodyPr/>
        <a:lstStyle/>
        <a:p>
          <a:endParaRPr lang="en-IN"/>
        </a:p>
      </dgm:t>
    </dgm:pt>
    <dgm:pt modelId="{0762C0F8-116B-48E4-A1F7-3B8335F03099}" type="sibTrans" cxnId="{670F3894-D0F9-4527-8A57-D38C447430C2}">
      <dgm:prSet/>
      <dgm:spPr/>
      <dgm:t>
        <a:bodyPr/>
        <a:lstStyle/>
        <a:p>
          <a:endParaRPr lang="en-IN"/>
        </a:p>
      </dgm:t>
    </dgm:pt>
    <dgm:pt modelId="{FFC56D4A-D0DA-40DA-AE98-D3B20F65CBE7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algn="just"/>
          <a:r>
            <a:rPr lang="en-IN" sz="1800" dirty="0" smtClean="0"/>
            <a:t>Anorexia, dullness, depression, nasal discharge, abdominal respiration, fever and painful cough</a:t>
          </a:r>
          <a:endParaRPr lang="en-IN" sz="1800" dirty="0"/>
        </a:p>
      </dgm:t>
    </dgm:pt>
    <dgm:pt modelId="{70F66F81-2E96-48E7-B296-D4773E2D1E39}" type="parTrans" cxnId="{F35E3699-8EC4-4C81-B43C-41E58CF71A06}">
      <dgm:prSet/>
      <dgm:spPr/>
      <dgm:t>
        <a:bodyPr/>
        <a:lstStyle/>
        <a:p>
          <a:endParaRPr lang="en-IN"/>
        </a:p>
      </dgm:t>
    </dgm:pt>
    <dgm:pt modelId="{01E26EA1-1C4E-4B30-8109-B5ABF5839C97}" type="sibTrans" cxnId="{F35E3699-8EC4-4C81-B43C-41E58CF71A06}">
      <dgm:prSet/>
      <dgm:spPr/>
      <dgm:t>
        <a:bodyPr/>
        <a:lstStyle/>
        <a:p>
          <a:endParaRPr lang="en-IN"/>
        </a:p>
      </dgm:t>
    </dgm:pt>
    <dgm:pt modelId="{EA6014D1-8C64-409A-BDE1-D2B82CCBD63D}">
      <dgm:prSet phldrT="[Text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algn="just"/>
          <a:endParaRPr lang="en-IN" sz="1700" dirty="0"/>
        </a:p>
      </dgm:t>
    </dgm:pt>
    <dgm:pt modelId="{EB430464-BF02-464F-BB9F-220EEBFC4664}" type="parTrans" cxnId="{B206E977-2BD9-4F99-A217-74AB92194006}">
      <dgm:prSet/>
      <dgm:spPr/>
      <dgm:t>
        <a:bodyPr/>
        <a:lstStyle/>
        <a:p>
          <a:endParaRPr lang="en-IN"/>
        </a:p>
      </dgm:t>
    </dgm:pt>
    <dgm:pt modelId="{9793E83F-52D1-4DCD-9187-AF038E85C7F5}" type="sibTrans" cxnId="{B206E977-2BD9-4F99-A217-74AB92194006}">
      <dgm:prSet/>
      <dgm:spPr/>
      <dgm:t>
        <a:bodyPr/>
        <a:lstStyle/>
        <a:p>
          <a:endParaRPr lang="en-IN"/>
        </a:p>
      </dgm:t>
    </dgm:pt>
    <dgm:pt modelId="{0B02A4B7-10EA-4530-B99D-F3AEDAB72560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algn="just"/>
          <a:r>
            <a:rPr lang="en-IN" sz="1800" dirty="0" smtClean="0"/>
            <a:t>Dyspnoea, open mouth breathing, protrusion of tongue and frothy salivation</a:t>
          </a:r>
          <a:endParaRPr lang="en-IN" sz="1800" dirty="0"/>
        </a:p>
      </dgm:t>
    </dgm:pt>
    <dgm:pt modelId="{50200E65-85E2-4ACE-8FC8-F127D3539F3A}" type="parTrans" cxnId="{E2B4CA0B-97D2-4DED-958B-537050E3A5D7}">
      <dgm:prSet/>
      <dgm:spPr/>
      <dgm:t>
        <a:bodyPr/>
        <a:lstStyle/>
        <a:p>
          <a:endParaRPr lang="en-IN"/>
        </a:p>
      </dgm:t>
    </dgm:pt>
    <dgm:pt modelId="{C351512E-BDC9-424F-9601-95C536621026}" type="sibTrans" cxnId="{E2B4CA0B-97D2-4DED-958B-537050E3A5D7}">
      <dgm:prSet/>
      <dgm:spPr/>
      <dgm:t>
        <a:bodyPr/>
        <a:lstStyle/>
        <a:p>
          <a:endParaRPr lang="en-IN"/>
        </a:p>
      </dgm:t>
    </dgm:pt>
    <dgm:pt modelId="{8F83D123-02D1-4D0F-9C82-BD9A81F3375D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IN" sz="1800" dirty="0" smtClean="0"/>
            <a:t>CFT (Carrier animals)</a:t>
          </a:r>
          <a:endParaRPr lang="en-IN" sz="1800" dirty="0"/>
        </a:p>
      </dgm:t>
    </dgm:pt>
    <dgm:pt modelId="{75817F7A-66CC-45AC-BADC-069F67CAC548}" type="parTrans" cxnId="{09FF8DA8-7503-4781-B6EB-364B1F416D22}">
      <dgm:prSet/>
      <dgm:spPr/>
      <dgm:t>
        <a:bodyPr/>
        <a:lstStyle/>
        <a:p>
          <a:endParaRPr lang="en-IN"/>
        </a:p>
      </dgm:t>
    </dgm:pt>
    <dgm:pt modelId="{9ADF1342-7BBC-4FD1-AF7F-0A416CFD9D62}" type="sibTrans" cxnId="{09FF8DA8-7503-4781-B6EB-364B1F416D22}">
      <dgm:prSet/>
      <dgm:spPr/>
      <dgm:t>
        <a:bodyPr/>
        <a:lstStyle/>
        <a:p>
          <a:endParaRPr lang="en-IN"/>
        </a:p>
      </dgm:t>
    </dgm:pt>
    <dgm:pt modelId="{5D2B1BD8-4E1F-4824-B226-3E4B9F35F542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IN" sz="1800" dirty="0" smtClean="0"/>
            <a:t>Tube precipitation test (Very sensitive, for confirmatory diagnosis )</a:t>
          </a:r>
          <a:endParaRPr lang="en-IN" sz="1800" dirty="0"/>
        </a:p>
      </dgm:t>
    </dgm:pt>
    <dgm:pt modelId="{0CB0738E-1701-4D65-A1C4-820B8B915C25}" type="parTrans" cxnId="{160566E6-A030-48BD-AAA8-64BB34F02B61}">
      <dgm:prSet/>
      <dgm:spPr/>
      <dgm:t>
        <a:bodyPr/>
        <a:lstStyle/>
        <a:p>
          <a:endParaRPr lang="en-IN"/>
        </a:p>
      </dgm:t>
    </dgm:pt>
    <dgm:pt modelId="{D19E3577-D417-44BF-B36E-5892D90AF3E4}" type="sibTrans" cxnId="{160566E6-A030-48BD-AAA8-64BB34F02B61}">
      <dgm:prSet/>
      <dgm:spPr/>
      <dgm:t>
        <a:bodyPr/>
        <a:lstStyle/>
        <a:p>
          <a:endParaRPr lang="en-IN"/>
        </a:p>
      </dgm:t>
    </dgm:pt>
    <dgm:pt modelId="{B4413B78-F5A4-4EA7-BC00-D222FC965C95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IN" sz="1800" dirty="0" err="1" smtClean="0"/>
            <a:t>Immunobinding</a:t>
          </a:r>
          <a:r>
            <a:rPr lang="en-IN" sz="1800" dirty="0" smtClean="0"/>
            <a:t> assay (Rapid test for field diagnosis)</a:t>
          </a:r>
          <a:endParaRPr lang="en-IN" sz="1800" dirty="0"/>
        </a:p>
      </dgm:t>
    </dgm:pt>
    <dgm:pt modelId="{FD5034FF-2FCE-47CA-BEB9-3AD0549D31F2}" type="parTrans" cxnId="{AC0E2443-4019-4B13-9BA9-51FA798F2456}">
      <dgm:prSet/>
      <dgm:spPr/>
      <dgm:t>
        <a:bodyPr/>
        <a:lstStyle/>
        <a:p>
          <a:endParaRPr lang="en-IN"/>
        </a:p>
      </dgm:t>
    </dgm:pt>
    <dgm:pt modelId="{C76DE975-1815-496E-89A0-8B4B34EF73B2}" type="sibTrans" cxnId="{AC0E2443-4019-4B13-9BA9-51FA798F2456}">
      <dgm:prSet/>
      <dgm:spPr/>
      <dgm:t>
        <a:bodyPr/>
        <a:lstStyle/>
        <a:p>
          <a:endParaRPr lang="en-IN"/>
        </a:p>
      </dgm:t>
    </dgm:pt>
    <dgm:pt modelId="{9483D174-E070-44A5-8E44-D15AA83A0333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pPr algn="l"/>
          <a:r>
            <a:rPr lang="en-IN" sz="1800" dirty="0" smtClean="0"/>
            <a:t>Isolate the animal</a:t>
          </a:r>
          <a:endParaRPr lang="en-IN" sz="1800" dirty="0"/>
        </a:p>
      </dgm:t>
    </dgm:pt>
    <dgm:pt modelId="{26007FF3-F8F0-4749-A66F-251D909C61CB}" type="parTrans" cxnId="{D2247B19-041C-4D2F-97FA-D297CD62D13E}">
      <dgm:prSet/>
      <dgm:spPr/>
      <dgm:t>
        <a:bodyPr/>
        <a:lstStyle/>
        <a:p>
          <a:endParaRPr lang="en-IN"/>
        </a:p>
      </dgm:t>
    </dgm:pt>
    <dgm:pt modelId="{895F60AD-D168-40E5-9193-1EE4BEF0520D}" type="sibTrans" cxnId="{D2247B19-041C-4D2F-97FA-D297CD62D13E}">
      <dgm:prSet/>
      <dgm:spPr/>
      <dgm:t>
        <a:bodyPr/>
        <a:lstStyle/>
        <a:p>
          <a:endParaRPr lang="en-IN"/>
        </a:p>
      </dgm:t>
    </dgm:pt>
    <dgm:pt modelId="{184B4F22-6F7C-470E-B1E7-5B95D73EF41E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pPr algn="l"/>
          <a:r>
            <a:rPr lang="en-IN" sz="1800" dirty="0" smtClean="0"/>
            <a:t>Strict Hygienic measure</a:t>
          </a:r>
          <a:endParaRPr lang="en-IN" sz="1800" dirty="0"/>
        </a:p>
      </dgm:t>
    </dgm:pt>
    <dgm:pt modelId="{321B75D6-BB5A-473C-A26F-6077D9F7E85E}" type="parTrans" cxnId="{F4D414C4-29A2-4B32-9503-F0F054BBAFA0}">
      <dgm:prSet/>
      <dgm:spPr/>
      <dgm:t>
        <a:bodyPr/>
        <a:lstStyle/>
        <a:p>
          <a:endParaRPr lang="en-IN"/>
        </a:p>
      </dgm:t>
    </dgm:pt>
    <dgm:pt modelId="{EEE92F61-FC7C-4513-ACB4-C14A58A79AC9}" type="sibTrans" cxnId="{F4D414C4-29A2-4B32-9503-F0F054BBAFA0}">
      <dgm:prSet/>
      <dgm:spPr/>
      <dgm:t>
        <a:bodyPr/>
        <a:lstStyle/>
        <a:p>
          <a:endParaRPr lang="en-IN"/>
        </a:p>
      </dgm:t>
    </dgm:pt>
    <dgm:pt modelId="{4168E953-1A15-4FF6-A4BE-CDAB7F76A848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pPr algn="l"/>
          <a:r>
            <a:rPr lang="en-IN" sz="1800" dirty="0" smtClean="0"/>
            <a:t>Vaccination:</a:t>
          </a:r>
          <a:endParaRPr lang="en-IN" sz="1800" dirty="0"/>
        </a:p>
      </dgm:t>
    </dgm:pt>
    <dgm:pt modelId="{E7983CA3-9823-439A-94D8-1F3E46355069}" type="parTrans" cxnId="{A828D0D8-F61B-4C3C-9C11-E36AE531120C}">
      <dgm:prSet/>
      <dgm:spPr/>
      <dgm:t>
        <a:bodyPr/>
        <a:lstStyle/>
        <a:p>
          <a:endParaRPr lang="en-IN"/>
        </a:p>
      </dgm:t>
    </dgm:pt>
    <dgm:pt modelId="{D106B5A3-7338-436E-932D-D0DFB35CF082}" type="sibTrans" cxnId="{A828D0D8-F61B-4C3C-9C11-E36AE531120C}">
      <dgm:prSet/>
      <dgm:spPr/>
      <dgm:t>
        <a:bodyPr/>
        <a:lstStyle/>
        <a:p>
          <a:endParaRPr lang="en-IN"/>
        </a:p>
      </dgm:t>
    </dgm:pt>
    <dgm:pt modelId="{9E32DA4E-972C-473F-AD25-65CFB4D3643E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pPr algn="l"/>
          <a:r>
            <a:rPr lang="en-IN" sz="1800" dirty="0" smtClean="0"/>
            <a:t>Longley’s formalized/</a:t>
          </a:r>
          <a:r>
            <a:rPr lang="en-IN" sz="1800" dirty="0" err="1" smtClean="0"/>
            <a:t>carbolized</a:t>
          </a:r>
          <a:r>
            <a:rPr lang="en-IN" sz="1800" dirty="0" smtClean="0"/>
            <a:t> vaccine</a:t>
          </a:r>
          <a:endParaRPr lang="en-IN" sz="1800" dirty="0"/>
        </a:p>
      </dgm:t>
    </dgm:pt>
    <dgm:pt modelId="{377C40AF-E14E-4D6A-98BF-ABBB4A14F3AE}" type="parTrans" cxnId="{05C8EE0A-0569-4D08-A4C0-EE59A1320064}">
      <dgm:prSet/>
      <dgm:spPr/>
      <dgm:t>
        <a:bodyPr/>
        <a:lstStyle/>
        <a:p>
          <a:endParaRPr lang="en-IN"/>
        </a:p>
      </dgm:t>
    </dgm:pt>
    <dgm:pt modelId="{36B26885-782F-457A-800C-15A7B5DCD6D1}" type="sibTrans" cxnId="{05C8EE0A-0569-4D08-A4C0-EE59A1320064}">
      <dgm:prSet/>
      <dgm:spPr/>
      <dgm:t>
        <a:bodyPr/>
        <a:lstStyle/>
        <a:p>
          <a:endParaRPr lang="en-IN"/>
        </a:p>
      </dgm:t>
    </dgm:pt>
    <dgm:pt modelId="{69DAABBC-4BB8-4B20-9E65-D8B6096F90EE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pPr algn="l"/>
          <a:r>
            <a:rPr lang="en-IN" sz="1800" dirty="0" smtClean="0"/>
            <a:t>Attenuated live culture vaccine @ 0.2 ml intradermal at ear tip, 15 month immunity</a:t>
          </a:r>
          <a:endParaRPr lang="en-IN" sz="1800" dirty="0"/>
        </a:p>
      </dgm:t>
    </dgm:pt>
    <dgm:pt modelId="{60105496-B1C8-41CC-BE9B-AC2EB6409CE2}" type="parTrans" cxnId="{A877F136-4C49-45B8-92CE-C42E444C1BD4}">
      <dgm:prSet/>
      <dgm:spPr/>
      <dgm:t>
        <a:bodyPr/>
        <a:lstStyle/>
        <a:p>
          <a:endParaRPr lang="en-IN"/>
        </a:p>
      </dgm:t>
    </dgm:pt>
    <dgm:pt modelId="{83760D78-D7F8-40C4-93C4-874CE51DAC37}" type="sibTrans" cxnId="{A877F136-4C49-45B8-92CE-C42E444C1BD4}">
      <dgm:prSet/>
      <dgm:spPr/>
      <dgm:t>
        <a:bodyPr/>
        <a:lstStyle/>
        <a:p>
          <a:endParaRPr lang="en-IN"/>
        </a:p>
      </dgm:t>
    </dgm:pt>
    <dgm:pt modelId="{F18586D8-60C1-4395-85A6-7E5232FF6D1A}" type="pres">
      <dgm:prSet presAssocID="{0E348748-8646-4C43-970F-16F934BF22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47C3305-71B5-416D-88F2-9B4EA62B1C41}" type="pres">
      <dgm:prSet presAssocID="{44559739-7F52-4B11-BD80-882F005017B6}" presName="linNode" presStyleCnt="0"/>
      <dgm:spPr/>
    </dgm:pt>
    <dgm:pt modelId="{09CE7AAB-0C41-4816-8123-A6D6A8B7DB1D}" type="pres">
      <dgm:prSet presAssocID="{44559739-7F52-4B11-BD80-882F005017B6}" presName="parentText" presStyleLbl="node1" presStyleIdx="0" presStyleCnt="3" custScaleX="70056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8E35628-C018-41C4-AC9E-75F34F4F03A9}" type="pres">
      <dgm:prSet presAssocID="{44559739-7F52-4B11-BD80-882F005017B6}" presName="descendantText" presStyleLbl="alignAccFollowNode1" presStyleIdx="0" presStyleCnt="3" custScaleX="116844" custScaleY="131863" custLinFactNeighborX="30458" custLinFactNeighborY="-16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9487D2D-2929-4B8C-A750-C75515BA94B6}" type="pres">
      <dgm:prSet presAssocID="{9A23C032-A692-4F01-81EE-3FF64B9011AE}" presName="sp" presStyleCnt="0"/>
      <dgm:spPr/>
    </dgm:pt>
    <dgm:pt modelId="{AFF55922-751E-48B6-9554-AA0A7050A86F}" type="pres">
      <dgm:prSet presAssocID="{13C8CEB8-137E-4857-9FA1-DC7754B62665}" presName="linNode" presStyleCnt="0"/>
      <dgm:spPr/>
    </dgm:pt>
    <dgm:pt modelId="{91280947-F72F-47A8-B724-6CFDF843C1D9}" type="pres">
      <dgm:prSet presAssocID="{13C8CEB8-137E-4857-9FA1-DC7754B62665}" presName="parentText" presStyleLbl="node1" presStyleIdx="1" presStyleCnt="3" custScaleX="70056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1F12537-FFFB-4C44-863A-09CEA2FE0744}" type="pres">
      <dgm:prSet presAssocID="{13C8CEB8-137E-4857-9FA1-DC7754B62665}" presName="descendantText" presStyleLbl="alignAccFollowNode1" presStyleIdx="1" presStyleCnt="3" custScaleX="118527" custScaleY="127411" custLinFactNeighborX="34669" custLinFactNeighborY="-414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0E9E7A1-F123-4936-B20B-C1BE8C97CA61}" type="pres">
      <dgm:prSet presAssocID="{F53BBDA2-167E-400E-9173-B3D256F5739B}" presName="sp" presStyleCnt="0"/>
      <dgm:spPr/>
    </dgm:pt>
    <dgm:pt modelId="{F5235B1B-DF4C-44DA-9896-AAF510F966AF}" type="pres">
      <dgm:prSet presAssocID="{B875A8B9-4E3B-40A2-8E60-C38EB23BB711}" presName="linNode" presStyleCnt="0"/>
      <dgm:spPr/>
    </dgm:pt>
    <dgm:pt modelId="{643702BC-9050-4DDB-A19A-915CC9C53AC3}" type="pres">
      <dgm:prSet presAssocID="{B875A8B9-4E3B-40A2-8E60-C38EB23BB711}" presName="parentText" presStyleLbl="node1" presStyleIdx="2" presStyleCnt="3" custScaleX="98288" custScaleY="132621" custLinFactNeighborX="-3609" custLinFactNeighborY="1417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9C3A557-562D-42BC-89D7-962D26D6604F}" type="pres">
      <dgm:prSet presAssocID="{B875A8B9-4E3B-40A2-8E60-C38EB23BB711}" presName="descendantText" presStyleLbl="alignAccFollowNode1" presStyleIdx="2" presStyleCnt="3" custScaleX="154910" custScaleY="170034" custLinFactNeighborX="1991" custLinFactNeighborY="129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488611A-C946-422F-B777-AAA82D674CBF}" type="presOf" srcId="{B4413B78-F5A4-4EA7-BC00-D222FC965C95}" destId="{B1F12537-FFFB-4C44-863A-09CEA2FE0744}" srcOrd="0" destOrd="4" presId="urn:microsoft.com/office/officeart/2005/8/layout/vList5"/>
    <dgm:cxn modelId="{F4D414C4-29A2-4B32-9503-F0F054BBAFA0}" srcId="{B875A8B9-4E3B-40A2-8E60-C38EB23BB711}" destId="{184B4F22-6F7C-470E-B1E7-5B95D73EF41E}" srcOrd="3" destOrd="0" parTransId="{321B75D6-BB5A-473C-A26F-6077D9F7E85E}" sibTransId="{EEE92F61-FC7C-4513-ACB4-C14A58A79AC9}"/>
    <dgm:cxn modelId="{160566E6-A030-48BD-AAA8-64BB34F02B61}" srcId="{13C8CEB8-137E-4857-9FA1-DC7754B62665}" destId="{5D2B1BD8-4E1F-4824-B226-3E4B9F35F542}" srcOrd="3" destOrd="0" parTransId="{0CB0738E-1701-4D65-A1C4-820B8B915C25}" sibTransId="{D19E3577-D417-44BF-B36E-5892D90AF3E4}"/>
    <dgm:cxn modelId="{D294B538-B0CE-4C1D-8B7A-8091B28FEF4E}" type="presOf" srcId="{44559739-7F52-4B11-BD80-882F005017B6}" destId="{09CE7AAB-0C41-4816-8123-A6D6A8B7DB1D}" srcOrd="0" destOrd="0" presId="urn:microsoft.com/office/officeart/2005/8/layout/vList5"/>
    <dgm:cxn modelId="{DCFE570C-3CF3-4CE5-A867-6B24205D229F}" srcId="{0E348748-8646-4C43-970F-16F934BF22A4}" destId="{13C8CEB8-137E-4857-9FA1-DC7754B62665}" srcOrd="1" destOrd="0" parTransId="{13DFC2AC-28CF-48E8-B8DE-1BE6AA74CA90}" sibTransId="{F53BBDA2-167E-400E-9173-B3D256F5739B}"/>
    <dgm:cxn modelId="{F35E3699-8EC4-4C81-B43C-41E58CF71A06}" srcId="{44559739-7F52-4B11-BD80-882F005017B6}" destId="{FFC56D4A-D0DA-40DA-AE98-D3B20F65CBE7}" srcOrd="1" destOrd="0" parTransId="{70F66F81-2E96-48E7-B296-D4773E2D1E39}" sibTransId="{01E26EA1-1C4E-4B30-8109-B5ABF5839C97}"/>
    <dgm:cxn modelId="{334A8EFD-1B93-48F1-9A69-401E2A15DD8E}" type="presOf" srcId="{C718FDBD-9EAF-4460-84D6-92348C03A64E}" destId="{C9C3A557-562D-42BC-89D7-962D26D6604F}" srcOrd="0" destOrd="1" presId="urn:microsoft.com/office/officeart/2005/8/layout/vList5"/>
    <dgm:cxn modelId="{F04C6BEB-E4DE-4E86-A6DE-1AC237D3E598}" type="presOf" srcId="{EA6014D1-8C64-409A-BDE1-D2B82CCBD63D}" destId="{A8E35628-C018-41C4-AC9E-75F34F4F03A9}" srcOrd="0" destOrd="3" presId="urn:microsoft.com/office/officeart/2005/8/layout/vList5"/>
    <dgm:cxn modelId="{824D94EB-4EC8-4132-83C7-28D281A57147}" type="presOf" srcId="{FFC56D4A-D0DA-40DA-AE98-D3B20F65CBE7}" destId="{A8E35628-C018-41C4-AC9E-75F34F4F03A9}" srcOrd="0" destOrd="1" presId="urn:microsoft.com/office/officeart/2005/8/layout/vList5"/>
    <dgm:cxn modelId="{6EC360E3-BDC7-4A67-ACD5-DDEA30149027}" type="presOf" srcId="{69DAABBC-4BB8-4B20-9E65-D8B6096F90EE}" destId="{C9C3A557-562D-42BC-89D7-962D26D6604F}" srcOrd="0" destOrd="6" presId="urn:microsoft.com/office/officeart/2005/8/layout/vList5"/>
    <dgm:cxn modelId="{B206E977-2BD9-4F99-A217-74AB92194006}" srcId="{44559739-7F52-4B11-BD80-882F005017B6}" destId="{EA6014D1-8C64-409A-BDE1-D2B82CCBD63D}" srcOrd="3" destOrd="0" parTransId="{EB430464-BF02-464F-BB9F-220EEBFC4664}" sibTransId="{9793E83F-52D1-4DCD-9187-AF038E85C7F5}"/>
    <dgm:cxn modelId="{DB22E29F-F081-4577-88FF-EF197BA0AEAB}" type="presOf" srcId="{0B470BB5-B462-4AC0-990A-9F9CBB3A85A2}" destId="{B1F12537-FFFB-4C44-863A-09CEA2FE0744}" srcOrd="0" destOrd="0" presId="urn:microsoft.com/office/officeart/2005/8/layout/vList5"/>
    <dgm:cxn modelId="{E82A3506-A1D5-4765-976F-E081F6CD45C3}" srcId="{B875A8B9-4E3B-40A2-8E60-C38EB23BB711}" destId="{6337AD53-BA1F-4985-9DF9-FFA73BB1125B}" srcOrd="0" destOrd="0" parTransId="{9B25475F-E01F-49EA-A283-4590E464C8B4}" sibTransId="{CF69C0A7-52C2-4688-BC9A-C79E57B85963}"/>
    <dgm:cxn modelId="{D900366E-5783-46C0-AC1F-E5F247F83DAB}" type="presOf" srcId="{BD67510B-337D-45F3-AA5B-352CD4EF9363}" destId="{A8E35628-C018-41C4-AC9E-75F34F4F03A9}" srcOrd="0" destOrd="0" presId="urn:microsoft.com/office/officeart/2005/8/layout/vList5"/>
    <dgm:cxn modelId="{AA0E2F30-77B8-4882-A695-287D4D1EC28F}" srcId="{0E348748-8646-4C43-970F-16F934BF22A4}" destId="{44559739-7F52-4B11-BD80-882F005017B6}" srcOrd="0" destOrd="0" parTransId="{A6CC3ED7-BB28-4735-A074-CE13D476CDEF}" sibTransId="{9A23C032-A692-4F01-81EE-3FF64B9011AE}"/>
    <dgm:cxn modelId="{8E56B01C-20A4-4927-90D6-1967AC6732BE}" type="presOf" srcId="{184B4F22-6F7C-470E-B1E7-5B95D73EF41E}" destId="{C9C3A557-562D-42BC-89D7-962D26D6604F}" srcOrd="0" destOrd="3" presId="urn:microsoft.com/office/officeart/2005/8/layout/vList5"/>
    <dgm:cxn modelId="{F061CCD0-F2AF-4920-A4C5-1BE3C5D28D2B}" type="presOf" srcId="{F2E7CB60-B74E-4CFA-B86B-11DA7FDCE2DA}" destId="{B1F12537-FFFB-4C44-863A-09CEA2FE0744}" srcOrd="0" destOrd="1" presId="urn:microsoft.com/office/officeart/2005/8/layout/vList5"/>
    <dgm:cxn modelId="{AA704BBA-EF67-498D-AE2C-219907258FD9}" srcId="{13C8CEB8-137E-4857-9FA1-DC7754B62665}" destId="{0B470BB5-B462-4AC0-990A-9F9CBB3A85A2}" srcOrd="0" destOrd="0" parTransId="{70D893E6-4AC0-489A-812C-59EED894EEA7}" sibTransId="{E51838B4-8BAA-4223-A550-0C951CEBA082}"/>
    <dgm:cxn modelId="{A231751F-A6F7-4FAC-84AE-E12B44A9FEEA}" type="presOf" srcId="{B875A8B9-4E3B-40A2-8E60-C38EB23BB711}" destId="{643702BC-9050-4DDB-A19A-915CC9C53AC3}" srcOrd="0" destOrd="0" presId="urn:microsoft.com/office/officeart/2005/8/layout/vList5"/>
    <dgm:cxn modelId="{E2B4CA0B-97D2-4DED-958B-537050E3A5D7}" srcId="{44559739-7F52-4B11-BD80-882F005017B6}" destId="{0B02A4B7-10EA-4530-B99D-F3AEDAB72560}" srcOrd="2" destOrd="0" parTransId="{50200E65-85E2-4ACE-8FC8-F127D3539F3A}" sibTransId="{C351512E-BDC9-424F-9601-95C536621026}"/>
    <dgm:cxn modelId="{536B7E08-800A-4B4C-AFB1-02025627EE3F}" type="presOf" srcId="{8F83D123-02D1-4D0F-9C82-BD9A81F3375D}" destId="{B1F12537-FFFB-4C44-863A-09CEA2FE0744}" srcOrd="0" destOrd="2" presId="urn:microsoft.com/office/officeart/2005/8/layout/vList5"/>
    <dgm:cxn modelId="{0B55F301-5872-4D12-AC2A-DBA84D954EB0}" type="presOf" srcId="{6337AD53-BA1F-4985-9DF9-FFA73BB1125B}" destId="{C9C3A557-562D-42BC-89D7-962D26D6604F}" srcOrd="0" destOrd="0" presId="urn:microsoft.com/office/officeart/2005/8/layout/vList5"/>
    <dgm:cxn modelId="{FBD4345A-BAAB-42C7-880D-C23EE70D9EBF}" srcId="{13C8CEB8-137E-4857-9FA1-DC7754B62665}" destId="{F2E7CB60-B74E-4CFA-B86B-11DA7FDCE2DA}" srcOrd="1" destOrd="0" parTransId="{8F604687-6E99-4303-82CF-8A4D01ABA9E7}" sibTransId="{22CAB3E9-A0F5-469D-B0FC-6F243D236CB0}"/>
    <dgm:cxn modelId="{670F3894-D0F9-4527-8A57-D38C447430C2}" srcId="{B875A8B9-4E3B-40A2-8E60-C38EB23BB711}" destId="{C718FDBD-9EAF-4460-84D6-92348C03A64E}" srcOrd="1" destOrd="0" parTransId="{7C86D4D7-659F-43D6-988E-E3641FF0AD42}" sibTransId="{0762C0F8-116B-48E4-A1F7-3B8335F03099}"/>
    <dgm:cxn modelId="{7ADE71A4-BEB6-49AB-AA97-F76DF894F323}" type="presOf" srcId="{5D2B1BD8-4E1F-4824-B226-3E4B9F35F542}" destId="{B1F12537-FFFB-4C44-863A-09CEA2FE0744}" srcOrd="0" destOrd="3" presId="urn:microsoft.com/office/officeart/2005/8/layout/vList5"/>
    <dgm:cxn modelId="{41F7DDF4-D492-487A-B979-24F12EF9E709}" type="presOf" srcId="{13C8CEB8-137E-4857-9FA1-DC7754B62665}" destId="{91280947-F72F-47A8-B724-6CFDF843C1D9}" srcOrd="0" destOrd="0" presId="urn:microsoft.com/office/officeart/2005/8/layout/vList5"/>
    <dgm:cxn modelId="{05C8EE0A-0569-4D08-A4C0-EE59A1320064}" srcId="{B875A8B9-4E3B-40A2-8E60-C38EB23BB711}" destId="{9E32DA4E-972C-473F-AD25-65CFB4D3643E}" srcOrd="5" destOrd="0" parTransId="{377C40AF-E14E-4D6A-98BF-ABBB4A14F3AE}" sibTransId="{36B26885-782F-457A-800C-15A7B5DCD6D1}"/>
    <dgm:cxn modelId="{AC0E2443-4019-4B13-9BA9-51FA798F2456}" srcId="{13C8CEB8-137E-4857-9FA1-DC7754B62665}" destId="{B4413B78-F5A4-4EA7-BC00-D222FC965C95}" srcOrd="4" destOrd="0" parTransId="{FD5034FF-2FCE-47CA-BEB9-3AD0549D31F2}" sibTransId="{C76DE975-1815-496E-89A0-8B4B34EF73B2}"/>
    <dgm:cxn modelId="{28ADD4F6-150F-4648-92DF-86A89935AE1C}" type="presOf" srcId="{9E32DA4E-972C-473F-AD25-65CFB4D3643E}" destId="{C9C3A557-562D-42BC-89D7-962D26D6604F}" srcOrd="0" destOrd="5" presId="urn:microsoft.com/office/officeart/2005/8/layout/vList5"/>
    <dgm:cxn modelId="{74BD1AEE-05CD-401F-9240-5E3AA2CCA924}" type="presOf" srcId="{0E348748-8646-4C43-970F-16F934BF22A4}" destId="{F18586D8-60C1-4395-85A6-7E5232FF6D1A}" srcOrd="0" destOrd="0" presId="urn:microsoft.com/office/officeart/2005/8/layout/vList5"/>
    <dgm:cxn modelId="{A771B475-0726-4682-8697-663DC3409904}" srcId="{0E348748-8646-4C43-970F-16F934BF22A4}" destId="{B875A8B9-4E3B-40A2-8E60-C38EB23BB711}" srcOrd="2" destOrd="0" parTransId="{D851B043-2B19-4CAC-8380-45429CC431B3}" sibTransId="{BB3EA1C8-47D5-4454-93AF-64BCAC74B467}"/>
    <dgm:cxn modelId="{09FF8DA8-7503-4781-B6EB-364B1F416D22}" srcId="{13C8CEB8-137E-4857-9FA1-DC7754B62665}" destId="{8F83D123-02D1-4D0F-9C82-BD9A81F3375D}" srcOrd="2" destOrd="0" parTransId="{75817F7A-66CC-45AC-BADC-069F67CAC548}" sibTransId="{9ADF1342-7BBC-4FD1-AF7F-0A416CFD9D62}"/>
    <dgm:cxn modelId="{82CD1FA1-1D27-4B68-B423-9562D1CB5666}" type="presOf" srcId="{0B02A4B7-10EA-4530-B99D-F3AEDAB72560}" destId="{A8E35628-C018-41C4-AC9E-75F34F4F03A9}" srcOrd="0" destOrd="2" presId="urn:microsoft.com/office/officeart/2005/8/layout/vList5"/>
    <dgm:cxn modelId="{D98B8F99-5DE0-4C74-AFE2-DA7D2AA40E04}" type="presOf" srcId="{9483D174-E070-44A5-8E44-D15AA83A0333}" destId="{C9C3A557-562D-42BC-89D7-962D26D6604F}" srcOrd="0" destOrd="2" presId="urn:microsoft.com/office/officeart/2005/8/layout/vList5"/>
    <dgm:cxn modelId="{D2247B19-041C-4D2F-97FA-D297CD62D13E}" srcId="{B875A8B9-4E3B-40A2-8E60-C38EB23BB711}" destId="{9483D174-E070-44A5-8E44-D15AA83A0333}" srcOrd="2" destOrd="0" parTransId="{26007FF3-F8F0-4749-A66F-251D909C61CB}" sibTransId="{895F60AD-D168-40E5-9193-1EE4BEF0520D}"/>
    <dgm:cxn modelId="{AD77200E-F319-426E-B41E-61C0516CE088}" type="presOf" srcId="{4168E953-1A15-4FF6-A4BE-CDAB7F76A848}" destId="{C9C3A557-562D-42BC-89D7-962D26D6604F}" srcOrd="0" destOrd="4" presId="urn:microsoft.com/office/officeart/2005/8/layout/vList5"/>
    <dgm:cxn modelId="{A828D0D8-F61B-4C3C-9C11-E36AE531120C}" srcId="{B875A8B9-4E3B-40A2-8E60-C38EB23BB711}" destId="{4168E953-1A15-4FF6-A4BE-CDAB7F76A848}" srcOrd="4" destOrd="0" parTransId="{E7983CA3-9823-439A-94D8-1F3E46355069}" sibTransId="{D106B5A3-7338-436E-932D-D0DFB35CF082}"/>
    <dgm:cxn modelId="{FAE5684C-FA07-4574-99FA-4C93CAB725E9}" srcId="{44559739-7F52-4B11-BD80-882F005017B6}" destId="{BD67510B-337D-45F3-AA5B-352CD4EF9363}" srcOrd="0" destOrd="0" parTransId="{0DA66F8A-2C4D-4D85-A5CE-BED0087153AF}" sibTransId="{0AC0900E-E244-40A1-8135-A6FD1D02ECC2}"/>
    <dgm:cxn modelId="{A877F136-4C49-45B8-92CE-C42E444C1BD4}" srcId="{B875A8B9-4E3B-40A2-8E60-C38EB23BB711}" destId="{69DAABBC-4BB8-4B20-9E65-D8B6096F90EE}" srcOrd="6" destOrd="0" parTransId="{60105496-B1C8-41CC-BE9B-AC2EB6409CE2}" sibTransId="{83760D78-D7F8-40C4-93C4-874CE51DAC37}"/>
    <dgm:cxn modelId="{CBA24E88-64A4-4EFF-9134-4968D5AB7260}" type="presParOf" srcId="{F18586D8-60C1-4395-85A6-7E5232FF6D1A}" destId="{547C3305-71B5-416D-88F2-9B4EA62B1C41}" srcOrd="0" destOrd="0" presId="urn:microsoft.com/office/officeart/2005/8/layout/vList5"/>
    <dgm:cxn modelId="{B51D823E-C36C-4235-ACEF-77A7D467FE1F}" type="presParOf" srcId="{547C3305-71B5-416D-88F2-9B4EA62B1C41}" destId="{09CE7AAB-0C41-4816-8123-A6D6A8B7DB1D}" srcOrd="0" destOrd="0" presId="urn:microsoft.com/office/officeart/2005/8/layout/vList5"/>
    <dgm:cxn modelId="{72A8A16D-0796-4F12-9002-30A183E47B3B}" type="presParOf" srcId="{547C3305-71B5-416D-88F2-9B4EA62B1C41}" destId="{A8E35628-C018-41C4-AC9E-75F34F4F03A9}" srcOrd="1" destOrd="0" presId="urn:microsoft.com/office/officeart/2005/8/layout/vList5"/>
    <dgm:cxn modelId="{56FE6B9C-E3E1-4BD5-A9DD-AD05EF8C7B16}" type="presParOf" srcId="{F18586D8-60C1-4395-85A6-7E5232FF6D1A}" destId="{89487D2D-2929-4B8C-A750-C75515BA94B6}" srcOrd="1" destOrd="0" presId="urn:microsoft.com/office/officeart/2005/8/layout/vList5"/>
    <dgm:cxn modelId="{9FA788C7-FC03-4A3A-BE8C-76B8B622E3C3}" type="presParOf" srcId="{F18586D8-60C1-4395-85A6-7E5232FF6D1A}" destId="{AFF55922-751E-48B6-9554-AA0A7050A86F}" srcOrd="2" destOrd="0" presId="urn:microsoft.com/office/officeart/2005/8/layout/vList5"/>
    <dgm:cxn modelId="{1C12E7DA-9760-453A-BFE3-FA8C87D0629A}" type="presParOf" srcId="{AFF55922-751E-48B6-9554-AA0A7050A86F}" destId="{91280947-F72F-47A8-B724-6CFDF843C1D9}" srcOrd="0" destOrd="0" presId="urn:microsoft.com/office/officeart/2005/8/layout/vList5"/>
    <dgm:cxn modelId="{55DBA3C6-1122-4EAF-9F54-12A3B368EBD0}" type="presParOf" srcId="{AFF55922-751E-48B6-9554-AA0A7050A86F}" destId="{B1F12537-FFFB-4C44-863A-09CEA2FE0744}" srcOrd="1" destOrd="0" presId="urn:microsoft.com/office/officeart/2005/8/layout/vList5"/>
    <dgm:cxn modelId="{7EBB6EB1-3AA7-4F29-869D-BD57F606F50E}" type="presParOf" srcId="{F18586D8-60C1-4395-85A6-7E5232FF6D1A}" destId="{E0E9E7A1-F123-4936-B20B-C1BE8C97CA61}" srcOrd="3" destOrd="0" presId="urn:microsoft.com/office/officeart/2005/8/layout/vList5"/>
    <dgm:cxn modelId="{5A31D4C9-6E48-43E2-BF1C-86B1556B81EC}" type="presParOf" srcId="{F18586D8-60C1-4395-85A6-7E5232FF6D1A}" destId="{F5235B1B-DF4C-44DA-9896-AAF510F966AF}" srcOrd="4" destOrd="0" presId="urn:microsoft.com/office/officeart/2005/8/layout/vList5"/>
    <dgm:cxn modelId="{BADEC15B-A362-4054-96F5-5608A412BA9E}" type="presParOf" srcId="{F5235B1B-DF4C-44DA-9896-AAF510F966AF}" destId="{643702BC-9050-4DDB-A19A-915CC9C53AC3}" srcOrd="0" destOrd="0" presId="urn:microsoft.com/office/officeart/2005/8/layout/vList5"/>
    <dgm:cxn modelId="{29EDCCDB-ED9E-4552-B486-805A411D4BE5}" type="presParOf" srcId="{F5235B1B-DF4C-44DA-9896-AAF510F966AF}" destId="{C9C3A557-562D-42BC-89D7-962D26D660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ED050-423A-40E9-9ED7-B64768387B3F}">
      <dsp:nvSpPr>
        <dsp:cNvPr id="0" name=""/>
        <dsp:cNvSpPr/>
      </dsp:nvSpPr>
      <dsp:spPr>
        <a:xfrm rot="5400000">
          <a:off x="4645821" y="-2647329"/>
          <a:ext cx="1086464" cy="6382746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000" kern="1200" dirty="0" smtClean="0"/>
            <a:t>severe contagious and frequently fatal diseases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000" kern="1200" dirty="0" smtClean="0"/>
            <a:t>Affects the respiratory tract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000" kern="1200" dirty="0" smtClean="0"/>
            <a:t>Recorded from all states of India</a:t>
          </a:r>
          <a:endParaRPr lang="en-IN" sz="2000" kern="1200" dirty="0"/>
        </a:p>
      </dsp:txBody>
      <dsp:txXfrm rot="-5400000">
        <a:off x="1997681" y="53848"/>
        <a:ext cx="6329709" cy="980390"/>
      </dsp:txXfrm>
    </dsp:sp>
    <dsp:sp modelId="{60EB8625-34AA-4DD8-A8A4-7B9F3EF97589}">
      <dsp:nvSpPr>
        <dsp:cNvPr id="0" name=""/>
        <dsp:cNvSpPr/>
      </dsp:nvSpPr>
      <dsp:spPr>
        <a:xfrm>
          <a:off x="448" y="2535"/>
          <a:ext cx="1997232" cy="1083016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Introduction</a:t>
          </a:r>
          <a:endParaRPr lang="en-IN" sz="2400" b="1" kern="1200" dirty="0">
            <a:solidFill>
              <a:schemeClr val="tx1"/>
            </a:solidFill>
          </a:endParaRPr>
        </a:p>
      </dsp:txBody>
      <dsp:txXfrm>
        <a:off x="53316" y="55403"/>
        <a:ext cx="1891496" cy="977280"/>
      </dsp:txXfrm>
    </dsp:sp>
    <dsp:sp modelId="{109C95F4-2BF3-4514-ABFA-B59BE297BAA8}">
      <dsp:nvSpPr>
        <dsp:cNvPr id="0" name=""/>
        <dsp:cNvSpPr/>
      </dsp:nvSpPr>
      <dsp:spPr>
        <a:xfrm rot="5400000">
          <a:off x="4381242" y="-1272332"/>
          <a:ext cx="1586549" cy="6414068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i="1" kern="1200" dirty="0" smtClean="0"/>
            <a:t>Mycoplasma </a:t>
          </a:r>
          <a:r>
            <a:rPr lang="en-IN" sz="1800" i="1" kern="1200" dirty="0" err="1" smtClean="0"/>
            <a:t>capricolum</a:t>
          </a:r>
          <a:r>
            <a:rPr lang="en-IN" sz="1800" i="1" kern="1200" dirty="0" smtClean="0"/>
            <a:t> subsp. </a:t>
          </a:r>
          <a:r>
            <a:rPr lang="en-IN" sz="1800" i="1" kern="1200" dirty="0" err="1" smtClean="0"/>
            <a:t>Capripneumoniae</a:t>
          </a:r>
          <a:r>
            <a:rPr lang="en-IN" sz="1800" i="1" kern="1200" dirty="0" smtClean="0"/>
            <a:t>  </a:t>
          </a:r>
          <a:r>
            <a:rPr lang="en-IN" sz="1800" kern="1200" dirty="0" smtClean="0"/>
            <a:t>(</a:t>
          </a:r>
          <a:r>
            <a:rPr lang="en-IN" sz="1800" kern="1200" dirty="0" err="1" smtClean="0"/>
            <a:t>Mccp</a:t>
          </a:r>
          <a:r>
            <a:rPr lang="en-IN" sz="1800" kern="1200" dirty="0" smtClean="0"/>
            <a:t>).</a:t>
          </a:r>
          <a:endParaRPr lang="en-IN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More fragile does not survive outside the animal or in the external environment for long time</a:t>
          </a:r>
          <a:endParaRPr lang="en-IN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Not transmissible to cattle and sheep</a:t>
          </a:r>
          <a:endParaRPr lang="en-IN" sz="1800" kern="1200" dirty="0"/>
        </a:p>
      </dsp:txBody>
      <dsp:txXfrm rot="-5400000">
        <a:off x="1967483" y="1218876"/>
        <a:ext cx="6336619" cy="1431651"/>
      </dsp:txXfrm>
    </dsp:sp>
    <dsp:sp modelId="{6D2564F5-6375-4F6B-9C98-48598B3EF72C}">
      <dsp:nvSpPr>
        <dsp:cNvPr id="0" name=""/>
        <dsp:cNvSpPr/>
      </dsp:nvSpPr>
      <dsp:spPr>
        <a:xfrm>
          <a:off x="448" y="1393193"/>
          <a:ext cx="1967034" cy="1083016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  <a:latin typeface="+mj-lt"/>
            </a:rPr>
            <a:t>Etiology</a:t>
          </a:r>
          <a:endParaRPr lang="en-IN" sz="2400" b="1" kern="1200" dirty="0">
            <a:solidFill>
              <a:schemeClr val="tx1"/>
            </a:solidFill>
            <a:latin typeface="+mj-lt"/>
          </a:endParaRPr>
        </a:p>
      </dsp:txBody>
      <dsp:txXfrm>
        <a:off x="53316" y="1446061"/>
        <a:ext cx="1861298" cy="977280"/>
      </dsp:txXfrm>
    </dsp:sp>
    <dsp:sp modelId="{0C256B30-3257-4C97-9254-61FFB2F5DA5F}">
      <dsp:nvSpPr>
        <dsp:cNvPr id="0" name=""/>
        <dsp:cNvSpPr/>
      </dsp:nvSpPr>
      <dsp:spPr>
        <a:xfrm rot="5400000">
          <a:off x="4658281" y="92118"/>
          <a:ext cx="1087946" cy="6359490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000" kern="1200" dirty="0" smtClean="0"/>
            <a:t>Goats are the primary hosts, but Sheep may be affected</a:t>
          </a:r>
          <a:endParaRPr lang="en-IN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000" kern="1200" dirty="0" smtClean="0"/>
            <a:t>In wild ruminants kept in a wildlife</a:t>
          </a:r>
          <a:endParaRPr lang="en-IN" sz="2000" kern="1200" dirty="0"/>
        </a:p>
      </dsp:txBody>
      <dsp:txXfrm rot="-5400000">
        <a:off x="2022510" y="2780999"/>
        <a:ext cx="6306381" cy="981728"/>
      </dsp:txXfrm>
    </dsp:sp>
    <dsp:sp modelId="{A2ABE68D-FC39-4F7E-8F01-4954B8AE896D}">
      <dsp:nvSpPr>
        <dsp:cNvPr id="0" name=""/>
        <dsp:cNvSpPr/>
      </dsp:nvSpPr>
      <dsp:spPr>
        <a:xfrm>
          <a:off x="0" y="2727886"/>
          <a:ext cx="1945213" cy="1083016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Host Range</a:t>
          </a:r>
          <a:endParaRPr lang="en-IN" sz="2400" b="1" kern="1200" dirty="0">
            <a:solidFill>
              <a:schemeClr val="tx1"/>
            </a:solidFill>
          </a:endParaRPr>
        </a:p>
      </dsp:txBody>
      <dsp:txXfrm>
        <a:off x="52868" y="2780754"/>
        <a:ext cx="1839477" cy="977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B04D4-8194-4E1D-9238-F00CD54053C8}">
      <dsp:nvSpPr>
        <dsp:cNvPr id="0" name=""/>
        <dsp:cNvSpPr/>
      </dsp:nvSpPr>
      <dsp:spPr>
        <a:xfrm rot="5400000">
          <a:off x="4347721" y="-2266438"/>
          <a:ext cx="1767840" cy="6300716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900" kern="1200" dirty="0" smtClean="0"/>
            <a:t>Close contact ( inhalation of respiratory droplets).</a:t>
          </a:r>
          <a:endParaRPr lang="en-IN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900" kern="1200" smtClean="0"/>
            <a:t>Outbreaks often occur after heavy rains (e.g. after the monsoons in India).</a:t>
          </a:r>
          <a:endParaRPr lang="en-IN" sz="1900" kern="1200"/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900" kern="1200" dirty="0" smtClean="0"/>
            <a:t>Carrier animals</a:t>
          </a:r>
          <a:endParaRPr lang="en-IN" sz="1900" kern="1200" dirty="0"/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900" kern="1200" dirty="0" smtClean="0"/>
            <a:t>Infected objects, vectors, fomites and animal products.</a:t>
          </a:r>
          <a:endParaRPr lang="en-IN" sz="1900" kern="1200" dirty="0"/>
        </a:p>
      </dsp:txBody>
      <dsp:txXfrm rot="-5400000">
        <a:off x="2081284" y="86298"/>
        <a:ext cx="6214417" cy="1595242"/>
      </dsp:txXfrm>
    </dsp:sp>
    <dsp:sp modelId="{9E324FDF-E521-4B89-BA2A-21592245DA5C}">
      <dsp:nvSpPr>
        <dsp:cNvPr id="0" name=""/>
        <dsp:cNvSpPr/>
      </dsp:nvSpPr>
      <dsp:spPr>
        <a:xfrm>
          <a:off x="0" y="0"/>
          <a:ext cx="2079685" cy="177508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Transmission</a:t>
          </a:r>
          <a:endParaRPr lang="en-IN" sz="2400" b="1" kern="1200" dirty="0">
            <a:solidFill>
              <a:schemeClr val="tx1"/>
            </a:solidFill>
          </a:endParaRPr>
        </a:p>
      </dsp:txBody>
      <dsp:txXfrm>
        <a:off x="86653" y="86653"/>
        <a:ext cx="1906379" cy="16017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35628-C018-41C4-AC9E-75F34F4F03A9}">
      <dsp:nvSpPr>
        <dsp:cNvPr id="0" name=""/>
        <dsp:cNvSpPr/>
      </dsp:nvSpPr>
      <dsp:spPr>
        <a:xfrm rot="5400000">
          <a:off x="5194463" y="-2688952"/>
          <a:ext cx="2022583" cy="7400488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IP, 6-10 Days, Mortality-100%</a:t>
          </a:r>
          <a:endParaRPr lang="en-IN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Anorexia, dullness, depression, nasal discharge, abdominal respiration, fever and painful cough</a:t>
          </a:r>
          <a:endParaRPr lang="en-IN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Dyspnoea, open mouth breathing, protrusion of tongue and frothy salivation</a:t>
          </a:r>
          <a:endParaRPr lang="en-IN" sz="180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700" kern="1200" dirty="0"/>
        </a:p>
      </dsp:txBody>
      <dsp:txXfrm rot="-5400000">
        <a:off x="2505511" y="98734"/>
        <a:ext cx="7301754" cy="1825115"/>
      </dsp:txXfrm>
    </dsp:sp>
    <dsp:sp modelId="{09CE7AAB-0C41-4816-8123-A6D6A8B7DB1D}">
      <dsp:nvSpPr>
        <dsp:cNvPr id="0" name=""/>
        <dsp:cNvSpPr/>
      </dsp:nvSpPr>
      <dsp:spPr>
        <a:xfrm>
          <a:off x="413" y="55192"/>
          <a:ext cx="2495869" cy="1917315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34925" cap="rnd" cmpd="sng" algn="in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Clinical findings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400" kern="1200" dirty="0">
            <a:solidFill>
              <a:schemeClr val="tx1"/>
            </a:solidFill>
          </a:endParaRPr>
        </a:p>
      </dsp:txBody>
      <dsp:txXfrm>
        <a:off x="94009" y="148788"/>
        <a:ext cx="2308677" cy="1730123"/>
      </dsp:txXfrm>
    </dsp:sp>
    <dsp:sp modelId="{B1F12537-FFFB-4C44-863A-09CEA2FE0744}">
      <dsp:nvSpPr>
        <dsp:cNvPr id="0" name=""/>
        <dsp:cNvSpPr/>
      </dsp:nvSpPr>
      <dsp:spPr>
        <a:xfrm rot="5400000">
          <a:off x="5212001" y="-682302"/>
          <a:ext cx="1954296" cy="7433700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500" kern="1200" dirty="0" smtClean="0"/>
            <a:t> </a:t>
          </a:r>
          <a:r>
            <a:rPr lang="en-IN" sz="1800" kern="1200" dirty="0" smtClean="0"/>
            <a:t>Clinical and PM findings.</a:t>
          </a:r>
          <a:endParaRPr lang="en-IN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Isolation and identification of agent</a:t>
          </a:r>
          <a:endParaRPr lang="en-IN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CFT (Carrier animals)</a:t>
          </a:r>
          <a:endParaRPr lang="en-IN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Tube precipitation test (Very sensitive, for confirmatory diagnosis )</a:t>
          </a:r>
          <a:endParaRPr lang="en-IN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err="1" smtClean="0"/>
            <a:t>Immunobinding</a:t>
          </a:r>
          <a:r>
            <a:rPr lang="en-IN" sz="1800" kern="1200" dirty="0" smtClean="0"/>
            <a:t> assay (Rapid test for field diagnosis)</a:t>
          </a:r>
          <a:endParaRPr lang="en-IN" sz="1800" kern="1200" dirty="0"/>
        </a:p>
      </dsp:txBody>
      <dsp:txXfrm rot="-5400000">
        <a:off x="2472300" y="2152800"/>
        <a:ext cx="7338299" cy="1763494"/>
      </dsp:txXfrm>
    </dsp:sp>
    <dsp:sp modelId="{91280947-F72F-47A8-B724-6CFDF843C1D9}">
      <dsp:nvSpPr>
        <dsp:cNvPr id="0" name=""/>
        <dsp:cNvSpPr/>
      </dsp:nvSpPr>
      <dsp:spPr>
        <a:xfrm>
          <a:off x="413" y="2139498"/>
          <a:ext cx="2471471" cy="191731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sng" algn="in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Diagnosis</a:t>
          </a:r>
          <a:endParaRPr lang="en-IN" sz="2400" b="1" kern="1200" dirty="0">
            <a:solidFill>
              <a:schemeClr val="tx1"/>
            </a:solidFill>
          </a:endParaRPr>
        </a:p>
      </dsp:txBody>
      <dsp:txXfrm>
        <a:off x="94009" y="2233094"/>
        <a:ext cx="2284279" cy="1730123"/>
      </dsp:txXfrm>
    </dsp:sp>
    <dsp:sp modelId="{C9C3A557-562D-42BC-89D7-962D26D6604F}">
      <dsp:nvSpPr>
        <dsp:cNvPr id="0" name=""/>
        <dsp:cNvSpPr/>
      </dsp:nvSpPr>
      <dsp:spPr>
        <a:xfrm rot="5400000">
          <a:off x="4952640" y="1828440"/>
          <a:ext cx="2608070" cy="7298648"/>
        </a:xfrm>
        <a:prstGeom prst="round2SameRect">
          <a:avLst/>
        </a:prstGeom>
        <a:solidFill>
          <a:srgbClr val="92D050">
            <a:alpha val="90000"/>
          </a:srgb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Macrolides (</a:t>
          </a:r>
          <a:r>
            <a:rPr lang="en-IN" sz="1800" kern="1200" dirty="0" err="1" smtClean="0"/>
            <a:t>Tylosin</a:t>
          </a:r>
          <a:r>
            <a:rPr lang="en-IN" sz="1800" kern="1200" dirty="0" smtClean="0"/>
            <a:t> @ 10 mg/Kg, IM for 3 days )is considered to be the drug of choice against </a:t>
          </a:r>
          <a:r>
            <a:rPr lang="en-IN" sz="1800" kern="1200" dirty="0" err="1" smtClean="0"/>
            <a:t>Mccp</a:t>
          </a:r>
          <a:endParaRPr lang="en-IN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Oxytetracycline @ 15mg/Kg IM for 6-8 days and  Other antibiotics like </a:t>
          </a:r>
          <a:r>
            <a:rPr lang="en-IN" sz="1800" kern="1200" dirty="0" err="1" smtClean="0"/>
            <a:t>fluoroquinolone</a:t>
          </a:r>
          <a:r>
            <a:rPr lang="en-IN" sz="1800" kern="1200" dirty="0" smtClean="0"/>
            <a:t> (</a:t>
          </a:r>
          <a:r>
            <a:rPr lang="en-IN" sz="1800" kern="1200" dirty="0" err="1" smtClean="0"/>
            <a:t>Enrofloxacin</a:t>
          </a:r>
          <a:r>
            <a:rPr lang="en-IN" sz="1800" kern="1200" dirty="0" smtClean="0"/>
            <a:t>).</a:t>
          </a:r>
          <a:endParaRPr lang="en-IN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Isolate the animal</a:t>
          </a:r>
          <a:endParaRPr lang="en-IN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Strict Hygienic measure</a:t>
          </a:r>
          <a:endParaRPr lang="en-IN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Vaccination:</a:t>
          </a:r>
          <a:endParaRPr lang="en-IN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Longley’s formalized/</a:t>
          </a:r>
          <a:r>
            <a:rPr lang="en-IN" sz="1800" kern="1200" dirty="0" err="1" smtClean="0"/>
            <a:t>carbolized</a:t>
          </a:r>
          <a:r>
            <a:rPr lang="en-IN" sz="1800" kern="1200" dirty="0" smtClean="0"/>
            <a:t> vaccine</a:t>
          </a:r>
          <a:endParaRPr lang="en-IN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800" kern="1200" dirty="0" smtClean="0"/>
            <a:t>Attenuated live culture vaccine @ 0.2 ml intradermal at ear tip, 15 month immunity</a:t>
          </a:r>
          <a:endParaRPr lang="en-IN" sz="1800" kern="1200" dirty="0"/>
        </a:p>
      </dsp:txBody>
      <dsp:txXfrm rot="-5400000">
        <a:off x="2607352" y="4301044"/>
        <a:ext cx="7171333" cy="2353440"/>
      </dsp:txXfrm>
    </dsp:sp>
    <dsp:sp modelId="{643702BC-9050-4DDB-A19A-915CC9C53AC3}">
      <dsp:nvSpPr>
        <dsp:cNvPr id="0" name=""/>
        <dsp:cNvSpPr/>
      </dsp:nvSpPr>
      <dsp:spPr>
        <a:xfrm>
          <a:off x="0" y="4239036"/>
          <a:ext cx="2604869" cy="254276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34925" cap="flat" cmpd="sng" algn="in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Treatment &amp;Control</a:t>
          </a:r>
          <a:endParaRPr lang="en-IN" sz="2400" b="1" kern="1200" dirty="0">
            <a:solidFill>
              <a:schemeClr val="tx1"/>
            </a:solidFill>
          </a:endParaRPr>
        </a:p>
      </dsp:txBody>
      <dsp:txXfrm>
        <a:off x="124127" y="4363163"/>
        <a:ext cx="2356615" cy="2294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9612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2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6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2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22921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1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3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9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0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827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705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975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762000"/>
            <a:ext cx="7524750" cy="5029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CONTAGIOUS CAPRINE PLEUROPNEUMONIA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76400" y="4648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UNIT-5</a:t>
            </a:r>
            <a:endParaRPr lang="en-IN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91200" y="44196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 smtClean="0"/>
              <a:t>Anil Kumar</a:t>
            </a:r>
          </a:p>
          <a:p>
            <a:r>
              <a:rPr lang="en-IN" i="1" dirty="0" smtClean="0"/>
              <a:t>Asst. Professor</a:t>
            </a:r>
          </a:p>
          <a:p>
            <a:r>
              <a:rPr lang="en-IN" i="1" dirty="0" smtClean="0"/>
              <a:t>Dept. of VCC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379776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27008902"/>
              </p:ext>
            </p:extLst>
          </p:nvPr>
        </p:nvGraphicFramePr>
        <p:xfrm>
          <a:off x="533400" y="701114"/>
          <a:ext cx="8382000" cy="3870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00" y="-152400"/>
            <a:ext cx="8077200" cy="853514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836025405"/>
              </p:ext>
            </p:extLst>
          </p:nvPr>
        </p:nvGraphicFramePr>
        <p:xfrm>
          <a:off x="533400" y="4572000"/>
          <a:ext cx="83820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54026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" y="152400"/>
            <a:ext cx="8839200" cy="670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57800" y="64886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     (</a:t>
            </a:r>
            <a:r>
              <a:rPr lang="en-IN" b="1" dirty="0">
                <a:solidFill>
                  <a:srgbClr val="FF0000"/>
                </a:solidFill>
              </a:rPr>
              <a:t>M. </a:t>
            </a:r>
            <a:r>
              <a:rPr lang="en-IN" b="1" dirty="0" smtClean="0">
                <a:solidFill>
                  <a:srgbClr val="FF0000"/>
                </a:solidFill>
              </a:rPr>
              <a:t>IQBAL Yatoo </a:t>
            </a:r>
            <a:r>
              <a:rPr lang="en-IN" b="1" i="1" dirty="0" smtClean="0">
                <a:solidFill>
                  <a:srgbClr val="FF0000"/>
                </a:solidFill>
              </a:rPr>
              <a:t>et al., </a:t>
            </a:r>
            <a:r>
              <a:rPr lang="en-IN" b="1" dirty="0" smtClean="0">
                <a:solidFill>
                  <a:srgbClr val="FF0000"/>
                </a:solidFill>
              </a:rPr>
              <a:t>2019)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0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55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Pathogenesis: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(Presented in Fig. 2) can be summarized as below: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Inhalation is the commonest route of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through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aerosol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colonization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ciliostasis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epithelia,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serofibrinous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pleuropneumonia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vasculitis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fibrinocellular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exudation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Mycoplasmal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antigens (polysaccharides,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galactan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lipoprotein) activate immune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stimulation of inflammatory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oxidative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cascade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Mycoplasma </a:t>
            </a:r>
            <a:r>
              <a:rPr lang="en-I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capricolum</a:t>
            </a:r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subsp. </a:t>
            </a:r>
            <a:r>
              <a:rPr lang="en-I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capripneumoniae</a:t>
            </a:r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also affect other organs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joints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eyes, and udder.</a:t>
            </a:r>
          </a:p>
        </p:txBody>
      </p:sp>
    </p:spTree>
    <p:extLst>
      <p:ext uri="{BB962C8B-B14F-4D97-AF65-F5344CB8AC3E}">
        <p14:creationId xmlns:p14="http://schemas.microsoft.com/office/powerpoint/2010/main" val="160319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" y="76201"/>
            <a:ext cx="8763000" cy="6019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6172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Figure 2. Pathogenesis of </a:t>
            </a:r>
            <a:r>
              <a:rPr lang="en-IN" b="1" i="1" dirty="0"/>
              <a:t>Mycoplasma </a:t>
            </a:r>
            <a:r>
              <a:rPr lang="en-IN" b="1" i="1" dirty="0" err="1"/>
              <a:t>capricolum</a:t>
            </a:r>
            <a:r>
              <a:rPr lang="en-IN" b="1" i="1" dirty="0"/>
              <a:t> subsp. </a:t>
            </a:r>
            <a:r>
              <a:rPr lang="en-IN" b="1" i="1" dirty="0" err="1"/>
              <a:t>capripneumoniae</a:t>
            </a:r>
            <a:endParaRPr lang="en-IN" b="1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1775" y="6370821"/>
            <a:ext cx="3426249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911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39557637"/>
              </p:ext>
            </p:extLst>
          </p:nvPr>
        </p:nvGraphicFramePr>
        <p:xfrm>
          <a:off x="533400" y="0"/>
          <a:ext cx="99060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826468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259</TotalTime>
  <Words>356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Franklin Gothic Book</vt:lpstr>
      <vt:lpstr>Times New Roman</vt:lpstr>
      <vt:lpstr>Crop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anil kumar</dc:creator>
  <cp:lastModifiedBy>Windows User</cp:lastModifiedBy>
  <cp:revision>26</cp:revision>
  <dcterms:created xsi:type="dcterms:W3CDTF">2006-08-16T00:00:00Z</dcterms:created>
  <dcterms:modified xsi:type="dcterms:W3CDTF">2020-03-31T16:08:56Z</dcterms:modified>
</cp:coreProperties>
</file>