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2" r:id="rId3"/>
    <p:sldId id="283" r:id="rId4"/>
    <p:sldId id="284" r:id="rId5"/>
    <p:sldId id="292" r:id="rId6"/>
    <p:sldId id="293" r:id="rId7"/>
    <p:sldId id="285" r:id="rId8"/>
    <p:sldId id="286" r:id="rId9"/>
    <p:sldId id="287" r:id="rId10"/>
    <p:sldId id="288" r:id="rId11"/>
    <p:sldId id="289" r:id="rId12"/>
    <p:sldId id="290" r:id="rId13"/>
    <p:sldId id="257" r:id="rId14"/>
    <p:sldId id="269" r:id="rId15"/>
    <p:sldId id="270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91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324" autoAdjust="0"/>
    <p:restoredTop sz="94660"/>
  </p:normalViewPr>
  <p:slideViewPr>
    <p:cSldViewPr>
      <p:cViewPr varScale="1">
        <p:scale>
          <a:sx n="68" d="100"/>
          <a:sy n="68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4/19/2020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4/19/2020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4/19/2020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4/19/2020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4/19/2020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4/19/2020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4/19/2020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4/19/2020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4/19/2020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4/19/2020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4/19/2020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4/19/2020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609600"/>
            <a:ext cx="8001000" cy="2209800"/>
          </a:xfrm>
        </p:spPr>
        <p:txBody>
          <a:bodyPr>
            <a:normAutofit/>
          </a:bodyPr>
          <a:lstStyle/>
          <a:p>
            <a:r>
              <a:rPr lang="en-IN" sz="4400" b="1" i="1" dirty="0" smtClean="0">
                <a:solidFill>
                  <a:schemeClr val="accent5">
                    <a:lumMod val="75000"/>
                  </a:schemeClr>
                </a:solidFill>
              </a:rPr>
              <a:t>Care </a:t>
            </a:r>
            <a:r>
              <a:rPr lang="en-IN" sz="4400" b="1" i="1" dirty="0" smtClean="0">
                <a:solidFill>
                  <a:schemeClr val="accent5">
                    <a:lumMod val="75000"/>
                  </a:schemeClr>
                </a:solidFill>
              </a:rPr>
              <a:t>and Management of Pigs</a:t>
            </a:r>
            <a:endParaRPr lang="en-US" sz="44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886200"/>
            <a:ext cx="9144000" cy="2971800"/>
          </a:xfrm>
        </p:spPr>
        <p:txBody>
          <a:bodyPr/>
          <a:lstStyle/>
          <a:p>
            <a:r>
              <a:rPr lang="en-IN" dirty="0" smtClean="0"/>
              <a:t>                                 </a:t>
            </a:r>
            <a:r>
              <a:rPr lang="en-IN" dirty="0" smtClean="0"/>
              <a:t>                           </a:t>
            </a:r>
            <a:r>
              <a:rPr lang="en-IN" dirty="0" smtClean="0">
                <a:solidFill>
                  <a:srgbClr val="C00000"/>
                </a:solidFill>
              </a:rPr>
              <a:t>Dr. SANJAY KUMAR</a:t>
            </a:r>
          </a:p>
          <a:p>
            <a:r>
              <a:rPr lang="en-IN" dirty="0" smtClean="0">
                <a:solidFill>
                  <a:srgbClr val="C00000"/>
                </a:solidFill>
              </a:rPr>
              <a:t>                                 </a:t>
            </a:r>
            <a:r>
              <a:rPr lang="en-IN" dirty="0" smtClean="0">
                <a:solidFill>
                  <a:srgbClr val="C00000"/>
                </a:solidFill>
              </a:rPr>
              <a:t> </a:t>
            </a:r>
            <a:r>
              <a:rPr lang="en-IN" dirty="0" smtClean="0">
                <a:solidFill>
                  <a:srgbClr val="C00000"/>
                </a:solidFill>
              </a:rPr>
              <a:t>               </a:t>
            </a:r>
            <a:r>
              <a:rPr lang="en-IN" dirty="0" smtClean="0">
                <a:solidFill>
                  <a:srgbClr val="C00000"/>
                </a:solidFill>
              </a:rPr>
              <a:t> </a:t>
            </a:r>
            <a:r>
              <a:rPr lang="en-IN" dirty="0" smtClean="0">
                <a:solidFill>
                  <a:srgbClr val="C00000"/>
                </a:solidFill>
              </a:rPr>
              <a:t>ASST. PROF., DEPT. OF LPM</a:t>
            </a:r>
          </a:p>
          <a:p>
            <a:r>
              <a:rPr lang="en-IN" dirty="0" smtClean="0">
                <a:solidFill>
                  <a:srgbClr val="C00000"/>
                </a:solidFill>
              </a:rPr>
              <a:t>                                 </a:t>
            </a:r>
            <a:r>
              <a:rPr lang="en-IN" dirty="0" smtClean="0">
                <a:solidFill>
                  <a:srgbClr val="C00000"/>
                </a:solidFill>
              </a:rPr>
              <a:t>                                      </a:t>
            </a:r>
            <a:r>
              <a:rPr lang="en-IN" dirty="0" smtClean="0">
                <a:solidFill>
                  <a:srgbClr val="C00000"/>
                </a:solidFill>
              </a:rPr>
              <a:t>BVC, PATNA</a:t>
            </a:r>
          </a:p>
          <a:p>
            <a:r>
              <a:rPr lang="en-IN" dirty="0" smtClean="0">
                <a:solidFill>
                  <a:srgbClr val="C00000"/>
                </a:solidFill>
              </a:rPr>
              <a:t>                              BIHAR ANIMAL SCIENCES UNIVERSITY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482" name="Picture 2" descr="Cost of piggery for 100sq. m&#10;Farm establishment -&#10;Fencing by iron wire =50kg wire*50Rs/kg=2500&#10;Shading only ½ portion =Rs7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0"/>
            <a:ext cx="85598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flipV="1">
            <a:off x="1435608" y="1417638"/>
            <a:ext cx="7498080" cy="1825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1506" name="Picture 2" descr="40pigs(60-100kg)=&#10;1pig…………=14000&#10;So,&#10;40*16000=560000Rs&#10;Total profit=560000-310800=Rs249200&#10;Total profit=249200&#10;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609600"/>
            <a:ext cx="8077200" cy="624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914400"/>
            <a:ext cx="7498080" cy="503238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2530" name="Picture 2" descr="Income analysis&#10;Rice=23963&#10;Wheat=40520&#10;Moong=16000&#10;Total=Rs.80483&#10;Piggery=Rs.294200&#10;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7600" y="304800"/>
            <a:ext cx="8026400" cy="655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52578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26" name="AutoShape 2" descr="We can get around 60 to 80 percent consumable meat&#10;from a live pig.&#10;Conti…&#10;Pig manure is a great and widely used fertilize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2290" name="Picture 2" descr="CARE AT FARROWING TIME&lt;br /&gt;The pregnant sow should be shifted to farrowing pen 3-4 days before farrowing to avoid disturb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560"/>
            <a:ext cx="9372600" cy="68454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6626" name="Picture 2" descr="Prior to farrowing time, the ration of sow should be reduced to half and should contain laxative ingredient like wheat bra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3284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7650" name="Picture 2" descr="As soon as the piglets are born, they are dried with a cloth and placed in warm enclosure pig brooder. &lt;br /&gt;Brood sows sh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8674" name="Picture 2" descr="CARE OF NEWBORN&lt;br /&gt;The piglets are removed as they are farrowed and kept warm in creep space until farrowing is complete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22" name="Picture 2" descr="Piglets should be nursed after birth. They nurse 8-10 times in a day. &lt;br /&gt;Piglets are born with 4 pairs of sharp teeth (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1746" name="Picture 2" descr="Take care of new born piglets by providing guard rails.&lt;br /&gt;Feed on mothers’ milk for first 6-8 weeks along with creep fe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097906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2770" name="Picture 2" descr="Male piglets not selected for breeding should be castrated preferably at the age of 3-4 weeks which will prevent the boar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362" name="Picture 2" descr="A pig become suitable for slaughtering purpose at their&#10;age of 6-7 months.&#10;Conti…&#10;Within this period they reach marketable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1143000"/>
            <a:ext cx="79248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3794" name="Picture 2" descr="CREEP FEEDING&lt;br /&gt;Piglets take dry feed at 2-3 weeks. &lt;br /&gt;Provision of additional nutrients at this time is essential t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4818" name="Picture 2" descr="Creep is a device by which piglets are allowed access to the concentrate mixture. &lt;br /&gt;It may be arranged of the corner o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35535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5842" name="Picture 2" descr="COMPOSITION OF CREEP MIXTURE&lt;br /&g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6866" name="Picture 2" descr="WEANING OF PIGLETS&lt;br /&gt;Usually weaning is done at 7-8 weeks. &lt;br /&gt;sow should be separated from the piglets for a few hou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https://player.slideplayer.com/79/13183711/slides/slide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0"/>
            <a:ext cx="80772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flipV="1">
            <a:off x="457200" y="-1524000"/>
            <a:ext cx="8229600" cy="990600"/>
          </a:xfrm>
        </p:spPr>
        <p:txBody>
          <a:bodyPr/>
          <a:lstStyle/>
          <a:p>
            <a:r>
              <a:rPr lang="en-US" dirty="0" smtClean="0"/>
              <a:t>*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543800"/>
            <a:ext cx="1066800" cy="1905000"/>
          </a:xfrm>
        </p:spPr>
        <p:txBody>
          <a:bodyPr>
            <a:normAutofit/>
          </a:bodyPr>
          <a:lstStyle/>
          <a:p>
            <a:pPr algn="ctr"/>
            <a:endParaRPr lang="en-US" sz="9600" dirty="0" smtClean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049834" y="1524000"/>
            <a:ext cx="5874966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800" b="1" i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THANKS</a:t>
            </a:r>
            <a:endParaRPr lang="en-US" sz="8800" b="1" i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2" descr="Feeding&#10;Feeding is the most important part of commercial pig&#10;farming in India. Growth, production and animal health&#10;depend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0"/>
            <a:ext cx="8077200" cy="6477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7410" name="Picture 2" descr="Feeding Amount According to the Body Weight of Pigs&#10;Body Weight of Pigs Daily Required Food (kg) Per&#10;Pig&#10;25 2.0&#10;50 3.2&#10;100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228600"/>
            <a:ext cx="8077200" cy="617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5257800"/>
            <a:ext cx="8229600" cy="1045536"/>
          </a:xfrm>
        </p:spPr>
        <p:txBody>
          <a:bodyPr>
            <a:normAutofit/>
          </a:bodyPr>
          <a:lstStyle/>
          <a:p>
            <a:r>
              <a:rPr lang="en-US" sz="6000" dirty="0" smtClean="0"/>
              <a:t>PIG BREEDS</a:t>
            </a:r>
            <a:endParaRPr lang="en-US" sz="6000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457200" y="457200"/>
            <a:ext cx="4023360" cy="838200"/>
          </a:xfrm>
        </p:spPr>
        <p:txBody>
          <a:bodyPr/>
          <a:lstStyle/>
          <a:p>
            <a:r>
              <a:rPr lang="en-US" b="1" dirty="0" smtClean="0"/>
              <a:t>LARGE WHITE YORKSHIRE</a:t>
            </a:r>
            <a:endParaRPr lang="en-US" b="1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half" idx="3"/>
          </p:nvPr>
        </p:nvSpPr>
        <p:spPr>
          <a:xfrm>
            <a:off x="4663440" y="457200"/>
            <a:ext cx="4023360" cy="838200"/>
          </a:xfrm>
        </p:spPr>
        <p:txBody>
          <a:bodyPr/>
          <a:lstStyle/>
          <a:p>
            <a:r>
              <a:rPr lang="en-US" b="1" dirty="0" smtClean="0"/>
              <a:t>LANDRACE</a:t>
            </a:r>
            <a:endParaRPr lang="en-US" b="1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2"/>
          </p:nvPr>
        </p:nvSpPr>
        <p:spPr>
          <a:xfrm>
            <a:off x="457200" y="1752600"/>
            <a:ext cx="4023360" cy="333153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4"/>
          </p:nvPr>
        </p:nvSpPr>
        <p:spPr>
          <a:xfrm>
            <a:off x="4663440" y="1752600"/>
            <a:ext cx="4023360" cy="3331536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2" name="Picture 11" descr="Large White Yorkshire | Pig Breed Information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752600"/>
            <a:ext cx="38862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Landrace | Pig Breed | Apni Kheti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1752600"/>
            <a:ext cx="39624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562600"/>
            <a:ext cx="8229600" cy="914400"/>
          </a:xfrm>
        </p:spPr>
        <p:txBody>
          <a:bodyPr>
            <a:normAutofit/>
          </a:bodyPr>
          <a:lstStyle/>
          <a:p>
            <a:r>
              <a:rPr lang="en-US" sz="5400" dirty="0" smtClean="0"/>
              <a:t>PIG </a:t>
            </a:r>
            <a:r>
              <a:rPr lang="en-US" sz="5400" dirty="0" smtClean="0"/>
              <a:t>BREEDS</a:t>
            </a:r>
            <a:endParaRPr lang="en-US" sz="5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81000"/>
            <a:ext cx="4023360" cy="838200"/>
          </a:xfrm>
        </p:spPr>
        <p:txBody>
          <a:bodyPr/>
          <a:lstStyle/>
          <a:p>
            <a:r>
              <a:rPr lang="en-US" dirty="0" smtClean="0"/>
              <a:t>HAMPSHIRE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63440" y="381000"/>
            <a:ext cx="4023360" cy="838200"/>
          </a:xfrm>
        </p:spPr>
        <p:txBody>
          <a:bodyPr/>
          <a:lstStyle/>
          <a:p>
            <a:r>
              <a:rPr lang="en-US" dirty="0" smtClean="0"/>
              <a:t>GHUNGHROO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" y="1905000"/>
            <a:ext cx="3962400" cy="3505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1905000"/>
            <a:ext cx="4023360" cy="35052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7" name="Picture 6" descr="Yorkshire | breed of pig | Britannica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905000"/>
            <a:ext cx="38862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Ghungroo | Pig Breed Information | Apni Kheti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1905000"/>
            <a:ext cx="39624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HOUSING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4" descr="Good, efficient housingmakes managementeasier and helps thefarmer to successfullyrear 85 % or more of allthe live born pig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16000" y="1371600"/>
            <a:ext cx="8127999" cy="548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8434" name="Picture 2" descr="Breeding&#10;Pigs breeding process is very easy and simple.&#10;Generally, both male and female pigs become suitable&#10;for breeding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0"/>
            <a:ext cx="8001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9458" name="Picture 2" descr="Large White Yorkshire&#10;Rs800/piglet&#10;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0"/>
            <a:ext cx="80772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180</TotalTime>
  <Words>42</Words>
  <Application>Microsoft Office PowerPoint</Application>
  <PresentationFormat>On-screen Show (4:3)</PresentationFormat>
  <Paragraphs>15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Solstice</vt:lpstr>
      <vt:lpstr>Care and Management of Pigs</vt:lpstr>
      <vt:lpstr>Introduction</vt:lpstr>
      <vt:lpstr>Slide 3</vt:lpstr>
      <vt:lpstr>Slide 4</vt:lpstr>
      <vt:lpstr>PIG BREEDS</vt:lpstr>
      <vt:lpstr>PIG BREEDS</vt:lpstr>
      <vt:lpstr>HOUSING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*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HP</dc:creator>
  <cp:lastModifiedBy>HP</cp:lastModifiedBy>
  <cp:revision>21</cp:revision>
  <dcterms:created xsi:type="dcterms:W3CDTF">2006-08-16T00:00:00Z</dcterms:created>
  <dcterms:modified xsi:type="dcterms:W3CDTF">2020-04-19T07:13:41Z</dcterms:modified>
</cp:coreProperties>
</file>