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0" r:id="rId3"/>
    <p:sldId id="269" r:id="rId4"/>
    <p:sldId id="271" r:id="rId5"/>
    <p:sldId id="270" r:id="rId6"/>
    <p:sldId id="272" r:id="rId7"/>
    <p:sldId id="261" r:id="rId8"/>
    <p:sldId id="262" r:id="rId9"/>
    <p:sldId id="273" r:id="rId10"/>
    <p:sldId id="27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A8E6F-5D9B-473D-9826-8972B2AAFF68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878B8-CDA0-4674-924D-5B6D435EF03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878B8-CDA0-4674-924D-5B6D435EF031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E16E-2705-4F2D-B72D-40604122FB0F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br>
              <a:rPr lang="en-US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frequency due to Selection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change of gene frequency resulting from one generation of selection is ∆q = q1-q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subtituting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value of q1,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	∆q = [q-sq2] / [1-sq2] –q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= [q-sq2-q(1-sq2)] / 1-sq2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= [q-sq2-q+sq3] / 1-sq2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= [sq3-sq2] / 1-sq2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= - [sq2 (1-q)] / 1-sq2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Conclusion: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1.the effect of selection on gene frequency depends not only on the intensity of selection ‘s’ but also on the initial gene frequency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 The negative sign indicates that the frequency of A2 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gene has decreasing trend.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Dispersive Process: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by which the change of gene frequency in a small population can be predicted only in amount but not the direction.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drift: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random change of gene frequency due to sampling is known as random drift.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drift: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drift is also known as genetic drift. 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change of gene frequency in a small population is erratic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manner from generation to generation with no tendency to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revert to its original value. 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For this reason, the random drift is known as genetic drift.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frequency due to selection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 I.M. Lerner: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Selection is the non-random differential reproduction of genotypes.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J.L. Lush: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Selection is the difference in reproduction rates within a population whereby some individuals tend to have more offspring than the other animals.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differ in viability and fertility.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contribute different number offspring  to the next generation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Fitness:-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 of offspring to the next generation is known as fitness of an individual. It is also known as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adaptive value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value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the differences of fitness are in any way associated with the presence or absence of a particular gene then selection operates on that gene.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gene is subject to selection its frequency in the offspring will not remain same as in parents.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is a major force to cause the change of gene frequency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changes gene frequencies due to differences in fitness of the genotype that is individuals.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all the genotypes are equally fit, the population remains in Hardy-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Wienberg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Equilibrium.  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 of selection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 Proportionate reduction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 of a particular genotype in comparison to the standard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genotype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known as coefficient of selection.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standard genotype means it is the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genotype which contributes highest number offspring to the next generation.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coefficient of selection is also known as strength of selection or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selection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denoted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‘s’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 of the standard genotype is taken to be 1, then the contribution of the genotype selection operating against that genotype is then 1-s.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express the fitness of a genotype in respect to the standard genotype.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coefficient of selection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‘s’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an individual is 0.1, then its fitness = 1 – 0.1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0.9 or 90%.  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1"/>
            <a:ext cx="8229600" cy="5411807"/>
          </a:xfrm>
        </p:spPr>
        <p:txBody>
          <a:bodyPr>
            <a:normAutofit fontScale="77500" lnSpcReduction="20000"/>
          </a:bodyPr>
          <a:lstStyle/>
          <a:p>
            <a:pPr marL="0" indent="1905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dominance: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Dominance with respect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fitness.</a:t>
            </a:r>
          </a:p>
          <a:p>
            <a:pPr marL="0" indent="1905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onsidering a locus with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alleles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dominance with respect to fitness are as follows: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dominance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                  1-½ s                     1</a:t>
            </a:r>
          </a:p>
          <a:p>
            <a:pPr marL="0" indent="19050" algn="ctr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dominance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                                            1</a:t>
            </a:r>
          </a:p>
          <a:p>
            <a:pPr marL="0" indent="19050" algn="ctr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dominance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1- 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1</a:t>
            </a:r>
          </a:p>
          <a:p>
            <a:pPr marL="0" indent="19050" algn="ctr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357422" y="3500438"/>
            <a:ext cx="442915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57422" y="4714884"/>
            <a:ext cx="443868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57422" y="5913454"/>
            <a:ext cx="43577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52010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Change of gene frequency due to selection under complete dominance and selection operates against a recessive genotypes.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sz="2100" dirty="0" smtClean="0"/>
              </a:p>
              <a:p>
                <a:pPr marL="0" indent="0" algn="just">
                  <a:buNone/>
                </a:pPr>
                <a:endParaRPr lang="en-US" sz="2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gametic contribution = 1-sq</a:t>
                </a:r>
                <a:r>
                  <a:rPr lang="en-US" sz="21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marL="0" indent="0" algn="just">
                  <a:buNone/>
                </a:pPr>
                <a:r>
                  <a:rPr lang="en-U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Change of gene frequency</a:t>
                </a: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 sq</a:t>
                </a:r>
                <a:r>
                  <a:rPr lang="en-US" sz="21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(1-q)/1-sq</a:t>
                </a:r>
                <a:r>
                  <a:rPr lang="en-US" sz="21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marL="0" indent="0" algn="just">
                  <a:buNone/>
                </a:pPr>
                <a:r>
                  <a:rPr lang="en-U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Conclusion:</a:t>
                </a: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effect of selection on gene frequency depends not only on the intensity of selection, “s” but also on the initial gene frequency.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520106"/>
              </a:xfrm>
              <a:blipFill>
                <a:blip r:embed="rId2"/>
                <a:stretch>
                  <a:fillRect l="-889" t="-663" r="-889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7998331"/>
              </p:ext>
            </p:extLst>
          </p:nvPr>
        </p:nvGraphicFramePr>
        <p:xfrm>
          <a:off x="1428728" y="2143116"/>
          <a:ext cx="6215106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2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1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1144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Genotype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A1A1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A1A2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A2A2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frequencies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2pq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 of selection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Fitness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606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Gametic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contribution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2pq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(1-s)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1-sq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total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gametic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contribution (new total) 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p2+2pq+q2(1-s)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p2+2pq+q2-sq2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1-sq2 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new gene frequency of A2 gene is 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q1 = [q2 (1-s) + ½ (2pq)] / 1 –sq2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[q2 – sq2 +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] / 1 – sq2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[q2 – sq2 + (1 – q)q] / 1-sq2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[q2 – sq2 + q – q2] / 1-sq2</a:t>
            </a: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= [q-sq2] / 1-sq2</a:t>
            </a:r>
          </a:p>
          <a:p>
            <a:pPr algn="just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559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Change of gene frequency due to selection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Slide-9 Force changing gene and genotype frequency</dc:title>
  <dc:creator>Vasudha</dc:creator>
  <cp:lastModifiedBy>User</cp:lastModifiedBy>
  <cp:revision>74</cp:revision>
  <dcterms:created xsi:type="dcterms:W3CDTF">2020-04-01T09:54:05Z</dcterms:created>
  <dcterms:modified xsi:type="dcterms:W3CDTF">2020-04-21T08:15:22Z</dcterms:modified>
</cp:coreProperties>
</file>