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DB194-B182-4F7A-BAF4-E8AA6477AE93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B6414-8676-466E-8427-4538DF2EF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273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DB194-B182-4F7A-BAF4-E8AA6477AE93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B6414-8676-466E-8427-4538DF2EF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269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DB194-B182-4F7A-BAF4-E8AA6477AE93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B6414-8676-466E-8427-4538DF2EF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7377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"/>
            <a:ext cx="12192000" cy="6918325"/>
            <a:chOff x="0" y="0"/>
            <a:chExt cx="5760" cy="435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invGray">
            <a:xfrm>
              <a:off x="5533" y="280"/>
              <a:ext cx="227" cy="198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hlink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CC"/>
                </a:solidFill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invGray">
            <a:xfrm>
              <a:off x="0" y="0"/>
              <a:ext cx="5760" cy="1344"/>
            </a:xfrm>
            <a:custGeom>
              <a:avLst/>
              <a:gdLst>
                <a:gd name="T0" fmla="*/ 0 w 5760"/>
                <a:gd name="T1" fmla="*/ 0 h 1104"/>
                <a:gd name="T2" fmla="*/ 5760 w 5760"/>
                <a:gd name="T3" fmla="*/ 0 h 1104"/>
                <a:gd name="T4" fmla="*/ 5760 w 5760"/>
                <a:gd name="T5" fmla="*/ 720 h 1104"/>
                <a:gd name="T6" fmla="*/ 3600 w 5760"/>
                <a:gd name="T7" fmla="*/ 624 h 1104"/>
                <a:gd name="T8" fmla="*/ 0 w 5760"/>
                <a:gd name="T9" fmla="*/ 1000 h 1104"/>
                <a:gd name="T10" fmla="*/ 0 w 5760"/>
                <a:gd name="T11" fmla="*/ 0 h 1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60" h="1104">
                  <a:moveTo>
                    <a:pt x="0" y="0"/>
                  </a:moveTo>
                  <a:lnTo>
                    <a:pt x="5760" y="0"/>
                  </a:lnTo>
                  <a:lnTo>
                    <a:pt x="5760" y="720"/>
                  </a:lnTo>
                  <a:cubicBezTo>
                    <a:pt x="5400" y="824"/>
                    <a:pt x="4560" y="577"/>
                    <a:pt x="3600" y="624"/>
                  </a:cubicBezTo>
                  <a:cubicBezTo>
                    <a:pt x="2640" y="671"/>
                    <a:pt x="600" y="1104"/>
                    <a:pt x="0" y="1000"/>
                  </a:cubicBez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CC"/>
                </a:solidFill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invGray">
            <a:xfrm>
              <a:off x="0" y="733"/>
              <a:ext cx="5760" cy="3587"/>
            </a:xfrm>
            <a:custGeom>
              <a:avLst/>
              <a:gdLst>
                <a:gd name="T0" fmla="*/ 0 w 5760"/>
                <a:gd name="T1" fmla="*/ 582 h 3587"/>
                <a:gd name="T2" fmla="*/ 2640 w 5760"/>
                <a:gd name="T3" fmla="*/ 267 h 3587"/>
                <a:gd name="T4" fmla="*/ 3373 w 5760"/>
                <a:gd name="T5" fmla="*/ 160 h 3587"/>
                <a:gd name="T6" fmla="*/ 5760 w 5760"/>
                <a:gd name="T7" fmla="*/ 358 h 3587"/>
                <a:gd name="T8" fmla="*/ 5760 w 5760"/>
                <a:gd name="T9" fmla="*/ 3587 h 3587"/>
                <a:gd name="T10" fmla="*/ 0 w 5760"/>
                <a:gd name="T11" fmla="*/ 3587 h 3587"/>
                <a:gd name="T12" fmla="*/ 0 w 5760"/>
                <a:gd name="T13" fmla="*/ 582 h 3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60" h="3587">
                  <a:moveTo>
                    <a:pt x="0" y="582"/>
                  </a:moveTo>
                  <a:cubicBezTo>
                    <a:pt x="1027" y="680"/>
                    <a:pt x="1960" y="387"/>
                    <a:pt x="2640" y="267"/>
                  </a:cubicBezTo>
                  <a:cubicBezTo>
                    <a:pt x="2640" y="267"/>
                    <a:pt x="3268" y="180"/>
                    <a:pt x="3373" y="160"/>
                  </a:cubicBezTo>
                  <a:cubicBezTo>
                    <a:pt x="4120" y="0"/>
                    <a:pt x="5280" y="358"/>
                    <a:pt x="5760" y="358"/>
                  </a:cubicBezTo>
                  <a:lnTo>
                    <a:pt x="5760" y="3587"/>
                  </a:lnTo>
                  <a:lnTo>
                    <a:pt x="0" y="3587"/>
                  </a:lnTo>
                  <a:cubicBezTo>
                    <a:pt x="0" y="3587"/>
                    <a:pt x="0" y="582"/>
                    <a:pt x="0" y="582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CC"/>
                </a:solidFill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invGray">
            <a:xfrm>
              <a:off x="0" y="184"/>
              <a:ext cx="5760" cy="538"/>
            </a:xfrm>
            <a:custGeom>
              <a:avLst/>
              <a:gdLst>
                <a:gd name="T0" fmla="*/ 0 w 5760"/>
                <a:gd name="T1" fmla="*/ 163 h 538"/>
                <a:gd name="T2" fmla="*/ 0 w 5760"/>
                <a:gd name="T3" fmla="*/ 403 h 538"/>
                <a:gd name="T4" fmla="*/ 1773 w 5760"/>
                <a:gd name="T5" fmla="*/ 443 h 538"/>
                <a:gd name="T6" fmla="*/ 4573 w 5760"/>
                <a:gd name="T7" fmla="*/ 176 h 538"/>
                <a:gd name="T8" fmla="*/ 5760 w 5760"/>
                <a:gd name="T9" fmla="*/ 536 h 538"/>
                <a:gd name="T10" fmla="*/ 5760 w 5760"/>
                <a:gd name="T11" fmla="*/ 163 h 538"/>
                <a:gd name="T12" fmla="*/ 4560 w 5760"/>
                <a:gd name="T13" fmla="*/ 29 h 538"/>
                <a:gd name="T14" fmla="*/ 1987 w 5760"/>
                <a:gd name="T15" fmla="*/ 336 h 538"/>
                <a:gd name="T16" fmla="*/ 0 w 5760"/>
                <a:gd name="T17" fmla="*/ 163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538">
                  <a:moveTo>
                    <a:pt x="0" y="163"/>
                  </a:moveTo>
                  <a:lnTo>
                    <a:pt x="0" y="403"/>
                  </a:lnTo>
                  <a:cubicBezTo>
                    <a:pt x="295" y="450"/>
                    <a:pt x="1011" y="481"/>
                    <a:pt x="1773" y="443"/>
                  </a:cubicBezTo>
                  <a:cubicBezTo>
                    <a:pt x="2535" y="405"/>
                    <a:pt x="3909" y="161"/>
                    <a:pt x="4573" y="176"/>
                  </a:cubicBezTo>
                  <a:cubicBezTo>
                    <a:pt x="5237" y="191"/>
                    <a:pt x="5562" y="538"/>
                    <a:pt x="5760" y="536"/>
                  </a:cubicBezTo>
                  <a:lnTo>
                    <a:pt x="5760" y="163"/>
                  </a:lnTo>
                  <a:cubicBezTo>
                    <a:pt x="5560" y="79"/>
                    <a:pt x="5189" y="0"/>
                    <a:pt x="4560" y="29"/>
                  </a:cubicBezTo>
                  <a:cubicBezTo>
                    <a:pt x="3931" y="58"/>
                    <a:pt x="2747" y="314"/>
                    <a:pt x="1987" y="336"/>
                  </a:cubicBezTo>
                  <a:cubicBezTo>
                    <a:pt x="1227" y="358"/>
                    <a:pt x="414" y="199"/>
                    <a:pt x="0" y="1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CC"/>
                </a:solidFill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1515"/>
              <a:ext cx="5760" cy="674"/>
            </a:xfrm>
            <a:custGeom>
              <a:avLst/>
              <a:gdLst>
                <a:gd name="T0" fmla="*/ 0 w 5760"/>
                <a:gd name="T1" fmla="*/ 246 h 674"/>
                <a:gd name="T2" fmla="*/ 0 w 5760"/>
                <a:gd name="T3" fmla="*/ 406 h 674"/>
                <a:gd name="T4" fmla="*/ 1280 w 5760"/>
                <a:gd name="T5" fmla="*/ 645 h 674"/>
                <a:gd name="T6" fmla="*/ 1627 w 5760"/>
                <a:gd name="T7" fmla="*/ 580 h 674"/>
                <a:gd name="T8" fmla="*/ 4493 w 5760"/>
                <a:gd name="T9" fmla="*/ 113 h 674"/>
                <a:gd name="T10" fmla="*/ 5760 w 5760"/>
                <a:gd name="T11" fmla="*/ 606 h 674"/>
                <a:gd name="T12" fmla="*/ 5760 w 5760"/>
                <a:gd name="T13" fmla="*/ 233 h 674"/>
                <a:gd name="T14" fmla="*/ 4040 w 5760"/>
                <a:gd name="T15" fmla="*/ 33 h 674"/>
                <a:gd name="T16" fmla="*/ 1093 w 5760"/>
                <a:gd name="T17" fmla="*/ 433 h 674"/>
                <a:gd name="T18" fmla="*/ 0 w 5760"/>
                <a:gd name="T19" fmla="*/ 246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60" h="674">
                  <a:moveTo>
                    <a:pt x="0" y="246"/>
                  </a:moveTo>
                  <a:lnTo>
                    <a:pt x="0" y="406"/>
                  </a:lnTo>
                  <a:cubicBezTo>
                    <a:pt x="213" y="463"/>
                    <a:pt x="1009" y="616"/>
                    <a:pt x="1280" y="645"/>
                  </a:cubicBezTo>
                  <a:cubicBezTo>
                    <a:pt x="1551" y="674"/>
                    <a:pt x="1092" y="669"/>
                    <a:pt x="1627" y="580"/>
                  </a:cubicBezTo>
                  <a:cubicBezTo>
                    <a:pt x="2162" y="491"/>
                    <a:pt x="3804" y="109"/>
                    <a:pt x="4493" y="113"/>
                  </a:cubicBezTo>
                  <a:cubicBezTo>
                    <a:pt x="5182" y="117"/>
                    <a:pt x="5549" y="586"/>
                    <a:pt x="5760" y="606"/>
                  </a:cubicBezTo>
                  <a:lnTo>
                    <a:pt x="5760" y="233"/>
                  </a:lnTo>
                  <a:cubicBezTo>
                    <a:pt x="5471" y="158"/>
                    <a:pt x="4818" y="0"/>
                    <a:pt x="4040" y="33"/>
                  </a:cubicBezTo>
                  <a:cubicBezTo>
                    <a:pt x="3262" y="66"/>
                    <a:pt x="1766" y="398"/>
                    <a:pt x="1093" y="433"/>
                  </a:cubicBezTo>
                  <a:cubicBezTo>
                    <a:pt x="420" y="468"/>
                    <a:pt x="228" y="285"/>
                    <a:pt x="0" y="24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CC"/>
                </a:solidFill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white">
            <a:xfrm>
              <a:off x="1560" y="959"/>
              <a:ext cx="4200" cy="3361"/>
            </a:xfrm>
            <a:custGeom>
              <a:avLst/>
              <a:gdLst>
                <a:gd name="T0" fmla="*/ 0 w 4200"/>
                <a:gd name="T1" fmla="*/ 3361 h 3361"/>
                <a:gd name="T2" fmla="*/ 1054 w 4200"/>
                <a:gd name="T3" fmla="*/ 295 h 3361"/>
                <a:gd name="T4" fmla="*/ 4200 w 4200"/>
                <a:gd name="T5" fmla="*/ 1588 h 3361"/>
                <a:gd name="T6" fmla="*/ 4200 w 4200"/>
                <a:gd name="T7" fmla="*/ 2028 h 3361"/>
                <a:gd name="T8" fmla="*/ 1200 w 4200"/>
                <a:gd name="T9" fmla="*/ 442 h 3361"/>
                <a:gd name="T10" fmla="*/ 347 w 4200"/>
                <a:gd name="T11" fmla="*/ 3361 h 3361"/>
                <a:gd name="T12" fmla="*/ 0 w 4200"/>
                <a:gd name="T13" fmla="*/ 3361 h 3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00" h="3361">
                  <a:moveTo>
                    <a:pt x="0" y="3361"/>
                  </a:moveTo>
                  <a:cubicBezTo>
                    <a:pt x="118" y="2850"/>
                    <a:pt x="354" y="590"/>
                    <a:pt x="1054" y="295"/>
                  </a:cubicBezTo>
                  <a:cubicBezTo>
                    <a:pt x="1754" y="0"/>
                    <a:pt x="3676" y="1299"/>
                    <a:pt x="4200" y="1588"/>
                  </a:cubicBezTo>
                  <a:lnTo>
                    <a:pt x="4200" y="2028"/>
                  </a:lnTo>
                  <a:cubicBezTo>
                    <a:pt x="3700" y="1837"/>
                    <a:pt x="1842" y="220"/>
                    <a:pt x="1200" y="442"/>
                  </a:cubicBezTo>
                  <a:cubicBezTo>
                    <a:pt x="558" y="664"/>
                    <a:pt x="547" y="2875"/>
                    <a:pt x="347" y="3361"/>
                  </a:cubicBezTo>
                  <a:lnTo>
                    <a:pt x="0" y="336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CC"/>
                </a:solidFill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invGray">
            <a:xfrm>
              <a:off x="0" y="2169"/>
              <a:ext cx="5760" cy="1925"/>
            </a:xfrm>
            <a:custGeom>
              <a:avLst/>
              <a:gdLst>
                <a:gd name="T0" fmla="*/ 0 w 5760"/>
                <a:gd name="T1" fmla="*/ 804 h 1925"/>
                <a:gd name="T2" fmla="*/ 0 w 5760"/>
                <a:gd name="T3" fmla="*/ 991 h 1925"/>
                <a:gd name="T4" fmla="*/ 1547 w 5760"/>
                <a:gd name="T5" fmla="*/ 1818 h 1925"/>
                <a:gd name="T6" fmla="*/ 3253 w 5760"/>
                <a:gd name="T7" fmla="*/ 351 h 1925"/>
                <a:gd name="T8" fmla="*/ 5760 w 5760"/>
                <a:gd name="T9" fmla="*/ 1537 h 1925"/>
                <a:gd name="T10" fmla="*/ 5760 w 5760"/>
                <a:gd name="T11" fmla="*/ 1151 h 1925"/>
                <a:gd name="T12" fmla="*/ 3240 w 5760"/>
                <a:gd name="T13" fmla="*/ 84 h 1925"/>
                <a:gd name="T14" fmla="*/ 1573 w 5760"/>
                <a:gd name="T15" fmla="*/ 1671 h 1925"/>
                <a:gd name="T16" fmla="*/ 0 w 5760"/>
                <a:gd name="T17" fmla="*/ 804 h 19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1925">
                  <a:moveTo>
                    <a:pt x="0" y="804"/>
                  </a:moveTo>
                  <a:lnTo>
                    <a:pt x="0" y="991"/>
                  </a:lnTo>
                  <a:cubicBezTo>
                    <a:pt x="258" y="1160"/>
                    <a:pt x="1005" y="1925"/>
                    <a:pt x="1547" y="1818"/>
                  </a:cubicBezTo>
                  <a:cubicBezTo>
                    <a:pt x="2089" y="1711"/>
                    <a:pt x="2551" y="398"/>
                    <a:pt x="3253" y="351"/>
                  </a:cubicBezTo>
                  <a:cubicBezTo>
                    <a:pt x="3955" y="304"/>
                    <a:pt x="5342" y="1404"/>
                    <a:pt x="5760" y="1537"/>
                  </a:cubicBezTo>
                  <a:lnTo>
                    <a:pt x="5760" y="1151"/>
                  </a:lnTo>
                  <a:cubicBezTo>
                    <a:pt x="5405" y="1124"/>
                    <a:pt x="3982" y="0"/>
                    <a:pt x="3240" y="84"/>
                  </a:cubicBezTo>
                  <a:cubicBezTo>
                    <a:pt x="2542" y="171"/>
                    <a:pt x="2113" y="1551"/>
                    <a:pt x="1573" y="1671"/>
                  </a:cubicBezTo>
                  <a:cubicBezTo>
                    <a:pt x="1033" y="1791"/>
                    <a:pt x="262" y="826"/>
                    <a:pt x="0" y="8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CC"/>
                </a:solidFill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white">
            <a:xfrm>
              <a:off x="0" y="2238"/>
              <a:ext cx="3929" cy="2120"/>
            </a:xfrm>
            <a:custGeom>
              <a:avLst/>
              <a:gdLst>
                <a:gd name="T0" fmla="*/ 0 w 4196"/>
                <a:gd name="T1" fmla="*/ 415 h 2120"/>
                <a:gd name="T2" fmla="*/ 0 w 4196"/>
                <a:gd name="T3" fmla="*/ 508 h 2120"/>
                <a:gd name="T4" fmla="*/ 1933 w 4196"/>
                <a:gd name="T5" fmla="*/ 229 h 2120"/>
                <a:gd name="T6" fmla="*/ 3920 w 4196"/>
                <a:gd name="T7" fmla="*/ 1055 h 2120"/>
                <a:gd name="T8" fmla="*/ 3587 w 4196"/>
                <a:gd name="T9" fmla="*/ 2082 h 2120"/>
                <a:gd name="T10" fmla="*/ 3947 w 4196"/>
                <a:gd name="T11" fmla="*/ 829 h 2120"/>
                <a:gd name="T12" fmla="*/ 2253 w 4196"/>
                <a:gd name="T13" fmla="*/ 69 h 2120"/>
                <a:gd name="T14" fmla="*/ 0 w 4196"/>
                <a:gd name="T15" fmla="*/ 415 h 2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96" h="2120">
                  <a:moveTo>
                    <a:pt x="0" y="415"/>
                  </a:moveTo>
                  <a:lnTo>
                    <a:pt x="0" y="508"/>
                  </a:lnTo>
                  <a:cubicBezTo>
                    <a:pt x="160" y="577"/>
                    <a:pt x="1280" y="138"/>
                    <a:pt x="1933" y="229"/>
                  </a:cubicBezTo>
                  <a:cubicBezTo>
                    <a:pt x="2586" y="320"/>
                    <a:pt x="3644" y="746"/>
                    <a:pt x="3920" y="1055"/>
                  </a:cubicBezTo>
                  <a:cubicBezTo>
                    <a:pt x="4196" y="1364"/>
                    <a:pt x="3583" y="2120"/>
                    <a:pt x="3587" y="2082"/>
                  </a:cubicBezTo>
                  <a:lnTo>
                    <a:pt x="3947" y="829"/>
                  </a:lnTo>
                  <a:cubicBezTo>
                    <a:pt x="3725" y="494"/>
                    <a:pt x="2911" y="138"/>
                    <a:pt x="2253" y="69"/>
                  </a:cubicBezTo>
                  <a:cubicBezTo>
                    <a:pt x="1595" y="0"/>
                    <a:pt x="469" y="343"/>
                    <a:pt x="0" y="4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CC"/>
                </a:solidFill>
              </a:endParaRPr>
            </a:p>
          </p:txBody>
        </p:sp>
      </p:grpSp>
      <p:sp>
        <p:nvSpPr>
          <p:cNvPr id="2253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914400" y="2286000"/>
            <a:ext cx="103632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2540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0"/>
              </a:spcBef>
              <a:defRPr smtClean="0"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0"/>
              </a:spcBef>
              <a:defRPr smtClean="0"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0"/>
              </a:spcBef>
              <a:defRPr smtClean="0"/>
            </a:lvl1pPr>
          </a:lstStyle>
          <a:p>
            <a:pPr>
              <a:defRPr/>
            </a:pPr>
            <a:fld id="{2C1CA773-CC1D-4505-BAC7-27397FF58F12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81230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5E5737-C606-48BF-ABF2-3A4CE80DB915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16833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1A8FCE-9900-44AD-9A17-1C1B61CA2454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6110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457D3-640A-41C1-AB78-059BD4EEE258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0040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B450A-D341-4229-BA9C-4B44ECE116F1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4337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0BF810-0AFA-4A5A-99FB-58473769ED39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9153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F774C0-856C-4614-87FC-B8771BB30DCF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6975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32076-1A5D-4699-BD69-BF11E177F2D4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346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DB194-B182-4F7A-BAF4-E8AA6477AE93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B6414-8676-466E-8427-4538DF2EF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3704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610CB5-7FB2-48F5-88D3-731BFCC28605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8986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A5A61-A1C6-43B3-A80D-79B50FC561C3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7340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DC9AE-850B-4C6E-ACBC-521DC59F1DDF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2443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36161-F4D0-4846-9795-2E611E0F6A31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413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DB194-B182-4F7A-BAF4-E8AA6477AE93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B6414-8676-466E-8427-4538DF2EF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05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DB194-B182-4F7A-BAF4-E8AA6477AE93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B6414-8676-466E-8427-4538DF2EF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32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DB194-B182-4F7A-BAF4-E8AA6477AE93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B6414-8676-466E-8427-4538DF2EF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775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DB194-B182-4F7A-BAF4-E8AA6477AE93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B6414-8676-466E-8427-4538DF2EF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185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DB194-B182-4F7A-BAF4-E8AA6477AE93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B6414-8676-466E-8427-4538DF2EF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685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DB194-B182-4F7A-BAF4-E8AA6477AE93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B6414-8676-466E-8427-4538DF2EF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83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DB194-B182-4F7A-BAF4-E8AA6477AE93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B6414-8676-466E-8427-4538DF2EF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69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DB194-B182-4F7A-BAF4-E8AA6477AE93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B6414-8676-466E-8427-4538DF2EF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638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"/>
            <a:ext cx="12192000" cy="6918325"/>
            <a:chOff x="0" y="0"/>
            <a:chExt cx="5760" cy="4358"/>
          </a:xfrm>
        </p:grpSpPr>
        <p:sp>
          <p:nvSpPr>
            <p:cNvPr id="21507" name="Rectangle 3"/>
            <p:cNvSpPr>
              <a:spLocks noChangeArrowheads="1"/>
            </p:cNvSpPr>
            <p:nvPr/>
          </p:nvSpPr>
          <p:spPr bwMode="invGray">
            <a:xfrm>
              <a:off x="5533" y="280"/>
              <a:ext cx="227" cy="198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hlink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CC"/>
                </a:solidFill>
              </a:endParaRPr>
            </a:p>
          </p:txBody>
        </p:sp>
        <p:sp>
          <p:nvSpPr>
            <p:cNvPr id="21508" name="Freeform 4"/>
            <p:cNvSpPr>
              <a:spLocks/>
            </p:cNvSpPr>
            <p:nvPr/>
          </p:nvSpPr>
          <p:spPr bwMode="invGray">
            <a:xfrm>
              <a:off x="0" y="0"/>
              <a:ext cx="5760" cy="1344"/>
            </a:xfrm>
            <a:custGeom>
              <a:avLst/>
              <a:gdLst>
                <a:gd name="T0" fmla="*/ 0 w 5760"/>
                <a:gd name="T1" fmla="*/ 0 h 1104"/>
                <a:gd name="T2" fmla="*/ 5760 w 5760"/>
                <a:gd name="T3" fmla="*/ 0 h 1104"/>
                <a:gd name="T4" fmla="*/ 5760 w 5760"/>
                <a:gd name="T5" fmla="*/ 720 h 1104"/>
                <a:gd name="T6" fmla="*/ 3600 w 5760"/>
                <a:gd name="T7" fmla="*/ 624 h 1104"/>
                <a:gd name="T8" fmla="*/ 0 w 5760"/>
                <a:gd name="T9" fmla="*/ 1000 h 1104"/>
                <a:gd name="T10" fmla="*/ 0 w 5760"/>
                <a:gd name="T11" fmla="*/ 0 h 1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60" h="1104">
                  <a:moveTo>
                    <a:pt x="0" y="0"/>
                  </a:moveTo>
                  <a:lnTo>
                    <a:pt x="5760" y="0"/>
                  </a:lnTo>
                  <a:lnTo>
                    <a:pt x="5760" y="720"/>
                  </a:lnTo>
                  <a:cubicBezTo>
                    <a:pt x="5400" y="824"/>
                    <a:pt x="4560" y="577"/>
                    <a:pt x="3600" y="624"/>
                  </a:cubicBezTo>
                  <a:cubicBezTo>
                    <a:pt x="2640" y="671"/>
                    <a:pt x="600" y="1104"/>
                    <a:pt x="0" y="1000"/>
                  </a:cubicBez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CC"/>
                </a:solidFill>
              </a:endParaRPr>
            </a:p>
          </p:txBody>
        </p:sp>
        <p:sp>
          <p:nvSpPr>
            <p:cNvPr id="21509" name="Freeform 5"/>
            <p:cNvSpPr>
              <a:spLocks/>
            </p:cNvSpPr>
            <p:nvPr/>
          </p:nvSpPr>
          <p:spPr bwMode="invGray">
            <a:xfrm>
              <a:off x="0" y="733"/>
              <a:ext cx="5760" cy="3587"/>
            </a:xfrm>
            <a:custGeom>
              <a:avLst/>
              <a:gdLst>
                <a:gd name="T0" fmla="*/ 0 w 5760"/>
                <a:gd name="T1" fmla="*/ 582 h 3587"/>
                <a:gd name="T2" fmla="*/ 2640 w 5760"/>
                <a:gd name="T3" fmla="*/ 267 h 3587"/>
                <a:gd name="T4" fmla="*/ 3373 w 5760"/>
                <a:gd name="T5" fmla="*/ 160 h 3587"/>
                <a:gd name="T6" fmla="*/ 5760 w 5760"/>
                <a:gd name="T7" fmla="*/ 358 h 3587"/>
                <a:gd name="T8" fmla="*/ 5760 w 5760"/>
                <a:gd name="T9" fmla="*/ 3587 h 3587"/>
                <a:gd name="T10" fmla="*/ 0 w 5760"/>
                <a:gd name="T11" fmla="*/ 3587 h 3587"/>
                <a:gd name="T12" fmla="*/ 0 w 5760"/>
                <a:gd name="T13" fmla="*/ 582 h 3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60" h="3587">
                  <a:moveTo>
                    <a:pt x="0" y="582"/>
                  </a:moveTo>
                  <a:cubicBezTo>
                    <a:pt x="1027" y="680"/>
                    <a:pt x="1960" y="387"/>
                    <a:pt x="2640" y="267"/>
                  </a:cubicBezTo>
                  <a:cubicBezTo>
                    <a:pt x="2640" y="267"/>
                    <a:pt x="3268" y="180"/>
                    <a:pt x="3373" y="160"/>
                  </a:cubicBezTo>
                  <a:cubicBezTo>
                    <a:pt x="4120" y="0"/>
                    <a:pt x="5280" y="358"/>
                    <a:pt x="5760" y="358"/>
                  </a:cubicBezTo>
                  <a:lnTo>
                    <a:pt x="5760" y="3587"/>
                  </a:lnTo>
                  <a:lnTo>
                    <a:pt x="0" y="3587"/>
                  </a:lnTo>
                  <a:cubicBezTo>
                    <a:pt x="0" y="3587"/>
                    <a:pt x="0" y="582"/>
                    <a:pt x="0" y="582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CC"/>
                </a:solidFill>
              </a:endParaRPr>
            </a:p>
          </p:txBody>
        </p:sp>
        <p:sp>
          <p:nvSpPr>
            <p:cNvPr id="21510" name="Freeform 6"/>
            <p:cNvSpPr>
              <a:spLocks/>
            </p:cNvSpPr>
            <p:nvPr/>
          </p:nvSpPr>
          <p:spPr bwMode="invGray">
            <a:xfrm>
              <a:off x="0" y="184"/>
              <a:ext cx="5760" cy="538"/>
            </a:xfrm>
            <a:custGeom>
              <a:avLst/>
              <a:gdLst>
                <a:gd name="T0" fmla="*/ 0 w 5760"/>
                <a:gd name="T1" fmla="*/ 163 h 538"/>
                <a:gd name="T2" fmla="*/ 0 w 5760"/>
                <a:gd name="T3" fmla="*/ 403 h 538"/>
                <a:gd name="T4" fmla="*/ 1773 w 5760"/>
                <a:gd name="T5" fmla="*/ 443 h 538"/>
                <a:gd name="T6" fmla="*/ 4573 w 5760"/>
                <a:gd name="T7" fmla="*/ 176 h 538"/>
                <a:gd name="T8" fmla="*/ 5760 w 5760"/>
                <a:gd name="T9" fmla="*/ 536 h 538"/>
                <a:gd name="T10" fmla="*/ 5760 w 5760"/>
                <a:gd name="T11" fmla="*/ 163 h 538"/>
                <a:gd name="T12" fmla="*/ 4560 w 5760"/>
                <a:gd name="T13" fmla="*/ 29 h 538"/>
                <a:gd name="T14" fmla="*/ 1987 w 5760"/>
                <a:gd name="T15" fmla="*/ 336 h 538"/>
                <a:gd name="T16" fmla="*/ 0 w 5760"/>
                <a:gd name="T17" fmla="*/ 163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538">
                  <a:moveTo>
                    <a:pt x="0" y="163"/>
                  </a:moveTo>
                  <a:lnTo>
                    <a:pt x="0" y="403"/>
                  </a:lnTo>
                  <a:cubicBezTo>
                    <a:pt x="295" y="450"/>
                    <a:pt x="1011" y="481"/>
                    <a:pt x="1773" y="443"/>
                  </a:cubicBezTo>
                  <a:cubicBezTo>
                    <a:pt x="2535" y="405"/>
                    <a:pt x="3909" y="161"/>
                    <a:pt x="4573" y="176"/>
                  </a:cubicBezTo>
                  <a:cubicBezTo>
                    <a:pt x="5237" y="191"/>
                    <a:pt x="5562" y="538"/>
                    <a:pt x="5760" y="536"/>
                  </a:cubicBezTo>
                  <a:lnTo>
                    <a:pt x="5760" y="163"/>
                  </a:lnTo>
                  <a:cubicBezTo>
                    <a:pt x="5560" y="79"/>
                    <a:pt x="5189" y="0"/>
                    <a:pt x="4560" y="29"/>
                  </a:cubicBezTo>
                  <a:cubicBezTo>
                    <a:pt x="3931" y="58"/>
                    <a:pt x="2747" y="314"/>
                    <a:pt x="1987" y="336"/>
                  </a:cubicBezTo>
                  <a:cubicBezTo>
                    <a:pt x="1227" y="358"/>
                    <a:pt x="414" y="199"/>
                    <a:pt x="0" y="1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CC"/>
                </a:solidFill>
              </a:endParaRPr>
            </a:p>
          </p:txBody>
        </p:sp>
        <p:sp>
          <p:nvSpPr>
            <p:cNvPr id="21511" name="Freeform 7"/>
            <p:cNvSpPr>
              <a:spLocks/>
            </p:cNvSpPr>
            <p:nvPr/>
          </p:nvSpPr>
          <p:spPr bwMode="invGray">
            <a:xfrm>
              <a:off x="0" y="1515"/>
              <a:ext cx="5760" cy="674"/>
            </a:xfrm>
            <a:custGeom>
              <a:avLst/>
              <a:gdLst>
                <a:gd name="T0" fmla="*/ 0 w 5760"/>
                <a:gd name="T1" fmla="*/ 246 h 674"/>
                <a:gd name="T2" fmla="*/ 0 w 5760"/>
                <a:gd name="T3" fmla="*/ 406 h 674"/>
                <a:gd name="T4" fmla="*/ 1280 w 5760"/>
                <a:gd name="T5" fmla="*/ 645 h 674"/>
                <a:gd name="T6" fmla="*/ 1627 w 5760"/>
                <a:gd name="T7" fmla="*/ 580 h 674"/>
                <a:gd name="T8" fmla="*/ 4493 w 5760"/>
                <a:gd name="T9" fmla="*/ 113 h 674"/>
                <a:gd name="T10" fmla="*/ 5760 w 5760"/>
                <a:gd name="T11" fmla="*/ 606 h 674"/>
                <a:gd name="T12" fmla="*/ 5760 w 5760"/>
                <a:gd name="T13" fmla="*/ 233 h 674"/>
                <a:gd name="T14" fmla="*/ 4040 w 5760"/>
                <a:gd name="T15" fmla="*/ 33 h 674"/>
                <a:gd name="T16" fmla="*/ 1093 w 5760"/>
                <a:gd name="T17" fmla="*/ 433 h 674"/>
                <a:gd name="T18" fmla="*/ 0 w 5760"/>
                <a:gd name="T19" fmla="*/ 246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60" h="674">
                  <a:moveTo>
                    <a:pt x="0" y="246"/>
                  </a:moveTo>
                  <a:lnTo>
                    <a:pt x="0" y="406"/>
                  </a:lnTo>
                  <a:cubicBezTo>
                    <a:pt x="213" y="463"/>
                    <a:pt x="1009" y="616"/>
                    <a:pt x="1280" y="645"/>
                  </a:cubicBezTo>
                  <a:cubicBezTo>
                    <a:pt x="1551" y="674"/>
                    <a:pt x="1092" y="669"/>
                    <a:pt x="1627" y="580"/>
                  </a:cubicBezTo>
                  <a:cubicBezTo>
                    <a:pt x="2162" y="491"/>
                    <a:pt x="3804" y="109"/>
                    <a:pt x="4493" y="113"/>
                  </a:cubicBezTo>
                  <a:cubicBezTo>
                    <a:pt x="5182" y="117"/>
                    <a:pt x="5549" y="586"/>
                    <a:pt x="5760" y="606"/>
                  </a:cubicBezTo>
                  <a:lnTo>
                    <a:pt x="5760" y="233"/>
                  </a:lnTo>
                  <a:cubicBezTo>
                    <a:pt x="5471" y="158"/>
                    <a:pt x="4818" y="0"/>
                    <a:pt x="4040" y="33"/>
                  </a:cubicBezTo>
                  <a:cubicBezTo>
                    <a:pt x="3262" y="66"/>
                    <a:pt x="1766" y="398"/>
                    <a:pt x="1093" y="433"/>
                  </a:cubicBezTo>
                  <a:cubicBezTo>
                    <a:pt x="420" y="468"/>
                    <a:pt x="228" y="285"/>
                    <a:pt x="0" y="24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CC"/>
                </a:solidFill>
              </a:endParaRPr>
            </a:p>
          </p:txBody>
        </p:sp>
        <p:sp>
          <p:nvSpPr>
            <p:cNvPr id="21512" name="Freeform 8"/>
            <p:cNvSpPr>
              <a:spLocks/>
            </p:cNvSpPr>
            <p:nvPr/>
          </p:nvSpPr>
          <p:spPr bwMode="invGray">
            <a:xfrm>
              <a:off x="1560" y="959"/>
              <a:ext cx="4200" cy="3361"/>
            </a:xfrm>
            <a:custGeom>
              <a:avLst/>
              <a:gdLst>
                <a:gd name="T0" fmla="*/ 0 w 4200"/>
                <a:gd name="T1" fmla="*/ 3361 h 3361"/>
                <a:gd name="T2" fmla="*/ 1054 w 4200"/>
                <a:gd name="T3" fmla="*/ 295 h 3361"/>
                <a:gd name="T4" fmla="*/ 4200 w 4200"/>
                <a:gd name="T5" fmla="*/ 1588 h 3361"/>
                <a:gd name="T6" fmla="*/ 4200 w 4200"/>
                <a:gd name="T7" fmla="*/ 2028 h 3361"/>
                <a:gd name="T8" fmla="*/ 1200 w 4200"/>
                <a:gd name="T9" fmla="*/ 442 h 3361"/>
                <a:gd name="T10" fmla="*/ 347 w 4200"/>
                <a:gd name="T11" fmla="*/ 3361 h 3361"/>
                <a:gd name="T12" fmla="*/ 0 w 4200"/>
                <a:gd name="T13" fmla="*/ 3361 h 3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00" h="3361">
                  <a:moveTo>
                    <a:pt x="0" y="3361"/>
                  </a:moveTo>
                  <a:cubicBezTo>
                    <a:pt x="118" y="2850"/>
                    <a:pt x="354" y="590"/>
                    <a:pt x="1054" y="295"/>
                  </a:cubicBezTo>
                  <a:cubicBezTo>
                    <a:pt x="1754" y="0"/>
                    <a:pt x="3676" y="1299"/>
                    <a:pt x="4200" y="1588"/>
                  </a:cubicBezTo>
                  <a:lnTo>
                    <a:pt x="4200" y="2028"/>
                  </a:lnTo>
                  <a:cubicBezTo>
                    <a:pt x="3700" y="1837"/>
                    <a:pt x="1842" y="220"/>
                    <a:pt x="1200" y="442"/>
                  </a:cubicBezTo>
                  <a:cubicBezTo>
                    <a:pt x="558" y="664"/>
                    <a:pt x="547" y="2875"/>
                    <a:pt x="347" y="3361"/>
                  </a:cubicBezTo>
                  <a:lnTo>
                    <a:pt x="0" y="336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CC"/>
                </a:solidFill>
              </a:endParaRPr>
            </a:p>
          </p:txBody>
        </p:sp>
        <p:sp>
          <p:nvSpPr>
            <p:cNvPr id="21513" name="Freeform 9"/>
            <p:cNvSpPr>
              <a:spLocks/>
            </p:cNvSpPr>
            <p:nvPr/>
          </p:nvSpPr>
          <p:spPr bwMode="invGray">
            <a:xfrm>
              <a:off x="0" y="2169"/>
              <a:ext cx="5760" cy="1925"/>
            </a:xfrm>
            <a:custGeom>
              <a:avLst/>
              <a:gdLst>
                <a:gd name="T0" fmla="*/ 0 w 5760"/>
                <a:gd name="T1" fmla="*/ 804 h 1925"/>
                <a:gd name="T2" fmla="*/ 0 w 5760"/>
                <a:gd name="T3" fmla="*/ 991 h 1925"/>
                <a:gd name="T4" fmla="*/ 1547 w 5760"/>
                <a:gd name="T5" fmla="*/ 1818 h 1925"/>
                <a:gd name="T6" fmla="*/ 3253 w 5760"/>
                <a:gd name="T7" fmla="*/ 351 h 1925"/>
                <a:gd name="T8" fmla="*/ 5760 w 5760"/>
                <a:gd name="T9" fmla="*/ 1537 h 1925"/>
                <a:gd name="T10" fmla="*/ 5760 w 5760"/>
                <a:gd name="T11" fmla="*/ 1151 h 1925"/>
                <a:gd name="T12" fmla="*/ 3240 w 5760"/>
                <a:gd name="T13" fmla="*/ 84 h 1925"/>
                <a:gd name="T14" fmla="*/ 1573 w 5760"/>
                <a:gd name="T15" fmla="*/ 1671 h 1925"/>
                <a:gd name="T16" fmla="*/ 0 w 5760"/>
                <a:gd name="T17" fmla="*/ 804 h 19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1925">
                  <a:moveTo>
                    <a:pt x="0" y="804"/>
                  </a:moveTo>
                  <a:lnTo>
                    <a:pt x="0" y="991"/>
                  </a:lnTo>
                  <a:cubicBezTo>
                    <a:pt x="258" y="1160"/>
                    <a:pt x="1005" y="1925"/>
                    <a:pt x="1547" y="1818"/>
                  </a:cubicBezTo>
                  <a:cubicBezTo>
                    <a:pt x="2089" y="1711"/>
                    <a:pt x="2551" y="398"/>
                    <a:pt x="3253" y="351"/>
                  </a:cubicBezTo>
                  <a:cubicBezTo>
                    <a:pt x="3955" y="304"/>
                    <a:pt x="5342" y="1404"/>
                    <a:pt x="5760" y="1537"/>
                  </a:cubicBezTo>
                  <a:lnTo>
                    <a:pt x="5760" y="1151"/>
                  </a:lnTo>
                  <a:cubicBezTo>
                    <a:pt x="5405" y="1124"/>
                    <a:pt x="3982" y="0"/>
                    <a:pt x="3240" y="84"/>
                  </a:cubicBezTo>
                  <a:cubicBezTo>
                    <a:pt x="2542" y="171"/>
                    <a:pt x="2113" y="1551"/>
                    <a:pt x="1573" y="1671"/>
                  </a:cubicBezTo>
                  <a:cubicBezTo>
                    <a:pt x="1033" y="1791"/>
                    <a:pt x="262" y="826"/>
                    <a:pt x="0" y="8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CC"/>
                </a:solidFill>
              </a:endParaRPr>
            </a:p>
          </p:txBody>
        </p:sp>
        <p:sp>
          <p:nvSpPr>
            <p:cNvPr id="21514" name="Freeform 10"/>
            <p:cNvSpPr>
              <a:spLocks/>
            </p:cNvSpPr>
            <p:nvPr/>
          </p:nvSpPr>
          <p:spPr bwMode="invGray">
            <a:xfrm>
              <a:off x="0" y="2238"/>
              <a:ext cx="3929" cy="2120"/>
            </a:xfrm>
            <a:custGeom>
              <a:avLst/>
              <a:gdLst>
                <a:gd name="T0" fmla="*/ 0 w 4196"/>
                <a:gd name="T1" fmla="*/ 415 h 2120"/>
                <a:gd name="T2" fmla="*/ 0 w 4196"/>
                <a:gd name="T3" fmla="*/ 508 h 2120"/>
                <a:gd name="T4" fmla="*/ 1933 w 4196"/>
                <a:gd name="T5" fmla="*/ 229 h 2120"/>
                <a:gd name="T6" fmla="*/ 3920 w 4196"/>
                <a:gd name="T7" fmla="*/ 1055 h 2120"/>
                <a:gd name="T8" fmla="*/ 3587 w 4196"/>
                <a:gd name="T9" fmla="*/ 2082 h 2120"/>
                <a:gd name="T10" fmla="*/ 3947 w 4196"/>
                <a:gd name="T11" fmla="*/ 829 h 2120"/>
                <a:gd name="T12" fmla="*/ 2253 w 4196"/>
                <a:gd name="T13" fmla="*/ 69 h 2120"/>
                <a:gd name="T14" fmla="*/ 0 w 4196"/>
                <a:gd name="T15" fmla="*/ 415 h 2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96" h="2120">
                  <a:moveTo>
                    <a:pt x="0" y="415"/>
                  </a:moveTo>
                  <a:lnTo>
                    <a:pt x="0" y="508"/>
                  </a:lnTo>
                  <a:cubicBezTo>
                    <a:pt x="160" y="577"/>
                    <a:pt x="1280" y="138"/>
                    <a:pt x="1933" y="229"/>
                  </a:cubicBezTo>
                  <a:cubicBezTo>
                    <a:pt x="2586" y="320"/>
                    <a:pt x="3644" y="746"/>
                    <a:pt x="3920" y="1055"/>
                  </a:cubicBezTo>
                  <a:cubicBezTo>
                    <a:pt x="4196" y="1364"/>
                    <a:pt x="3583" y="2120"/>
                    <a:pt x="3587" y="2082"/>
                  </a:cubicBezTo>
                  <a:lnTo>
                    <a:pt x="3947" y="829"/>
                  </a:lnTo>
                  <a:cubicBezTo>
                    <a:pt x="3725" y="494"/>
                    <a:pt x="2911" y="138"/>
                    <a:pt x="2253" y="69"/>
                  </a:cubicBezTo>
                  <a:cubicBezTo>
                    <a:pt x="1595" y="0"/>
                    <a:pt x="469" y="343"/>
                    <a:pt x="0" y="4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CC"/>
                </a:solidFill>
              </a:endParaRPr>
            </a:p>
          </p:txBody>
        </p:sp>
      </p:grpSp>
      <p:sp>
        <p:nvSpPr>
          <p:cNvPr id="1027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151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defRPr sz="1400" smtClean="0"/>
            </a:lvl1pPr>
          </a:lstStyle>
          <a:p>
            <a:pPr fontAlgn="base">
              <a:spcAft>
                <a:spcPct val="0"/>
              </a:spcAft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2151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50000"/>
              </a:spcBef>
              <a:defRPr sz="1400" smtClean="0"/>
            </a:lvl1pPr>
          </a:lstStyle>
          <a:p>
            <a:pPr fontAlgn="base">
              <a:spcAft>
                <a:spcPct val="0"/>
              </a:spcAft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2151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50000"/>
              </a:spcBef>
              <a:defRPr sz="1400" smtClean="0"/>
            </a:lvl1pPr>
          </a:lstStyle>
          <a:p>
            <a:pPr fontAlgn="base">
              <a:spcAft>
                <a:spcPct val="0"/>
              </a:spcAft>
              <a:defRPr/>
            </a:pPr>
            <a:fld id="{5BF2DD1F-3F17-4363-A260-9A04D87DB12A}" type="slidenum">
              <a:rPr lang="en-US">
                <a:solidFill>
                  <a:srgbClr val="FFFFCC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  <p:sp>
        <p:nvSpPr>
          <p:cNvPr id="103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0658456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Mozzarella Cheese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Originated in Italy</a:t>
            </a:r>
          </a:p>
          <a:p>
            <a:pPr eaLnBrk="1" hangingPunct="1"/>
            <a:r>
              <a:rPr lang="en-US" b="1" smtClean="0"/>
              <a:t>Soft and un-ripened variety of cheese</a:t>
            </a:r>
          </a:p>
          <a:p>
            <a:pPr eaLnBrk="1" hangingPunct="1"/>
            <a:r>
              <a:rPr lang="en-US" b="1" smtClean="0"/>
              <a:t>Smooth, moist surface and perfect sheen</a:t>
            </a:r>
          </a:p>
          <a:p>
            <a:pPr eaLnBrk="1" hangingPunct="1"/>
            <a:r>
              <a:rPr lang="en-US" b="1" smtClean="0"/>
              <a:t>Elastic and stringy body</a:t>
            </a:r>
          </a:p>
          <a:p>
            <a:pPr eaLnBrk="1" hangingPunct="1"/>
            <a:r>
              <a:rPr lang="en-US" b="1" smtClean="0"/>
              <a:t>Having good stretching and melting characteristics</a:t>
            </a:r>
          </a:p>
          <a:p>
            <a:pPr eaLnBrk="1" hangingPunct="1"/>
            <a:r>
              <a:rPr lang="en-US" b="1" smtClean="0"/>
              <a:t>Key ingredient for Pizza preparation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29112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Type of Mozzarella</a:t>
            </a:r>
          </a:p>
        </p:txBody>
      </p:sp>
      <p:graphicFrame>
        <p:nvGraphicFramePr>
          <p:cNvPr id="15363" name="Object 3"/>
          <p:cNvGraphicFramePr>
            <a:graphicFrameLocks noChangeAspect="1"/>
          </p:cNvGraphicFramePr>
          <p:nvPr>
            <p:ph type="tbl" idx="1"/>
          </p:nvPr>
        </p:nvGraphicFramePr>
        <p:xfrm>
          <a:off x="2743201" y="1309688"/>
          <a:ext cx="7840663" cy="554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ocument" r:id="rId3" imgW="7757160" imgH="5480304" progId="Word.Document.8">
                  <p:embed/>
                </p:oleObj>
              </mc:Choice>
              <mc:Fallback>
                <p:oleObj name="Document" r:id="rId3" imgW="7757160" imgH="548030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1" y="1309688"/>
                        <a:ext cx="7840663" cy="5548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86475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Mozzarella Cheese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066800"/>
            <a:ext cx="7772400" cy="4114800"/>
          </a:xfrm>
        </p:spPr>
        <p:txBody>
          <a:bodyPr/>
          <a:lstStyle/>
          <a:p>
            <a:pPr algn="ctr" eaLnBrk="1" hangingPunct="1">
              <a:lnSpc>
                <a:spcPct val="81000"/>
              </a:lnSpc>
              <a:buFontTx/>
              <a:buNone/>
            </a:pPr>
            <a:r>
              <a:rPr lang="en-GB" sz="2400" b="1"/>
              <a:t>Milk</a:t>
            </a:r>
          </a:p>
          <a:p>
            <a:pPr algn="ctr" eaLnBrk="1" hangingPunct="1">
              <a:lnSpc>
                <a:spcPct val="81000"/>
              </a:lnSpc>
              <a:buFontTx/>
              <a:buNone/>
            </a:pPr>
            <a:r>
              <a:rPr lang="en-GB" sz="2400" b="1">
                <a:latin typeface="Symbol" panose="05050102010706020507" pitchFamily="18" charset="2"/>
              </a:rPr>
              <a:t>¯</a:t>
            </a:r>
            <a:endParaRPr lang="en-GB" sz="2400" b="1"/>
          </a:p>
          <a:p>
            <a:pPr algn="ctr" eaLnBrk="1" hangingPunct="1">
              <a:lnSpc>
                <a:spcPct val="81000"/>
              </a:lnSpc>
              <a:buFontTx/>
              <a:buNone/>
            </a:pPr>
            <a:r>
              <a:rPr lang="en-GB" sz="2400" b="1"/>
              <a:t>Filtration/Clarification</a:t>
            </a:r>
          </a:p>
          <a:p>
            <a:pPr algn="ctr" eaLnBrk="1" hangingPunct="1">
              <a:lnSpc>
                <a:spcPct val="81000"/>
              </a:lnSpc>
              <a:buFontTx/>
              <a:buNone/>
            </a:pPr>
            <a:r>
              <a:rPr lang="en-GB" sz="2400" b="1">
                <a:latin typeface="Symbol" panose="05050102010706020507" pitchFamily="18" charset="2"/>
              </a:rPr>
              <a:t>¯</a:t>
            </a:r>
            <a:endParaRPr lang="en-GB" sz="2400" b="1"/>
          </a:p>
          <a:p>
            <a:pPr algn="ctr" eaLnBrk="1" hangingPunct="1">
              <a:lnSpc>
                <a:spcPct val="81000"/>
              </a:lnSpc>
              <a:buFontTx/>
              <a:buNone/>
            </a:pPr>
            <a:r>
              <a:rPr lang="en-GB" sz="2400" b="1"/>
              <a:t>           Standardisation (3- 4% fat)</a:t>
            </a:r>
          </a:p>
          <a:p>
            <a:pPr algn="ctr" eaLnBrk="1" hangingPunct="1">
              <a:lnSpc>
                <a:spcPct val="81000"/>
              </a:lnSpc>
              <a:buFontTx/>
              <a:buNone/>
            </a:pPr>
            <a:r>
              <a:rPr lang="en-GB" sz="2400" b="1">
                <a:latin typeface="Symbol" panose="05050102010706020507" pitchFamily="18" charset="2"/>
              </a:rPr>
              <a:t>¯</a:t>
            </a:r>
            <a:endParaRPr lang="en-GB" sz="2400" b="1"/>
          </a:p>
          <a:p>
            <a:pPr algn="ctr" eaLnBrk="1" hangingPunct="1">
              <a:lnSpc>
                <a:spcPct val="81000"/>
              </a:lnSpc>
              <a:buFontTx/>
              <a:buNone/>
            </a:pPr>
            <a:r>
              <a:rPr lang="en-GB" sz="2400" b="1"/>
              <a:t>Pasteurization (63°C/30 min.)</a:t>
            </a:r>
          </a:p>
          <a:p>
            <a:pPr algn="ctr" eaLnBrk="1" hangingPunct="1">
              <a:lnSpc>
                <a:spcPct val="81000"/>
              </a:lnSpc>
              <a:buFontTx/>
              <a:buNone/>
            </a:pPr>
            <a:r>
              <a:rPr lang="en-GB" sz="2400" b="1">
                <a:latin typeface="Symbol" panose="05050102010706020507" pitchFamily="18" charset="2"/>
              </a:rPr>
              <a:t>¯</a:t>
            </a:r>
            <a:endParaRPr lang="en-GB" sz="2400" b="1"/>
          </a:p>
          <a:p>
            <a:pPr algn="ctr" eaLnBrk="1" hangingPunct="1">
              <a:lnSpc>
                <a:spcPct val="81000"/>
              </a:lnSpc>
              <a:buFontTx/>
              <a:buNone/>
            </a:pPr>
            <a:r>
              <a:rPr lang="en-GB" sz="2400" b="1"/>
              <a:t>Cooling (31°C)</a:t>
            </a:r>
          </a:p>
          <a:p>
            <a:pPr algn="ctr" eaLnBrk="1" hangingPunct="1">
              <a:lnSpc>
                <a:spcPct val="81000"/>
              </a:lnSpc>
              <a:buFontTx/>
              <a:buNone/>
            </a:pPr>
            <a:r>
              <a:rPr lang="en-GB" sz="2400" b="1">
                <a:latin typeface="Symbol" panose="05050102010706020507" pitchFamily="18" charset="2"/>
              </a:rPr>
              <a:t>¯</a:t>
            </a:r>
            <a:endParaRPr lang="en-GB" sz="2400" b="1"/>
          </a:p>
          <a:p>
            <a:pPr algn="ctr" eaLnBrk="1" hangingPunct="1">
              <a:lnSpc>
                <a:spcPct val="81000"/>
              </a:lnSpc>
              <a:buFontTx/>
              <a:buNone/>
            </a:pPr>
            <a:r>
              <a:rPr lang="en-GB" sz="2400" b="1"/>
              <a:t>Starter addition</a:t>
            </a:r>
          </a:p>
          <a:p>
            <a:pPr algn="ctr" eaLnBrk="1" hangingPunct="1">
              <a:lnSpc>
                <a:spcPct val="81000"/>
              </a:lnSpc>
              <a:buFontTx/>
              <a:buNone/>
            </a:pPr>
            <a:r>
              <a:rPr lang="en-GB" sz="2400" b="1"/>
              <a:t>[</a:t>
            </a:r>
            <a:r>
              <a:rPr lang="en-GB" sz="2400" b="1" i="1"/>
              <a:t>Streptococcus thermophilus</a:t>
            </a:r>
            <a:r>
              <a:rPr lang="en-GB" sz="2400" b="1"/>
              <a:t> and </a:t>
            </a:r>
            <a:r>
              <a:rPr lang="en-GB" sz="2400" b="1" i="1"/>
              <a:t>Lactobacillus bulgaricus</a:t>
            </a:r>
            <a:r>
              <a:rPr lang="en-GB" sz="2400" b="1"/>
              <a:t> (1:1) @ 1-2%]</a:t>
            </a:r>
          </a:p>
          <a:p>
            <a:pPr algn="ctr" eaLnBrk="1" hangingPunct="1">
              <a:lnSpc>
                <a:spcPct val="81000"/>
              </a:lnSpc>
              <a:buFontTx/>
              <a:buNone/>
            </a:pPr>
            <a:r>
              <a:rPr lang="en-GB" sz="2400" b="1">
                <a:latin typeface="Symbol" panose="05050102010706020507" pitchFamily="18" charset="2"/>
              </a:rPr>
              <a:t>¯</a:t>
            </a:r>
            <a:endParaRPr lang="en-GB" sz="2400" b="1"/>
          </a:p>
          <a:p>
            <a:pPr algn="ctr" eaLnBrk="1" hangingPunct="1">
              <a:lnSpc>
                <a:spcPct val="81000"/>
              </a:lnSpc>
              <a:buFontTx/>
              <a:buNone/>
            </a:pPr>
            <a:r>
              <a:rPr lang="en-GB" sz="2400" b="1"/>
              <a:t>Rennet addition (1.5 g/100 L milk)</a:t>
            </a:r>
          </a:p>
          <a:p>
            <a:pPr algn="ctr" eaLnBrk="1" hangingPunct="1">
              <a:lnSpc>
                <a:spcPct val="81000"/>
              </a:lnSpc>
              <a:buFontTx/>
              <a:buNone/>
            </a:pPr>
            <a:endParaRPr lang="en-GB" sz="2400" b="1"/>
          </a:p>
          <a:p>
            <a:pPr algn="ctr" eaLnBrk="1" hangingPunct="1">
              <a:lnSpc>
                <a:spcPct val="81000"/>
              </a:lnSpc>
              <a:buFontTx/>
              <a:buNone/>
            </a:pPr>
            <a:r>
              <a:rPr lang="en-GB" sz="2400" b="1"/>
              <a:t>  </a:t>
            </a:r>
            <a:endParaRPr lang="en-US" sz="2400" b="1"/>
          </a:p>
        </p:txBody>
      </p:sp>
    </p:spTree>
    <p:extLst>
      <p:ext uri="{BB962C8B-B14F-4D97-AF65-F5344CB8AC3E}">
        <p14:creationId xmlns:p14="http://schemas.microsoft.com/office/powerpoint/2010/main" val="1567429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457200"/>
            <a:ext cx="8001000" cy="4876800"/>
          </a:xfrm>
        </p:spPr>
        <p:txBody>
          <a:bodyPr/>
          <a:lstStyle/>
          <a:p>
            <a:pPr algn="ctr" eaLnBrk="1" hangingPunct="1">
              <a:lnSpc>
                <a:spcPct val="71000"/>
              </a:lnSpc>
              <a:buFontTx/>
              <a:buNone/>
            </a:pPr>
            <a:r>
              <a:rPr lang="en-GB" sz="2400" b="1"/>
              <a:t>Cutting </a:t>
            </a:r>
          </a:p>
          <a:p>
            <a:pPr algn="ctr" eaLnBrk="1" hangingPunct="1">
              <a:lnSpc>
                <a:spcPct val="71000"/>
              </a:lnSpc>
              <a:buFontTx/>
              <a:buNone/>
            </a:pPr>
            <a:r>
              <a:rPr lang="en-GB" sz="2400" b="1">
                <a:latin typeface="Symbol" panose="05050102010706020507" pitchFamily="18" charset="2"/>
              </a:rPr>
              <a:t>¯</a:t>
            </a:r>
            <a:endParaRPr lang="en-GB" sz="2400" b="1"/>
          </a:p>
          <a:p>
            <a:pPr algn="ctr" eaLnBrk="1" hangingPunct="1">
              <a:lnSpc>
                <a:spcPct val="71000"/>
              </a:lnSpc>
              <a:buFontTx/>
              <a:buNone/>
            </a:pPr>
            <a:r>
              <a:rPr lang="en-GB" sz="2400" b="1"/>
              <a:t> Cooking (42-44°C)</a:t>
            </a:r>
          </a:p>
          <a:p>
            <a:pPr algn="ctr" eaLnBrk="1" hangingPunct="1">
              <a:lnSpc>
                <a:spcPct val="71000"/>
              </a:lnSpc>
              <a:buFontTx/>
              <a:buNone/>
            </a:pPr>
            <a:r>
              <a:rPr lang="en-GB" sz="2400" b="1">
                <a:latin typeface="Symbol" panose="05050102010706020507" pitchFamily="18" charset="2"/>
              </a:rPr>
              <a:t>¯</a:t>
            </a:r>
            <a:endParaRPr lang="en-GB" sz="2400" b="1"/>
          </a:p>
          <a:p>
            <a:pPr algn="ctr" eaLnBrk="1" hangingPunct="1">
              <a:lnSpc>
                <a:spcPct val="71000"/>
              </a:lnSpc>
              <a:buFontTx/>
              <a:buNone/>
            </a:pPr>
            <a:r>
              <a:rPr lang="en-GB" sz="2400" b="1"/>
              <a:t>  Draining</a:t>
            </a:r>
          </a:p>
          <a:p>
            <a:pPr algn="ctr" eaLnBrk="1" hangingPunct="1">
              <a:lnSpc>
                <a:spcPct val="71000"/>
              </a:lnSpc>
              <a:buFontTx/>
              <a:buNone/>
            </a:pPr>
            <a:r>
              <a:rPr lang="en-GB" sz="2400" b="1">
                <a:latin typeface="Symbol" panose="05050102010706020507" pitchFamily="18" charset="2"/>
              </a:rPr>
              <a:t>¯</a:t>
            </a:r>
            <a:r>
              <a:rPr lang="en-GB" sz="2400" b="1"/>
              <a:t> </a:t>
            </a:r>
          </a:p>
          <a:p>
            <a:pPr algn="ctr" eaLnBrk="1" hangingPunct="1">
              <a:lnSpc>
                <a:spcPct val="71000"/>
              </a:lnSpc>
              <a:buFontTx/>
              <a:buNone/>
            </a:pPr>
            <a:r>
              <a:rPr lang="en-GB" sz="2400" b="1"/>
              <a:t>Cheddaring (0.70% acidity)</a:t>
            </a:r>
          </a:p>
          <a:p>
            <a:pPr algn="ctr" eaLnBrk="1" hangingPunct="1">
              <a:lnSpc>
                <a:spcPct val="71000"/>
              </a:lnSpc>
              <a:buFontTx/>
              <a:buNone/>
            </a:pPr>
            <a:r>
              <a:rPr lang="en-GB" sz="2400" b="1">
                <a:latin typeface="Symbol" panose="05050102010706020507" pitchFamily="18" charset="2"/>
              </a:rPr>
              <a:t>¯</a:t>
            </a:r>
            <a:endParaRPr lang="en-GB" sz="2400" b="1"/>
          </a:p>
          <a:p>
            <a:pPr algn="ctr" eaLnBrk="1" hangingPunct="1">
              <a:lnSpc>
                <a:spcPct val="71000"/>
              </a:lnSpc>
              <a:buFontTx/>
              <a:buNone/>
            </a:pPr>
            <a:r>
              <a:rPr lang="en-GB" sz="2400" b="1"/>
              <a:t>Milling</a:t>
            </a:r>
          </a:p>
          <a:p>
            <a:pPr algn="ctr" eaLnBrk="1" hangingPunct="1">
              <a:lnSpc>
                <a:spcPct val="71000"/>
              </a:lnSpc>
              <a:buFontTx/>
              <a:buNone/>
            </a:pPr>
            <a:r>
              <a:rPr lang="en-GB" sz="2400" b="1">
                <a:latin typeface="Symbol" panose="05050102010706020507" pitchFamily="18" charset="2"/>
              </a:rPr>
              <a:t>¯</a:t>
            </a:r>
            <a:endParaRPr lang="en-GB" sz="2400" b="1"/>
          </a:p>
          <a:p>
            <a:pPr algn="ctr" eaLnBrk="1" hangingPunct="1">
              <a:lnSpc>
                <a:spcPct val="71000"/>
              </a:lnSpc>
              <a:buFontTx/>
              <a:buNone/>
            </a:pPr>
            <a:r>
              <a:rPr lang="en-GB" sz="2400" b="1"/>
              <a:t>Plasticising /stretching under hot water (80-85°C)</a:t>
            </a:r>
          </a:p>
          <a:p>
            <a:pPr algn="ctr" eaLnBrk="1" hangingPunct="1">
              <a:lnSpc>
                <a:spcPct val="71000"/>
              </a:lnSpc>
              <a:buFontTx/>
              <a:buNone/>
            </a:pPr>
            <a:r>
              <a:rPr lang="en-GB" sz="2400" b="1">
                <a:latin typeface="Symbol" panose="05050102010706020507" pitchFamily="18" charset="2"/>
              </a:rPr>
              <a:t>¯</a:t>
            </a:r>
            <a:endParaRPr lang="en-GB" sz="2400" b="1"/>
          </a:p>
          <a:p>
            <a:pPr algn="ctr" eaLnBrk="1" hangingPunct="1">
              <a:lnSpc>
                <a:spcPct val="71000"/>
              </a:lnSpc>
              <a:buFontTx/>
              <a:buNone/>
            </a:pPr>
            <a:r>
              <a:rPr lang="en-GB" sz="2400" b="1"/>
              <a:t>  Moulding</a:t>
            </a:r>
          </a:p>
          <a:p>
            <a:pPr algn="ctr" eaLnBrk="1" hangingPunct="1">
              <a:lnSpc>
                <a:spcPct val="71000"/>
              </a:lnSpc>
              <a:buFontTx/>
              <a:buNone/>
            </a:pPr>
            <a:r>
              <a:rPr lang="en-GB" sz="2400" b="1"/>
              <a:t> </a:t>
            </a:r>
            <a:r>
              <a:rPr lang="en-GB" sz="2400" b="1">
                <a:latin typeface="Symbol" panose="05050102010706020507" pitchFamily="18" charset="2"/>
              </a:rPr>
              <a:t>¯</a:t>
            </a:r>
            <a:r>
              <a:rPr lang="en-GB" sz="2400" b="1"/>
              <a:t> </a:t>
            </a:r>
          </a:p>
          <a:p>
            <a:pPr algn="ctr" eaLnBrk="1" hangingPunct="1">
              <a:lnSpc>
                <a:spcPct val="71000"/>
              </a:lnSpc>
              <a:buFontTx/>
              <a:buNone/>
            </a:pPr>
            <a:r>
              <a:rPr lang="en-GB" sz="2400" b="1"/>
              <a:t>Brining (20-22% chilled brine)</a:t>
            </a:r>
          </a:p>
          <a:p>
            <a:pPr algn="ctr" eaLnBrk="1" hangingPunct="1">
              <a:lnSpc>
                <a:spcPct val="71000"/>
              </a:lnSpc>
              <a:buFontTx/>
              <a:buNone/>
            </a:pPr>
            <a:r>
              <a:rPr lang="en-GB" sz="2400" b="1">
                <a:latin typeface="Symbol" panose="05050102010706020507" pitchFamily="18" charset="2"/>
              </a:rPr>
              <a:t>¯</a:t>
            </a:r>
            <a:endParaRPr lang="en-GB" sz="2400" b="1"/>
          </a:p>
          <a:p>
            <a:pPr algn="ctr" eaLnBrk="1" hangingPunct="1">
              <a:lnSpc>
                <a:spcPct val="71000"/>
              </a:lnSpc>
              <a:buFontTx/>
              <a:buNone/>
            </a:pPr>
            <a:r>
              <a:rPr lang="en-GB" sz="2400" b="1"/>
              <a:t>  Packaging</a:t>
            </a:r>
          </a:p>
          <a:p>
            <a:pPr eaLnBrk="1" hangingPunct="1">
              <a:lnSpc>
                <a:spcPct val="71000"/>
              </a:lnSpc>
              <a:buFontTx/>
              <a:buNone/>
            </a:pPr>
            <a:endParaRPr lang="en-US" sz="2400" b="1"/>
          </a:p>
          <a:p>
            <a:pPr eaLnBrk="1" hangingPunct="1">
              <a:lnSpc>
                <a:spcPct val="71000"/>
              </a:lnSpc>
            </a:pPr>
            <a:endParaRPr lang="en-US" sz="3600" b="1"/>
          </a:p>
        </p:txBody>
      </p:sp>
    </p:spTree>
    <p:extLst>
      <p:ext uri="{BB962C8B-B14F-4D97-AF65-F5344CB8AC3E}">
        <p14:creationId xmlns:p14="http://schemas.microsoft.com/office/powerpoint/2010/main" val="729290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4860925" y="7175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CC"/>
              </a:solidFill>
              <a:latin typeface="Verdana" panose="020B0604030504040204" pitchFamily="34" charset="0"/>
            </a:endParaRP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3359151" y="549276"/>
            <a:ext cx="54975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b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Direct Acid Method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3733801" y="1571626"/>
            <a:ext cx="4276725" cy="558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600" b="1">
                <a:solidFill>
                  <a:srgbClr val="E8F898"/>
                </a:solidFill>
                <a:cs typeface="Times New Roman" panose="02020603050405020304" pitchFamily="18" charset="0"/>
              </a:rPr>
              <a:t>Skim milk</a:t>
            </a:r>
          </a:p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600" b="1">
                <a:solidFill>
                  <a:srgbClr val="E8F898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</a:t>
            </a:r>
            <a:endParaRPr lang="en-US" sz="2600" b="1">
              <a:solidFill>
                <a:srgbClr val="E8F898"/>
              </a:solidFill>
              <a:cs typeface="Times New Roman" panose="02020603050405020304" pitchFamily="18" charset="0"/>
            </a:endParaRPr>
          </a:p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600" b="1">
                <a:solidFill>
                  <a:srgbClr val="E8F898"/>
                </a:solidFill>
                <a:cs typeface="Times New Roman" panose="02020603050405020304" pitchFamily="18" charset="0"/>
              </a:rPr>
              <a:t>Filtration/Clarification</a:t>
            </a:r>
          </a:p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600" b="1">
                <a:solidFill>
                  <a:srgbClr val="E8F898"/>
                </a:solidFill>
                <a:cs typeface="Times New Roman" panose="02020603050405020304" pitchFamily="18" charset="0"/>
              </a:rPr>
              <a:t> </a:t>
            </a:r>
            <a:r>
              <a:rPr lang="en-US" sz="2600" b="1">
                <a:solidFill>
                  <a:srgbClr val="E8F898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</a:t>
            </a:r>
            <a:endParaRPr lang="en-US" sz="2600" b="1">
              <a:solidFill>
                <a:srgbClr val="E8F898"/>
              </a:solidFill>
              <a:cs typeface="Times New Roman" panose="02020603050405020304" pitchFamily="18" charset="0"/>
            </a:endParaRPr>
          </a:p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600" b="1">
                <a:solidFill>
                  <a:srgbClr val="E8F898"/>
                </a:solidFill>
                <a:cs typeface="Times New Roman" panose="02020603050405020304" pitchFamily="18" charset="0"/>
              </a:rPr>
              <a:t>Standardization </a:t>
            </a:r>
          </a:p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600" b="1">
                <a:solidFill>
                  <a:srgbClr val="E8F898"/>
                </a:solidFill>
                <a:cs typeface="Times New Roman" panose="02020603050405020304" pitchFamily="18" charset="0"/>
              </a:rPr>
              <a:t> </a:t>
            </a:r>
            <a:r>
              <a:rPr lang="en-US" sz="2600" b="1">
                <a:solidFill>
                  <a:srgbClr val="E8F898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</a:t>
            </a:r>
            <a:endParaRPr lang="en-US" sz="2600" b="1">
              <a:solidFill>
                <a:srgbClr val="E8F898"/>
              </a:solidFill>
              <a:cs typeface="Times New Roman" panose="02020603050405020304" pitchFamily="18" charset="0"/>
            </a:endParaRPr>
          </a:p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600" b="1">
                <a:solidFill>
                  <a:srgbClr val="E8F898"/>
                </a:solidFill>
                <a:cs typeface="Times New Roman" panose="02020603050405020304" pitchFamily="18" charset="0"/>
              </a:rPr>
              <a:t>Pasteurization (63°c/30/min.)</a:t>
            </a:r>
          </a:p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600" b="1">
                <a:solidFill>
                  <a:srgbClr val="FFFFCC"/>
                </a:solidFill>
                <a:cs typeface="Times New Roman" panose="02020603050405020304" pitchFamily="18" charset="0"/>
              </a:rPr>
              <a:t> </a:t>
            </a:r>
            <a:r>
              <a:rPr lang="en-US" sz="2600" b="1">
                <a:solidFill>
                  <a:srgbClr val="FFFFCC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</a:t>
            </a:r>
            <a:endParaRPr lang="en-US" sz="2600" b="1">
              <a:solidFill>
                <a:srgbClr val="FFFFCC"/>
              </a:solidFill>
              <a:cs typeface="Times New Roman" panose="02020603050405020304" pitchFamily="18" charset="0"/>
            </a:endParaRPr>
          </a:p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600" b="1">
                <a:solidFill>
                  <a:srgbClr val="FFFFCC"/>
                </a:solidFill>
                <a:cs typeface="Times New Roman" panose="02020603050405020304" pitchFamily="18" charset="0"/>
              </a:rPr>
              <a:t>Chilling (4-8°c)</a:t>
            </a:r>
          </a:p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600" b="1">
                <a:solidFill>
                  <a:srgbClr val="FFFFCC"/>
                </a:solidFill>
                <a:cs typeface="Times New Roman" panose="02020603050405020304" pitchFamily="18" charset="0"/>
              </a:rPr>
              <a:t> </a:t>
            </a:r>
            <a:r>
              <a:rPr lang="en-US" sz="2600" b="1">
                <a:solidFill>
                  <a:srgbClr val="FFFFCC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</a:t>
            </a:r>
            <a:endParaRPr lang="en-US" sz="2600" b="1">
              <a:solidFill>
                <a:srgbClr val="FFFFCC"/>
              </a:solidFill>
              <a:cs typeface="Times New Roman" panose="02020603050405020304" pitchFamily="18" charset="0"/>
            </a:endParaRPr>
          </a:p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600" b="1">
                <a:solidFill>
                  <a:srgbClr val="FFFFCC"/>
                </a:solidFill>
                <a:cs typeface="Times New Roman" panose="02020603050405020304" pitchFamily="18" charset="0"/>
              </a:rPr>
              <a:t>Acidifying</a:t>
            </a:r>
          </a:p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600" b="1">
                <a:solidFill>
                  <a:srgbClr val="FFFFCC"/>
                </a:solidFill>
                <a:cs typeface="Times New Roman" panose="02020603050405020304" pitchFamily="18" charset="0"/>
              </a:rPr>
              <a:t> </a:t>
            </a:r>
            <a:r>
              <a:rPr lang="en-US" sz="2600" b="1">
                <a:solidFill>
                  <a:srgbClr val="FFFFCC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</a:t>
            </a:r>
            <a:endParaRPr lang="en-US" sz="2600" b="1">
              <a:solidFill>
                <a:srgbClr val="FFFFCC"/>
              </a:solidFill>
              <a:cs typeface="Times New Roman" panose="02020603050405020304" pitchFamily="18" charset="0"/>
            </a:endParaRPr>
          </a:p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600" b="1">
                <a:solidFill>
                  <a:srgbClr val="FFFFCC"/>
                </a:solidFill>
                <a:cs typeface="Times New Roman" panose="02020603050405020304" pitchFamily="18" charset="0"/>
              </a:rPr>
              <a:t>Heating</a:t>
            </a:r>
          </a:p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600" b="1">
                <a:solidFill>
                  <a:srgbClr val="FFFFCC"/>
                </a:solidFill>
                <a:cs typeface="Times New Roman" panose="02020603050405020304" pitchFamily="18" charset="0"/>
              </a:rPr>
              <a:t> </a:t>
            </a:r>
            <a:r>
              <a:rPr lang="en-US" sz="2600" b="1">
                <a:solidFill>
                  <a:srgbClr val="FFFFCC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</a:t>
            </a:r>
            <a:endParaRPr lang="en-US" sz="2600" b="1">
              <a:solidFill>
                <a:srgbClr val="FFFFCC"/>
              </a:solidFill>
              <a:cs typeface="Times New Roman" panose="02020603050405020304" pitchFamily="18" charset="0"/>
            </a:endParaRPr>
          </a:p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600" b="1">
                <a:solidFill>
                  <a:srgbClr val="FFFFCC"/>
                </a:solidFill>
                <a:cs typeface="Times New Roman" panose="02020603050405020304" pitchFamily="18" charset="0"/>
              </a:rPr>
              <a:t>Rennet addition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FFFCC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 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CC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6804869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2349938" y="665164"/>
            <a:ext cx="7263527" cy="5607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FFFFCC"/>
                </a:solidFill>
                <a:cs typeface="Times New Roman" panose="02020603050405020304" pitchFamily="18" charset="0"/>
              </a:rPr>
              <a:t>Cutting</a:t>
            </a:r>
          </a:p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FFFFCC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</a:t>
            </a:r>
            <a:r>
              <a:rPr lang="en-US" sz="2800">
                <a:solidFill>
                  <a:srgbClr val="FFFFCC"/>
                </a:solidFill>
                <a:cs typeface="Times New Roman" panose="02020603050405020304" pitchFamily="18" charset="0"/>
              </a:rPr>
              <a:t> </a:t>
            </a:r>
          </a:p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FFFFCC"/>
                </a:solidFill>
                <a:cs typeface="Times New Roman" panose="02020603050405020304" pitchFamily="18" charset="0"/>
              </a:rPr>
              <a:t>Cooking </a:t>
            </a:r>
          </a:p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FFFFCC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</a:t>
            </a:r>
            <a:r>
              <a:rPr lang="en-US" sz="2800">
                <a:solidFill>
                  <a:srgbClr val="FFFFCC"/>
                </a:solidFill>
                <a:cs typeface="Times New Roman" panose="02020603050405020304" pitchFamily="18" charset="0"/>
              </a:rPr>
              <a:t> </a:t>
            </a:r>
          </a:p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FFFFCC"/>
                </a:solidFill>
                <a:cs typeface="Times New Roman" panose="02020603050405020304" pitchFamily="18" charset="0"/>
              </a:rPr>
              <a:t> Draining</a:t>
            </a:r>
          </a:p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FFFFCC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</a:t>
            </a:r>
            <a:r>
              <a:rPr lang="en-US" sz="2800">
                <a:solidFill>
                  <a:srgbClr val="FFFFCC"/>
                </a:solidFill>
                <a:cs typeface="Times New Roman" panose="02020603050405020304" pitchFamily="18" charset="0"/>
              </a:rPr>
              <a:t> </a:t>
            </a:r>
          </a:p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FFFFCC"/>
                </a:solidFill>
                <a:cs typeface="Times New Roman" panose="02020603050405020304" pitchFamily="18" charset="0"/>
              </a:rPr>
              <a:t>Plasticizing/stretching under hot water (80-85°C)</a:t>
            </a:r>
          </a:p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FFFFCC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</a:t>
            </a:r>
            <a:r>
              <a:rPr lang="en-US" sz="2800">
                <a:solidFill>
                  <a:srgbClr val="FFFFCC"/>
                </a:solidFill>
                <a:cs typeface="Times New Roman" panose="02020603050405020304" pitchFamily="18" charset="0"/>
              </a:rPr>
              <a:t> </a:t>
            </a:r>
          </a:p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FFFFCC"/>
                </a:solidFill>
                <a:cs typeface="Times New Roman" panose="02020603050405020304" pitchFamily="18" charset="0"/>
              </a:rPr>
              <a:t>Moulding</a:t>
            </a:r>
          </a:p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FFFFCC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</a:t>
            </a:r>
            <a:r>
              <a:rPr lang="en-US" sz="2800">
                <a:solidFill>
                  <a:srgbClr val="FFFFCC"/>
                </a:solidFill>
                <a:cs typeface="Times New Roman" panose="02020603050405020304" pitchFamily="18" charset="0"/>
              </a:rPr>
              <a:t> </a:t>
            </a:r>
          </a:p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FFFFCC"/>
                </a:solidFill>
                <a:cs typeface="Times New Roman" panose="02020603050405020304" pitchFamily="18" charset="0"/>
              </a:rPr>
              <a:t> Brining (20-22%) chilled brine)</a:t>
            </a:r>
          </a:p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FFFFCC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</a:t>
            </a:r>
            <a:r>
              <a:rPr lang="en-US" sz="2800">
                <a:solidFill>
                  <a:srgbClr val="FFFFCC"/>
                </a:solidFill>
                <a:cs typeface="Times New Roman" panose="02020603050405020304" pitchFamily="18" charset="0"/>
              </a:rPr>
              <a:t> </a:t>
            </a:r>
          </a:p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FFFFCC"/>
                </a:solidFill>
                <a:cs typeface="Times New Roman" panose="02020603050405020304" pitchFamily="18" charset="0"/>
              </a:rPr>
              <a:t> Packaging</a:t>
            </a:r>
          </a:p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FFFFCC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</a:t>
            </a:r>
            <a:r>
              <a:rPr lang="en-US" sz="2800">
                <a:solidFill>
                  <a:srgbClr val="FFFFCC"/>
                </a:solidFill>
                <a:cs typeface="Times New Roman" panose="02020603050405020304" pitchFamily="18" charset="0"/>
              </a:rPr>
              <a:t> </a:t>
            </a:r>
          </a:p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FFFF99"/>
                </a:solidFill>
                <a:cs typeface="Times New Roman" panose="02020603050405020304" pitchFamily="18" charset="0"/>
              </a:rPr>
              <a:t>Storage</a:t>
            </a:r>
          </a:p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097474"/>
      </p:ext>
    </p:extLst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autoUpdateAnimBg="0" rev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Ribbons">
  <a:themeElements>
    <a:clrScheme name="Ribbons 1">
      <a:dk1>
        <a:srgbClr val="220011"/>
      </a:dk1>
      <a:lt1>
        <a:srgbClr val="FFFFCC"/>
      </a:lt1>
      <a:dk2>
        <a:srgbClr val="660033"/>
      </a:dk2>
      <a:lt2>
        <a:srgbClr val="FFCC00"/>
      </a:lt2>
      <a:accent1>
        <a:srgbClr val="CC0099"/>
      </a:accent1>
      <a:accent2>
        <a:srgbClr val="56002B"/>
      </a:accent2>
      <a:accent3>
        <a:srgbClr val="B8AAAD"/>
      </a:accent3>
      <a:accent4>
        <a:srgbClr val="DADAAE"/>
      </a:accent4>
      <a:accent5>
        <a:srgbClr val="E2AACA"/>
      </a:accent5>
      <a:accent6>
        <a:srgbClr val="4D0026"/>
      </a:accent6>
      <a:hlink>
        <a:srgbClr val="9C004E"/>
      </a:hlink>
      <a:folHlink>
        <a:srgbClr val="FF6600"/>
      </a:folHlink>
    </a:clrScheme>
    <a:fontScheme name="Ribbon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Ribbons 1">
        <a:dk1>
          <a:srgbClr val="220011"/>
        </a:dk1>
        <a:lt1>
          <a:srgbClr val="FFFFCC"/>
        </a:lt1>
        <a:dk2>
          <a:srgbClr val="660033"/>
        </a:dk2>
        <a:lt2>
          <a:srgbClr val="FFCC00"/>
        </a:lt2>
        <a:accent1>
          <a:srgbClr val="CC0099"/>
        </a:accent1>
        <a:accent2>
          <a:srgbClr val="56002B"/>
        </a:accent2>
        <a:accent3>
          <a:srgbClr val="B8AAAD"/>
        </a:accent3>
        <a:accent4>
          <a:srgbClr val="DADAAE"/>
        </a:accent4>
        <a:accent5>
          <a:srgbClr val="E2AACA"/>
        </a:accent5>
        <a:accent6>
          <a:srgbClr val="4D0026"/>
        </a:accent6>
        <a:hlink>
          <a:srgbClr val="9C004E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2">
        <a:dk1>
          <a:srgbClr val="001600"/>
        </a:dk1>
        <a:lt1>
          <a:srgbClr val="669900"/>
        </a:lt1>
        <a:dk2>
          <a:srgbClr val="000000"/>
        </a:dk2>
        <a:lt2>
          <a:srgbClr val="006600"/>
        </a:lt2>
        <a:accent1>
          <a:srgbClr val="336600"/>
        </a:accent1>
        <a:accent2>
          <a:srgbClr val="89BA00"/>
        </a:accent2>
        <a:accent3>
          <a:srgbClr val="B8CAAA"/>
        </a:accent3>
        <a:accent4>
          <a:srgbClr val="001100"/>
        </a:accent4>
        <a:accent5>
          <a:srgbClr val="ADB8AA"/>
        </a:accent5>
        <a:accent6>
          <a:srgbClr val="7CA800"/>
        </a:accent6>
        <a:hlink>
          <a:srgbClr val="FFCC00"/>
        </a:hlink>
        <a:folHlink>
          <a:srgbClr val="FF7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bbons 3">
        <a:dk1>
          <a:srgbClr val="000000"/>
        </a:dk1>
        <a:lt1>
          <a:srgbClr val="B2B2B2"/>
        </a:lt1>
        <a:dk2>
          <a:srgbClr val="000000"/>
        </a:dk2>
        <a:lt2>
          <a:srgbClr val="777777"/>
        </a:lt2>
        <a:accent1>
          <a:srgbClr val="CBCBCB"/>
        </a:accent1>
        <a:accent2>
          <a:srgbClr val="969696"/>
        </a:accent2>
        <a:accent3>
          <a:srgbClr val="D5D5D5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333333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bbons 4">
        <a:dk1>
          <a:srgbClr val="000F1E"/>
        </a:dk1>
        <a:lt1>
          <a:srgbClr val="FFFFFF"/>
        </a:lt1>
        <a:dk2>
          <a:srgbClr val="003366"/>
        </a:dk2>
        <a:lt2>
          <a:srgbClr val="33CCCC"/>
        </a:lt2>
        <a:accent1>
          <a:srgbClr val="006699"/>
        </a:accent1>
        <a:accent2>
          <a:srgbClr val="003366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2D5C"/>
        </a:accent6>
        <a:hlink>
          <a:srgbClr val="0099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5">
        <a:dk1>
          <a:srgbClr val="002F2E"/>
        </a:dk1>
        <a:lt1>
          <a:srgbClr val="FFFFFF"/>
        </a:lt1>
        <a:dk2>
          <a:srgbClr val="008080"/>
        </a:dk2>
        <a:lt2>
          <a:srgbClr val="66FFCC"/>
        </a:lt2>
        <a:accent1>
          <a:srgbClr val="0099CC"/>
        </a:accent1>
        <a:accent2>
          <a:srgbClr val="00525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4948"/>
        </a:accent6>
        <a:hlink>
          <a:srgbClr val="00CC99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6">
        <a:dk1>
          <a:srgbClr val="000022"/>
        </a:dk1>
        <a:lt1>
          <a:srgbClr val="FFFFFF"/>
        </a:lt1>
        <a:dk2>
          <a:srgbClr val="000066"/>
        </a:dk2>
        <a:lt2>
          <a:srgbClr val="FFCC00"/>
        </a:lt2>
        <a:accent1>
          <a:srgbClr val="666699"/>
        </a:accent1>
        <a:accent2>
          <a:srgbClr val="000048"/>
        </a:accent2>
        <a:accent3>
          <a:srgbClr val="AAAAB8"/>
        </a:accent3>
        <a:accent4>
          <a:srgbClr val="DADADA"/>
        </a:accent4>
        <a:accent5>
          <a:srgbClr val="B8B8CA"/>
        </a:accent5>
        <a:accent6>
          <a:srgbClr val="000040"/>
        </a:accent6>
        <a:hlink>
          <a:srgbClr val="9999FF"/>
        </a:hlink>
        <a:folHlink>
          <a:srgbClr val="0000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139</Words>
  <Application>Microsoft Office PowerPoint</Application>
  <PresentationFormat>Widescreen</PresentationFormat>
  <Paragraphs>74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6" baseType="lpstr">
      <vt:lpstr>Arial</vt:lpstr>
      <vt:lpstr>Calibri</vt:lpstr>
      <vt:lpstr>Calibri Light</vt:lpstr>
      <vt:lpstr>Comic Sans MS</vt:lpstr>
      <vt:lpstr>Symbol</vt:lpstr>
      <vt:lpstr>Times New Roman</vt:lpstr>
      <vt:lpstr>Verdana</vt:lpstr>
      <vt:lpstr>Office Theme</vt:lpstr>
      <vt:lpstr>Ribbons</vt:lpstr>
      <vt:lpstr>Microsoft Word Document</vt:lpstr>
      <vt:lpstr>Mozzarella Cheese</vt:lpstr>
      <vt:lpstr>Type of Mozzarella</vt:lpstr>
      <vt:lpstr>Mozzarella Cheese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Mozzarella Cheese</dc:title>
  <dc:creator>sanjeev</dc:creator>
  <cp:lastModifiedBy>sanjeev</cp:lastModifiedBy>
  <cp:revision>1</cp:revision>
  <dcterms:created xsi:type="dcterms:W3CDTF">2020-03-22T09:10:03Z</dcterms:created>
  <dcterms:modified xsi:type="dcterms:W3CDTF">2020-03-22T09:14:50Z</dcterms:modified>
</cp:coreProperties>
</file>