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DA9DE-AB8E-4919-97A3-2647A6559C5C}" type="doc">
      <dgm:prSet loTypeId="urn:microsoft.com/office/officeart/2005/8/layout/hierarchy2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BCAE35DB-426F-4012-A22E-C2FA684F6195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Cholinergic Receptors</a:t>
          </a:r>
          <a:endParaRPr lang="en-US" b="1" dirty="0">
            <a:solidFill>
              <a:srgbClr val="FF0000"/>
            </a:solidFill>
          </a:endParaRPr>
        </a:p>
      </dgm:t>
    </dgm:pt>
    <dgm:pt modelId="{2F0ED93F-EE7A-40F9-975D-363129499F1A}" type="parTrans" cxnId="{CD94EBD1-1937-4000-B37D-A99D096A3BE6}">
      <dgm:prSet/>
      <dgm:spPr/>
      <dgm:t>
        <a:bodyPr/>
        <a:lstStyle/>
        <a:p>
          <a:endParaRPr lang="en-US"/>
        </a:p>
      </dgm:t>
    </dgm:pt>
    <dgm:pt modelId="{C85C434A-BB4C-4921-A5A6-286076E1F1C5}" type="sibTrans" cxnId="{CD94EBD1-1937-4000-B37D-A99D096A3BE6}">
      <dgm:prSet/>
      <dgm:spPr/>
      <dgm:t>
        <a:bodyPr/>
        <a:lstStyle/>
        <a:p>
          <a:endParaRPr lang="en-US"/>
        </a:p>
      </dgm:t>
    </dgm:pt>
    <dgm:pt modelId="{76D1070A-2EA4-4EC5-80FF-322FCEAD5705}">
      <dgm:prSet phldrT="[Text]"/>
      <dgm:spPr/>
      <dgm:t>
        <a:bodyPr/>
        <a:lstStyle/>
        <a:p>
          <a:r>
            <a:rPr lang="en-US" b="1" dirty="0" smtClean="0">
              <a:solidFill>
                <a:srgbClr val="0000FF"/>
              </a:solidFill>
            </a:rPr>
            <a:t>Muscarinic Receptors</a:t>
          </a:r>
          <a:endParaRPr lang="en-US" b="1" dirty="0">
            <a:solidFill>
              <a:srgbClr val="0000FF"/>
            </a:solidFill>
          </a:endParaRPr>
        </a:p>
      </dgm:t>
    </dgm:pt>
    <dgm:pt modelId="{FA92B162-624B-44EF-8D94-6707D02D1B09}" type="parTrans" cxnId="{807C7056-B0FC-41E4-9E52-DE61CA31374B}">
      <dgm:prSet/>
      <dgm:spPr/>
      <dgm:t>
        <a:bodyPr/>
        <a:lstStyle/>
        <a:p>
          <a:endParaRPr lang="en-US"/>
        </a:p>
      </dgm:t>
    </dgm:pt>
    <dgm:pt modelId="{5DE20D80-8F5C-4FDA-9ADC-73CC6A14DE32}" type="sibTrans" cxnId="{807C7056-B0FC-41E4-9E52-DE61CA31374B}">
      <dgm:prSet/>
      <dgm:spPr/>
      <dgm:t>
        <a:bodyPr/>
        <a:lstStyle/>
        <a:p>
          <a:endParaRPr lang="en-US"/>
        </a:p>
      </dgm:t>
    </dgm:pt>
    <dgm:pt modelId="{EC214CFF-133C-4F6F-B575-247406BC507B}">
      <dgm:prSet phldrT="[Text]"/>
      <dgm:spPr/>
      <dgm:t>
        <a:bodyPr/>
        <a:lstStyle/>
        <a:p>
          <a:r>
            <a:rPr lang="en-US" b="1" dirty="0" smtClean="0">
              <a:solidFill>
                <a:srgbClr val="0000FF"/>
              </a:solidFill>
            </a:rPr>
            <a:t>M</a:t>
          </a:r>
          <a:r>
            <a:rPr lang="en-US" b="1" baseline="-25000" dirty="0" smtClean="0">
              <a:solidFill>
                <a:srgbClr val="0000FF"/>
              </a:solidFill>
            </a:rPr>
            <a:t>1</a:t>
          </a:r>
          <a:endParaRPr lang="en-US" b="1" baseline="-25000" dirty="0">
            <a:solidFill>
              <a:srgbClr val="0000FF"/>
            </a:solidFill>
          </a:endParaRPr>
        </a:p>
      </dgm:t>
    </dgm:pt>
    <dgm:pt modelId="{2D5DD872-97D7-4D52-871F-B84AA7DEE2D7}" type="parTrans" cxnId="{95D56C1B-7666-459E-B9FA-5A9F0E027B94}">
      <dgm:prSet/>
      <dgm:spPr/>
      <dgm:t>
        <a:bodyPr/>
        <a:lstStyle/>
        <a:p>
          <a:endParaRPr lang="en-US"/>
        </a:p>
      </dgm:t>
    </dgm:pt>
    <dgm:pt modelId="{1FF380ED-4C8F-43E2-A9C0-58DDA9B82382}" type="sibTrans" cxnId="{95D56C1B-7666-459E-B9FA-5A9F0E027B94}">
      <dgm:prSet/>
      <dgm:spPr/>
      <dgm:t>
        <a:bodyPr/>
        <a:lstStyle/>
        <a:p>
          <a:endParaRPr lang="en-US"/>
        </a:p>
      </dgm:t>
    </dgm:pt>
    <dgm:pt modelId="{CABC0825-EBF3-4697-B81F-836715707C32}">
      <dgm:prSet phldrT="[Text]"/>
      <dgm:spPr/>
      <dgm:t>
        <a:bodyPr/>
        <a:lstStyle/>
        <a:p>
          <a:r>
            <a:rPr lang="en-US" b="1" dirty="0" smtClean="0">
              <a:solidFill>
                <a:srgbClr val="0000FF"/>
              </a:solidFill>
            </a:rPr>
            <a:t>M</a:t>
          </a:r>
          <a:r>
            <a:rPr lang="en-US" b="1" baseline="-25000" dirty="0" smtClean="0">
              <a:solidFill>
                <a:srgbClr val="0000FF"/>
              </a:solidFill>
            </a:rPr>
            <a:t>2</a:t>
          </a:r>
          <a:endParaRPr lang="en-US" b="1" dirty="0">
            <a:solidFill>
              <a:srgbClr val="0000FF"/>
            </a:solidFill>
          </a:endParaRPr>
        </a:p>
      </dgm:t>
    </dgm:pt>
    <dgm:pt modelId="{F3C3F19C-1C82-4DB8-8D3E-20D8FE4B2902}" type="parTrans" cxnId="{3D9B015C-4080-45BF-9424-DA5C924BDB9E}">
      <dgm:prSet/>
      <dgm:spPr/>
      <dgm:t>
        <a:bodyPr/>
        <a:lstStyle/>
        <a:p>
          <a:endParaRPr lang="en-US"/>
        </a:p>
      </dgm:t>
    </dgm:pt>
    <dgm:pt modelId="{B51EA061-817B-4ABB-83CC-7A6DFE98E5F9}" type="sibTrans" cxnId="{3D9B015C-4080-45BF-9424-DA5C924BDB9E}">
      <dgm:prSet/>
      <dgm:spPr/>
      <dgm:t>
        <a:bodyPr/>
        <a:lstStyle/>
        <a:p>
          <a:endParaRPr lang="en-US"/>
        </a:p>
      </dgm:t>
    </dgm:pt>
    <dgm:pt modelId="{C1DB860C-62C9-4C6A-AB5B-CBD87A90CDE2}">
      <dgm:prSet phldrT="[Text]"/>
      <dgm:spPr/>
      <dgm:t>
        <a:bodyPr/>
        <a:lstStyle/>
        <a:p>
          <a:r>
            <a:rPr lang="en-US" b="1" dirty="0" smtClean="0">
              <a:solidFill>
                <a:srgbClr val="006600"/>
              </a:solidFill>
            </a:rPr>
            <a:t>Nicotinic Receptors</a:t>
          </a:r>
          <a:endParaRPr lang="en-US" b="1" dirty="0">
            <a:solidFill>
              <a:srgbClr val="006600"/>
            </a:solidFill>
          </a:endParaRPr>
        </a:p>
      </dgm:t>
    </dgm:pt>
    <dgm:pt modelId="{81547873-5A8E-4303-8CBC-2144ACBCE4D8}" type="parTrans" cxnId="{F222FAB1-047D-4429-A239-881EFA5DA288}">
      <dgm:prSet/>
      <dgm:spPr/>
      <dgm:t>
        <a:bodyPr/>
        <a:lstStyle/>
        <a:p>
          <a:endParaRPr lang="en-US"/>
        </a:p>
      </dgm:t>
    </dgm:pt>
    <dgm:pt modelId="{047B7B41-D619-4D5B-8A7A-87B205A8301B}" type="sibTrans" cxnId="{F222FAB1-047D-4429-A239-881EFA5DA288}">
      <dgm:prSet/>
      <dgm:spPr/>
      <dgm:t>
        <a:bodyPr/>
        <a:lstStyle/>
        <a:p>
          <a:endParaRPr lang="en-US"/>
        </a:p>
      </dgm:t>
    </dgm:pt>
    <dgm:pt modelId="{EA18388A-7B5C-4FDD-9A3B-075A4A6DFB6E}">
      <dgm:prSet phldrT="[Text]"/>
      <dgm:spPr/>
      <dgm:t>
        <a:bodyPr/>
        <a:lstStyle/>
        <a:p>
          <a:r>
            <a:rPr lang="en-US" b="1" dirty="0" smtClean="0">
              <a:solidFill>
                <a:srgbClr val="006600"/>
              </a:solidFill>
            </a:rPr>
            <a:t>N</a:t>
          </a:r>
          <a:r>
            <a:rPr lang="en-US" b="1" baseline="-25000" dirty="0" smtClean="0">
              <a:solidFill>
                <a:srgbClr val="006600"/>
              </a:solidFill>
            </a:rPr>
            <a:t>1 </a:t>
          </a:r>
          <a:r>
            <a:rPr lang="en-US" b="1" baseline="0" dirty="0" smtClean="0">
              <a:solidFill>
                <a:srgbClr val="006600"/>
              </a:solidFill>
            </a:rPr>
            <a:t>(N</a:t>
          </a:r>
          <a:r>
            <a:rPr lang="en-US" b="1" baseline="-25000" dirty="0" smtClean="0">
              <a:solidFill>
                <a:srgbClr val="006600"/>
              </a:solidFill>
            </a:rPr>
            <a:t>M</a:t>
          </a:r>
          <a:r>
            <a:rPr lang="en-US" b="1" baseline="0" dirty="0" smtClean="0">
              <a:solidFill>
                <a:srgbClr val="006600"/>
              </a:solidFill>
            </a:rPr>
            <a:t>)</a:t>
          </a:r>
          <a:endParaRPr lang="en-US" b="1" baseline="0" dirty="0">
            <a:solidFill>
              <a:srgbClr val="006600"/>
            </a:solidFill>
          </a:endParaRPr>
        </a:p>
      </dgm:t>
    </dgm:pt>
    <dgm:pt modelId="{EEF2509E-DC86-4CB0-9D1A-9423B3E3EECA}" type="parTrans" cxnId="{D576711A-A853-40A1-BA6E-55028E3C63B0}">
      <dgm:prSet/>
      <dgm:spPr/>
      <dgm:t>
        <a:bodyPr/>
        <a:lstStyle/>
        <a:p>
          <a:endParaRPr lang="en-US"/>
        </a:p>
      </dgm:t>
    </dgm:pt>
    <dgm:pt modelId="{C8EB0D12-D8E9-424C-9545-54428EAB6DF4}" type="sibTrans" cxnId="{D576711A-A853-40A1-BA6E-55028E3C63B0}">
      <dgm:prSet/>
      <dgm:spPr/>
      <dgm:t>
        <a:bodyPr/>
        <a:lstStyle/>
        <a:p>
          <a:endParaRPr lang="en-US"/>
        </a:p>
      </dgm:t>
    </dgm:pt>
    <dgm:pt modelId="{D3BF28E4-913F-4816-972F-A2982CC4531C}">
      <dgm:prSet phldrT="[Text]"/>
      <dgm:spPr/>
      <dgm:t>
        <a:bodyPr/>
        <a:lstStyle/>
        <a:p>
          <a:r>
            <a:rPr lang="en-US" b="1" dirty="0" smtClean="0">
              <a:solidFill>
                <a:srgbClr val="0000FF"/>
              </a:solidFill>
            </a:rPr>
            <a:t>M</a:t>
          </a:r>
          <a:r>
            <a:rPr lang="en-US" b="1" baseline="-25000" dirty="0" smtClean="0">
              <a:solidFill>
                <a:srgbClr val="0000FF"/>
              </a:solidFill>
            </a:rPr>
            <a:t>3</a:t>
          </a:r>
          <a:endParaRPr lang="en-US" b="1" dirty="0">
            <a:solidFill>
              <a:srgbClr val="0000FF"/>
            </a:solidFill>
          </a:endParaRPr>
        </a:p>
      </dgm:t>
    </dgm:pt>
    <dgm:pt modelId="{601AAC20-5EEB-4049-B89E-DD436FF2B850}" type="parTrans" cxnId="{0ABED458-8F09-4080-80FA-E3D1EAFF4DA3}">
      <dgm:prSet/>
      <dgm:spPr/>
      <dgm:t>
        <a:bodyPr/>
        <a:lstStyle/>
        <a:p>
          <a:endParaRPr lang="en-US"/>
        </a:p>
      </dgm:t>
    </dgm:pt>
    <dgm:pt modelId="{53BC50F8-8361-4CF7-BA84-4798719931CB}" type="sibTrans" cxnId="{0ABED458-8F09-4080-80FA-E3D1EAFF4DA3}">
      <dgm:prSet/>
      <dgm:spPr/>
      <dgm:t>
        <a:bodyPr/>
        <a:lstStyle/>
        <a:p>
          <a:endParaRPr lang="en-US"/>
        </a:p>
      </dgm:t>
    </dgm:pt>
    <dgm:pt modelId="{70CDE3F0-90DA-4314-A940-5D2FC8D1127E}">
      <dgm:prSet phldrT="[Text]"/>
      <dgm:spPr/>
      <dgm:t>
        <a:bodyPr/>
        <a:lstStyle/>
        <a:p>
          <a:r>
            <a:rPr lang="en-US" b="1" dirty="0" smtClean="0">
              <a:solidFill>
                <a:srgbClr val="0000FF"/>
              </a:solidFill>
            </a:rPr>
            <a:t>M</a:t>
          </a:r>
          <a:r>
            <a:rPr lang="en-US" b="1" baseline="-25000" dirty="0" smtClean="0">
              <a:solidFill>
                <a:srgbClr val="0000FF"/>
              </a:solidFill>
            </a:rPr>
            <a:t>4</a:t>
          </a:r>
          <a:endParaRPr lang="en-US" b="1" dirty="0">
            <a:solidFill>
              <a:srgbClr val="0000FF"/>
            </a:solidFill>
          </a:endParaRPr>
        </a:p>
      </dgm:t>
    </dgm:pt>
    <dgm:pt modelId="{D3DB88FA-9CE4-4E63-962A-96964614636C}" type="parTrans" cxnId="{EB26252B-0718-4D30-A530-CDF44F8DA0CE}">
      <dgm:prSet/>
      <dgm:spPr/>
      <dgm:t>
        <a:bodyPr/>
        <a:lstStyle/>
        <a:p>
          <a:endParaRPr lang="en-US"/>
        </a:p>
      </dgm:t>
    </dgm:pt>
    <dgm:pt modelId="{38270C4D-7831-4442-99A7-04B1A4410FAA}" type="sibTrans" cxnId="{EB26252B-0718-4D30-A530-CDF44F8DA0CE}">
      <dgm:prSet/>
      <dgm:spPr/>
      <dgm:t>
        <a:bodyPr/>
        <a:lstStyle/>
        <a:p>
          <a:endParaRPr lang="en-US"/>
        </a:p>
      </dgm:t>
    </dgm:pt>
    <dgm:pt modelId="{A1C297C2-C8C4-4437-9854-528BD68DE9C5}">
      <dgm:prSet phldrT="[Text]"/>
      <dgm:spPr/>
      <dgm:t>
        <a:bodyPr/>
        <a:lstStyle/>
        <a:p>
          <a:r>
            <a:rPr lang="en-US" b="1" dirty="0" smtClean="0">
              <a:solidFill>
                <a:srgbClr val="0000FF"/>
              </a:solidFill>
            </a:rPr>
            <a:t>M</a:t>
          </a:r>
          <a:r>
            <a:rPr lang="en-US" b="1" baseline="-25000" dirty="0" smtClean="0">
              <a:solidFill>
                <a:srgbClr val="0000FF"/>
              </a:solidFill>
            </a:rPr>
            <a:t>5</a:t>
          </a:r>
          <a:endParaRPr lang="en-US" b="1" dirty="0">
            <a:solidFill>
              <a:srgbClr val="0000FF"/>
            </a:solidFill>
          </a:endParaRPr>
        </a:p>
      </dgm:t>
    </dgm:pt>
    <dgm:pt modelId="{E0914725-27BC-42EA-97CF-4C9B65D58DDB}" type="parTrans" cxnId="{849617B6-925E-4F46-AF3E-D976A6048EAF}">
      <dgm:prSet/>
      <dgm:spPr/>
      <dgm:t>
        <a:bodyPr/>
        <a:lstStyle/>
        <a:p>
          <a:endParaRPr lang="en-US"/>
        </a:p>
      </dgm:t>
    </dgm:pt>
    <dgm:pt modelId="{8C415671-92CD-4F24-8464-59588B675F1F}" type="sibTrans" cxnId="{849617B6-925E-4F46-AF3E-D976A6048EAF}">
      <dgm:prSet/>
      <dgm:spPr/>
      <dgm:t>
        <a:bodyPr/>
        <a:lstStyle/>
        <a:p>
          <a:endParaRPr lang="en-US"/>
        </a:p>
      </dgm:t>
    </dgm:pt>
    <dgm:pt modelId="{1439EEB7-4BB3-4D7C-A74D-7B041F20443B}">
      <dgm:prSet phldrT="[Text]"/>
      <dgm:spPr/>
      <dgm:t>
        <a:bodyPr/>
        <a:lstStyle/>
        <a:p>
          <a:r>
            <a:rPr lang="en-US" b="1" dirty="0" smtClean="0">
              <a:solidFill>
                <a:srgbClr val="006600"/>
              </a:solidFill>
            </a:rPr>
            <a:t>N</a:t>
          </a:r>
          <a:r>
            <a:rPr lang="en-US" b="1" baseline="-25000" dirty="0" smtClean="0">
              <a:solidFill>
                <a:srgbClr val="006600"/>
              </a:solidFill>
            </a:rPr>
            <a:t>2 </a:t>
          </a:r>
          <a:r>
            <a:rPr lang="en-US" b="1" baseline="0" dirty="0" smtClean="0">
              <a:solidFill>
                <a:srgbClr val="006600"/>
              </a:solidFill>
            </a:rPr>
            <a:t>(N</a:t>
          </a:r>
          <a:r>
            <a:rPr lang="en-US" b="1" baseline="-25000" dirty="0" smtClean="0">
              <a:solidFill>
                <a:srgbClr val="006600"/>
              </a:solidFill>
            </a:rPr>
            <a:t>N</a:t>
          </a:r>
          <a:r>
            <a:rPr lang="en-US" b="1" baseline="0" dirty="0" smtClean="0">
              <a:solidFill>
                <a:srgbClr val="006600"/>
              </a:solidFill>
            </a:rPr>
            <a:t>)</a:t>
          </a:r>
          <a:endParaRPr lang="en-US" b="1" dirty="0">
            <a:solidFill>
              <a:srgbClr val="006600"/>
            </a:solidFill>
          </a:endParaRPr>
        </a:p>
      </dgm:t>
    </dgm:pt>
    <dgm:pt modelId="{19210E48-1A81-4065-A092-C28E1CC3BCBD}" type="parTrans" cxnId="{13285DD3-15B0-48D9-9177-279F232D3778}">
      <dgm:prSet/>
      <dgm:spPr/>
      <dgm:t>
        <a:bodyPr/>
        <a:lstStyle/>
        <a:p>
          <a:endParaRPr lang="en-US"/>
        </a:p>
      </dgm:t>
    </dgm:pt>
    <dgm:pt modelId="{2087DA12-2517-4707-ACD5-E97750C17F03}" type="sibTrans" cxnId="{13285DD3-15B0-48D9-9177-279F232D3778}">
      <dgm:prSet/>
      <dgm:spPr/>
      <dgm:t>
        <a:bodyPr/>
        <a:lstStyle/>
        <a:p>
          <a:endParaRPr lang="en-US"/>
        </a:p>
      </dgm:t>
    </dgm:pt>
    <dgm:pt modelId="{35FA74AD-69FA-4209-88A1-D8E84167417C}" type="pres">
      <dgm:prSet presAssocID="{EFFDA9DE-AB8E-4919-97A3-2647A6559C5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01F0BD-B247-4A24-9187-F6883111E119}" type="pres">
      <dgm:prSet presAssocID="{BCAE35DB-426F-4012-A22E-C2FA684F6195}" presName="root1" presStyleCnt="0"/>
      <dgm:spPr/>
    </dgm:pt>
    <dgm:pt modelId="{81CB7260-77B1-4AE5-AD41-E3119BC06441}" type="pres">
      <dgm:prSet presAssocID="{BCAE35DB-426F-4012-A22E-C2FA684F6195}" presName="LevelOneTextNode" presStyleLbl="node0" presStyleIdx="0" presStyleCnt="1" custLinFactNeighborX="-6781" custLinFactNeighborY="-149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2BA809-B0A6-4CC5-AB1A-9C9A57EE484B}" type="pres">
      <dgm:prSet presAssocID="{BCAE35DB-426F-4012-A22E-C2FA684F6195}" presName="level2hierChild" presStyleCnt="0"/>
      <dgm:spPr/>
    </dgm:pt>
    <dgm:pt modelId="{09F6D498-DCCC-4D02-B5BA-57A83D8AE4F1}" type="pres">
      <dgm:prSet presAssocID="{FA92B162-624B-44EF-8D94-6707D02D1B09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DBB791E-9BC5-4A31-B798-2B671A711D68}" type="pres">
      <dgm:prSet presAssocID="{FA92B162-624B-44EF-8D94-6707D02D1B09}" presName="connTx" presStyleLbl="parChTrans1D2" presStyleIdx="0" presStyleCnt="2"/>
      <dgm:spPr/>
      <dgm:t>
        <a:bodyPr/>
        <a:lstStyle/>
        <a:p>
          <a:endParaRPr lang="en-US"/>
        </a:p>
      </dgm:t>
    </dgm:pt>
    <dgm:pt modelId="{2D03C523-ABB7-434B-BAA8-279BDC708665}" type="pres">
      <dgm:prSet presAssocID="{76D1070A-2EA4-4EC5-80FF-322FCEAD5705}" presName="root2" presStyleCnt="0"/>
      <dgm:spPr/>
    </dgm:pt>
    <dgm:pt modelId="{BBF24036-CE9B-454F-B654-20FAEF0994B9}" type="pres">
      <dgm:prSet presAssocID="{76D1070A-2EA4-4EC5-80FF-322FCEAD570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588AD1-19D9-4135-8FDC-0E17F9EC4DEB}" type="pres">
      <dgm:prSet presAssocID="{76D1070A-2EA4-4EC5-80FF-322FCEAD5705}" presName="level3hierChild" presStyleCnt="0"/>
      <dgm:spPr/>
    </dgm:pt>
    <dgm:pt modelId="{5F1EBA05-0148-4214-BA74-7918C422602B}" type="pres">
      <dgm:prSet presAssocID="{2D5DD872-97D7-4D52-871F-B84AA7DEE2D7}" presName="conn2-1" presStyleLbl="parChTrans1D3" presStyleIdx="0" presStyleCnt="7"/>
      <dgm:spPr/>
      <dgm:t>
        <a:bodyPr/>
        <a:lstStyle/>
        <a:p>
          <a:endParaRPr lang="en-US"/>
        </a:p>
      </dgm:t>
    </dgm:pt>
    <dgm:pt modelId="{D018AB00-AC2F-4426-9914-BC4A78316D1E}" type="pres">
      <dgm:prSet presAssocID="{2D5DD872-97D7-4D52-871F-B84AA7DEE2D7}" presName="connTx" presStyleLbl="parChTrans1D3" presStyleIdx="0" presStyleCnt="7"/>
      <dgm:spPr/>
      <dgm:t>
        <a:bodyPr/>
        <a:lstStyle/>
        <a:p>
          <a:endParaRPr lang="en-US"/>
        </a:p>
      </dgm:t>
    </dgm:pt>
    <dgm:pt modelId="{02DE42F8-659F-441A-9466-0AA03CE2A2EE}" type="pres">
      <dgm:prSet presAssocID="{EC214CFF-133C-4F6F-B575-247406BC507B}" presName="root2" presStyleCnt="0"/>
      <dgm:spPr/>
    </dgm:pt>
    <dgm:pt modelId="{C3B31B4F-59C0-453E-82FD-6DCB57981D69}" type="pres">
      <dgm:prSet presAssocID="{EC214CFF-133C-4F6F-B575-247406BC507B}" presName="LevelTwoTextNode" presStyleLbl="node3" presStyleIdx="0" presStyleCnt="7" custLinFactNeighborX="1488" custLinFactNeighborY="-17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1D2613-55C2-40B6-89CF-5FF8EE474323}" type="pres">
      <dgm:prSet presAssocID="{EC214CFF-133C-4F6F-B575-247406BC507B}" presName="level3hierChild" presStyleCnt="0"/>
      <dgm:spPr/>
    </dgm:pt>
    <dgm:pt modelId="{7F6C0735-476F-4AC6-9E9F-C1C1E01EC8B3}" type="pres">
      <dgm:prSet presAssocID="{F3C3F19C-1C82-4DB8-8D3E-20D8FE4B2902}" presName="conn2-1" presStyleLbl="parChTrans1D3" presStyleIdx="1" presStyleCnt="7"/>
      <dgm:spPr/>
      <dgm:t>
        <a:bodyPr/>
        <a:lstStyle/>
        <a:p>
          <a:endParaRPr lang="en-US"/>
        </a:p>
      </dgm:t>
    </dgm:pt>
    <dgm:pt modelId="{2A171DA3-7808-464F-8722-5A0CD8D6D41B}" type="pres">
      <dgm:prSet presAssocID="{F3C3F19C-1C82-4DB8-8D3E-20D8FE4B2902}" presName="connTx" presStyleLbl="parChTrans1D3" presStyleIdx="1" presStyleCnt="7"/>
      <dgm:spPr/>
      <dgm:t>
        <a:bodyPr/>
        <a:lstStyle/>
        <a:p>
          <a:endParaRPr lang="en-US"/>
        </a:p>
      </dgm:t>
    </dgm:pt>
    <dgm:pt modelId="{E2147EE4-2C27-481A-82EC-D2EFB7DB3EDB}" type="pres">
      <dgm:prSet presAssocID="{CABC0825-EBF3-4697-B81F-836715707C32}" presName="root2" presStyleCnt="0"/>
      <dgm:spPr/>
    </dgm:pt>
    <dgm:pt modelId="{E164F30C-AB62-494D-AB49-02CEF43CF96F}" type="pres">
      <dgm:prSet presAssocID="{CABC0825-EBF3-4697-B81F-836715707C32}" presName="LevelTwoTextNode" presStyleLbl="node3" presStyleIdx="1" presStyleCnt="7" custLinFactNeighborX="-546" custLinFactNeighborY="-30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5AB90B-5B88-4F20-A285-446BF64349F1}" type="pres">
      <dgm:prSet presAssocID="{CABC0825-EBF3-4697-B81F-836715707C32}" presName="level3hierChild" presStyleCnt="0"/>
      <dgm:spPr/>
    </dgm:pt>
    <dgm:pt modelId="{12475636-E0F9-403C-8DE8-6BAD08B5A6AB}" type="pres">
      <dgm:prSet presAssocID="{601AAC20-5EEB-4049-B89E-DD436FF2B850}" presName="conn2-1" presStyleLbl="parChTrans1D3" presStyleIdx="2" presStyleCnt="7"/>
      <dgm:spPr/>
      <dgm:t>
        <a:bodyPr/>
        <a:lstStyle/>
        <a:p>
          <a:endParaRPr lang="en-US"/>
        </a:p>
      </dgm:t>
    </dgm:pt>
    <dgm:pt modelId="{5C737CCC-B21C-4D19-BAE8-BD850E5ECD87}" type="pres">
      <dgm:prSet presAssocID="{601AAC20-5EEB-4049-B89E-DD436FF2B850}" presName="connTx" presStyleLbl="parChTrans1D3" presStyleIdx="2" presStyleCnt="7"/>
      <dgm:spPr/>
      <dgm:t>
        <a:bodyPr/>
        <a:lstStyle/>
        <a:p>
          <a:endParaRPr lang="en-US"/>
        </a:p>
      </dgm:t>
    </dgm:pt>
    <dgm:pt modelId="{E9EF8153-01FD-4606-BE72-55975C231659}" type="pres">
      <dgm:prSet presAssocID="{D3BF28E4-913F-4816-972F-A2982CC4531C}" presName="root2" presStyleCnt="0"/>
      <dgm:spPr/>
    </dgm:pt>
    <dgm:pt modelId="{56B4DD46-1E7A-4757-A785-F63AFFEFC379}" type="pres">
      <dgm:prSet presAssocID="{D3BF28E4-913F-4816-972F-A2982CC4531C}" presName="LevelTwoTextNode" presStyleLbl="node3" presStyleIdx="2" presStyleCnt="7" custLinFactNeighborX="-546" custLinFactNeighborY="-30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C0391A-398E-4E37-991D-B7926C089678}" type="pres">
      <dgm:prSet presAssocID="{D3BF28E4-913F-4816-972F-A2982CC4531C}" presName="level3hierChild" presStyleCnt="0"/>
      <dgm:spPr/>
    </dgm:pt>
    <dgm:pt modelId="{D8224073-2AD8-4291-ADD8-5254A5B18730}" type="pres">
      <dgm:prSet presAssocID="{D3DB88FA-9CE4-4E63-962A-96964614636C}" presName="conn2-1" presStyleLbl="parChTrans1D3" presStyleIdx="3" presStyleCnt="7"/>
      <dgm:spPr/>
      <dgm:t>
        <a:bodyPr/>
        <a:lstStyle/>
        <a:p>
          <a:endParaRPr lang="en-US"/>
        </a:p>
      </dgm:t>
    </dgm:pt>
    <dgm:pt modelId="{DF62030F-BE40-4C76-9C3C-ADF3710276B8}" type="pres">
      <dgm:prSet presAssocID="{D3DB88FA-9CE4-4E63-962A-96964614636C}" presName="connTx" presStyleLbl="parChTrans1D3" presStyleIdx="3" presStyleCnt="7"/>
      <dgm:spPr/>
      <dgm:t>
        <a:bodyPr/>
        <a:lstStyle/>
        <a:p>
          <a:endParaRPr lang="en-US"/>
        </a:p>
      </dgm:t>
    </dgm:pt>
    <dgm:pt modelId="{EA229000-18A4-442C-B91F-BA650377DB5A}" type="pres">
      <dgm:prSet presAssocID="{70CDE3F0-90DA-4314-A940-5D2FC8D1127E}" presName="root2" presStyleCnt="0"/>
      <dgm:spPr/>
    </dgm:pt>
    <dgm:pt modelId="{7EDE113A-7AD2-41FF-8388-C16D1B06E7A3}" type="pres">
      <dgm:prSet presAssocID="{70CDE3F0-90DA-4314-A940-5D2FC8D1127E}" presName="LevelTwoTextNode" presStyleLbl="node3" presStyleIdx="3" presStyleCnt="7" custLinFactNeighborX="-546" custLinFactNeighborY="-30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59410E-13E0-470E-89AF-43280345C2FE}" type="pres">
      <dgm:prSet presAssocID="{70CDE3F0-90DA-4314-A940-5D2FC8D1127E}" presName="level3hierChild" presStyleCnt="0"/>
      <dgm:spPr/>
    </dgm:pt>
    <dgm:pt modelId="{B47A7A23-4028-453A-8A0B-2DEF4C90A776}" type="pres">
      <dgm:prSet presAssocID="{E0914725-27BC-42EA-97CF-4C9B65D58DDB}" presName="conn2-1" presStyleLbl="parChTrans1D3" presStyleIdx="4" presStyleCnt="7"/>
      <dgm:spPr/>
      <dgm:t>
        <a:bodyPr/>
        <a:lstStyle/>
        <a:p>
          <a:endParaRPr lang="en-US"/>
        </a:p>
      </dgm:t>
    </dgm:pt>
    <dgm:pt modelId="{05E17F4F-7B6B-4C51-9E66-351ADD486591}" type="pres">
      <dgm:prSet presAssocID="{E0914725-27BC-42EA-97CF-4C9B65D58DDB}" presName="connTx" presStyleLbl="parChTrans1D3" presStyleIdx="4" presStyleCnt="7"/>
      <dgm:spPr/>
      <dgm:t>
        <a:bodyPr/>
        <a:lstStyle/>
        <a:p>
          <a:endParaRPr lang="en-US"/>
        </a:p>
      </dgm:t>
    </dgm:pt>
    <dgm:pt modelId="{939230A9-3EAE-4F28-8B43-C20E96AAC9B8}" type="pres">
      <dgm:prSet presAssocID="{A1C297C2-C8C4-4437-9854-528BD68DE9C5}" presName="root2" presStyleCnt="0"/>
      <dgm:spPr/>
    </dgm:pt>
    <dgm:pt modelId="{74F6E21D-A6FC-4AE4-9F5F-C465D01C149B}" type="pres">
      <dgm:prSet presAssocID="{A1C297C2-C8C4-4437-9854-528BD68DE9C5}" presName="LevelTwoTextNode" presStyleLbl="node3" presStyleIdx="4" presStyleCnt="7" custLinFactNeighborX="-546" custLinFactNeighborY="-30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0BE244-AD16-41CF-9FC6-B2DFE118D287}" type="pres">
      <dgm:prSet presAssocID="{A1C297C2-C8C4-4437-9854-528BD68DE9C5}" presName="level3hierChild" presStyleCnt="0"/>
      <dgm:spPr/>
    </dgm:pt>
    <dgm:pt modelId="{E969DB61-61DB-4E44-814F-98EC73CBECE1}" type="pres">
      <dgm:prSet presAssocID="{81547873-5A8E-4303-8CBC-2144ACBCE4D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97A628E2-2925-4D47-A22A-A7E4987C6778}" type="pres">
      <dgm:prSet presAssocID="{81547873-5A8E-4303-8CBC-2144ACBCE4D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0F2DAC6-6E79-41C5-8733-060195943A97}" type="pres">
      <dgm:prSet presAssocID="{C1DB860C-62C9-4C6A-AB5B-CBD87A90CDE2}" presName="root2" presStyleCnt="0"/>
      <dgm:spPr/>
    </dgm:pt>
    <dgm:pt modelId="{37015B2C-4ECD-4E3D-8B6C-947101B27C4A}" type="pres">
      <dgm:prSet presAssocID="{C1DB860C-62C9-4C6A-AB5B-CBD87A90CDE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60D432-94D8-4F77-B8D7-85612BAD4531}" type="pres">
      <dgm:prSet presAssocID="{C1DB860C-62C9-4C6A-AB5B-CBD87A90CDE2}" presName="level3hierChild" presStyleCnt="0"/>
      <dgm:spPr/>
    </dgm:pt>
    <dgm:pt modelId="{4300189B-EA76-45B7-8D69-A9203EF50FA9}" type="pres">
      <dgm:prSet presAssocID="{EEF2509E-DC86-4CB0-9D1A-9423B3E3EECA}" presName="conn2-1" presStyleLbl="parChTrans1D3" presStyleIdx="5" presStyleCnt="7"/>
      <dgm:spPr/>
      <dgm:t>
        <a:bodyPr/>
        <a:lstStyle/>
        <a:p>
          <a:endParaRPr lang="en-US"/>
        </a:p>
      </dgm:t>
    </dgm:pt>
    <dgm:pt modelId="{4E09FCD5-7DAD-4889-814E-D58F905B44FA}" type="pres">
      <dgm:prSet presAssocID="{EEF2509E-DC86-4CB0-9D1A-9423B3E3EECA}" presName="connTx" presStyleLbl="parChTrans1D3" presStyleIdx="5" presStyleCnt="7"/>
      <dgm:spPr/>
      <dgm:t>
        <a:bodyPr/>
        <a:lstStyle/>
        <a:p>
          <a:endParaRPr lang="en-US"/>
        </a:p>
      </dgm:t>
    </dgm:pt>
    <dgm:pt modelId="{842B3E63-A2FB-44AA-9B86-144C751D0663}" type="pres">
      <dgm:prSet presAssocID="{EA18388A-7B5C-4FDD-9A3B-075A4A6DFB6E}" presName="root2" presStyleCnt="0"/>
      <dgm:spPr/>
    </dgm:pt>
    <dgm:pt modelId="{428C87E8-1FCC-4B5C-A257-D1565400CFA7}" type="pres">
      <dgm:prSet presAssocID="{EA18388A-7B5C-4FDD-9A3B-075A4A6DFB6E}" presName="LevelTwoTextNode" presStyleLbl="node3" presStyleIdx="5" presStyleCnt="7" custLinFactNeighborX="-546" custLinFactNeighborY="-30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2E3C1B-E078-44C1-A2F3-E685C9117545}" type="pres">
      <dgm:prSet presAssocID="{EA18388A-7B5C-4FDD-9A3B-075A4A6DFB6E}" presName="level3hierChild" presStyleCnt="0"/>
      <dgm:spPr/>
    </dgm:pt>
    <dgm:pt modelId="{D2790B4B-11FC-4C9A-B97A-4F9F8BC67D84}" type="pres">
      <dgm:prSet presAssocID="{19210E48-1A81-4065-A092-C28E1CC3BCBD}" presName="conn2-1" presStyleLbl="parChTrans1D3" presStyleIdx="6" presStyleCnt="7"/>
      <dgm:spPr/>
      <dgm:t>
        <a:bodyPr/>
        <a:lstStyle/>
        <a:p>
          <a:endParaRPr lang="en-US"/>
        </a:p>
      </dgm:t>
    </dgm:pt>
    <dgm:pt modelId="{D016E47E-B986-4A82-B231-FC68B7E6FBF1}" type="pres">
      <dgm:prSet presAssocID="{19210E48-1A81-4065-A092-C28E1CC3BCBD}" presName="connTx" presStyleLbl="parChTrans1D3" presStyleIdx="6" presStyleCnt="7"/>
      <dgm:spPr/>
      <dgm:t>
        <a:bodyPr/>
        <a:lstStyle/>
        <a:p>
          <a:endParaRPr lang="en-US"/>
        </a:p>
      </dgm:t>
    </dgm:pt>
    <dgm:pt modelId="{DE183862-821E-4412-B9FF-E3E47C0DEA20}" type="pres">
      <dgm:prSet presAssocID="{1439EEB7-4BB3-4D7C-A74D-7B041F20443B}" presName="root2" presStyleCnt="0"/>
      <dgm:spPr/>
    </dgm:pt>
    <dgm:pt modelId="{0798BD86-3958-4CA9-84AA-887ABBB642A8}" type="pres">
      <dgm:prSet presAssocID="{1439EEB7-4BB3-4D7C-A74D-7B041F20443B}" presName="LevelTwoTextNode" presStyleLbl="node3" presStyleIdx="6" presStyleCnt="7" custLinFactNeighborX="-546" custLinFactNeighborY="-27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61B4FC-20ED-49FA-A55B-08F9E0D50709}" type="pres">
      <dgm:prSet presAssocID="{1439EEB7-4BB3-4D7C-A74D-7B041F20443B}" presName="level3hierChild" presStyleCnt="0"/>
      <dgm:spPr/>
    </dgm:pt>
  </dgm:ptLst>
  <dgm:cxnLst>
    <dgm:cxn modelId="{EB26252B-0718-4D30-A530-CDF44F8DA0CE}" srcId="{76D1070A-2EA4-4EC5-80FF-322FCEAD5705}" destId="{70CDE3F0-90DA-4314-A940-5D2FC8D1127E}" srcOrd="3" destOrd="0" parTransId="{D3DB88FA-9CE4-4E63-962A-96964614636C}" sibTransId="{38270C4D-7831-4442-99A7-04B1A4410FAA}"/>
    <dgm:cxn modelId="{9BF1120B-07C7-4C07-90F4-569B8CACA1A7}" type="presOf" srcId="{76D1070A-2EA4-4EC5-80FF-322FCEAD5705}" destId="{BBF24036-CE9B-454F-B654-20FAEF0994B9}" srcOrd="0" destOrd="0" presId="urn:microsoft.com/office/officeart/2005/8/layout/hierarchy2"/>
    <dgm:cxn modelId="{0D8D70EF-C429-4A8E-9BEA-5D83B2D016EC}" type="presOf" srcId="{EA18388A-7B5C-4FDD-9A3B-075A4A6DFB6E}" destId="{428C87E8-1FCC-4B5C-A257-D1565400CFA7}" srcOrd="0" destOrd="0" presId="urn:microsoft.com/office/officeart/2005/8/layout/hierarchy2"/>
    <dgm:cxn modelId="{FA214BC2-AF2C-41D5-A8B4-576950F676BC}" type="presOf" srcId="{D3BF28E4-913F-4816-972F-A2982CC4531C}" destId="{56B4DD46-1E7A-4757-A785-F63AFFEFC379}" srcOrd="0" destOrd="0" presId="urn:microsoft.com/office/officeart/2005/8/layout/hierarchy2"/>
    <dgm:cxn modelId="{6E3C9E4D-3857-49F8-98E7-04E2CAF93186}" type="presOf" srcId="{FA92B162-624B-44EF-8D94-6707D02D1B09}" destId="{5DBB791E-9BC5-4A31-B798-2B671A711D68}" srcOrd="1" destOrd="0" presId="urn:microsoft.com/office/officeart/2005/8/layout/hierarchy2"/>
    <dgm:cxn modelId="{A9DCC745-E221-4D25-9AD5-E7E94ABB61F3}" type="presOf" srcId="{81547873-5A8E-4303-8CBC-2144ACBCE4D8}" destId="{E969DB61-61DB-4E44-814F-98EC73CBECE1}" srcOrd="0" destOrd="0" presId="urn:microsoft.com/office/officeart/2005/8/layout/hierarchy2"/>
    <dgm:cxn modelId="{7C16C366-94CE-4484-87E5-45A5FD8AD6BE}" type="presOf" srcId="{E0914725-27BC-42EA-97CF-4C9B65D58DDB}" destId="{05E17F4F-7B6B-4C51-9E66-351ADD486591}" srcOrd="1" destOrd="0" presId="urn:microsoft.com/office/officeart/2005/8/layout/hierarchy2"/>
    <dgm:cxn modelId="{4A406356-E960-446A-AF9A-D2B8B6D313B8}" type="presOf" srcId="{EC214CFF-133C-4F6F-B575-247406BC507B}" destId="{C3B31B4F-59C0-453E-82FD-6DCB57981D69}" srcOrd="0" destOrd="0" presId="urn:microsoft.com/office/officeart/2005/8/layout/hierarchy2"/>
    <dgm:cxn modelId="{9CD72A0A-5A72-4C79-88EF-A6331089F487}" type="presOf" srcId="{D3DB88FA-9CE4-4E63-962A-96964614636C}" destId="{D8224073-2AD8-4291-ADD8-5254A5B18730}" srcOrd="0" destOrd="0" presId="urn:microsoft.com/office/officeart/2005/8/layout/hierarchy2"/>
    <dgm:cxn modelId="{8DD675F8-737A-4504-9797-4497EB4D2CA0}" type="presOf" srcId="{EEF2509E-DC86-4CB0-9D1A-9423B3E3EECA}" destId="{4300189B-EA76-45B7-8D69-A9203EF50FA9}" srcOrd="0" destOrd="0" presId="urn:microsoft.com/office/officeart/2005/8/layout/hierarchy2"/>
    <dgm:cxn modelId="{A5B3C85F-FE68-4A66-BEE1-F4D077EDA1FF}" type="presOf" srcId="{C1DB860C-62C9-4C6A-AB5B-CBD87A90CDE2}" destId="{37015B2C-4ECD-4E3D-8B6C-947101B27C4A}" srcOrd="0" destOrd="0" presId="urn:microsoft.com/office/officeart/2005/8/layout/hierarchy2"/>
    <dgm:cxn modelId="{3CCF6A27-6CB8-44A0-9BA2-29884F50B14B}" type="presOf" srcId="{601AAC20-5EEB-4049-B89E-DD436FF2B850}" destId="{5C737CCC-B21C-4D19-BAE8-BD850E5ECD87}" srcOrd="1" destOrd="0" presId="urn:microsoft.com/office/officeart/2005/8/layout/hierarchy2"/>
    <dgm:cxn modelId="{C8B462DF-A7C9-4EF6-80E2-9358D2668774}" type="presOf" srcId="{19210E48-1A81-4065-A092-C28E1CC3BCBD}" destId="{D016E47E-B986-4A82-B231-FC68B7E6FBF1}" srcOrd="1" destOrd="0" presId="urn:microsoft.com/office/officeart/2005/8/layout/hierarchy2"/>
    <dgm:cxn modelId="{2A9DBC6B-398A-486D-ADAC-3B6ADDBD6F60}" type="presOf" srcId="{FA92B162-624B-44EF-8D94-6707D02D1B09}" destId="{09F6D498-DCCC-4D02-B5BA-57A83D8AE4F1}" srcOrd="0" destOrd="0" presId="urn:microsoft.com/office/officeart/2005/8/layout/hierarchy2"/>
    <dgm:cxn modelId="{C64B88E4-B80F-40C5-AC3F-2B08D36736FB}" type="presOf" srcId="{601AAC20-5EEB-4049-B89E-DD436FF2B850}" destId="{12475636-E0F9-403C-8DE8-6BAD08B5A6AB}" srcOrd="0" destOrd="0" presId="urn:microsoft.com/office/officeart/2005/8/layout/hierarchy2"/>
    <dgm:cxn modelId="{CD94EBD1-1937-4000-B37D-A99D096A3BE6}" srcId="{EFFDA9DE-AB8E-4919-97A3-2647A6559C5C}" destId="{BCAE35DB-426F-4012-A22E-C2FA684F6195}" srcOrd="0" destOrd="0" parTransId="{2F0ED93F-EE7A-40F9-975D-363129499F1A}" sibTransId="{C85C434A-BB4C-4921-A5A6-286076E1F1C5}"/>
    <dgm:cxn modelId="{95D56C1B-7666-459E-B9FA-5A9F0E027B94}" srcId="{76D1070A-2EA4-4EC5-80FF-322FCEAD5705}" destId="{EC214CFF-133C-4F6F-B575-247406BC507B}" srcOrd="0" destOrd="0" parTransId="{2D5DD872-97D7-4D52-871F-B84AA7DEE2D7}" sibTransId="{1FF380ED-4C8F-43E2-A9C0-58DDA9B82382}"/>
    <dgm:cxn modelId="{79303E05-375F-475F-A2A9-310A4EFF26CA}" type="presOf" srcId="{BCAE35DB-426F-4012-A22E-C2FA684F6195}" destId="{81CB7260-77B1-4AE5-AD41-E3119BC06441}" srcOrd="0" destOrd="0" presId="urn:microsoft.com/office/officeart/2005/8/layout/hierarchy2"/>
    <dgm:cxn modelId="{0ABED458-8F09-4080-80FA-E3D1EAFF4DA3}" srcId="{76D1070A-2EA4-4EC5-80FF-322FCEAD5705}" destId="{D3BF28E4-913F-4816-972F-A2982CC4531C}" srcOrd="2" destOrd="0" parTransId="{601AAC20-5EEB-4049-B89E-DD436FF2B850}" sibTransId="{53BC50F8-8361-4CF7-BA84-4798719931CB}"/>
    <dgm:cxn modelId="{F93A868E-EF1E-41FB-87D4-8DA5FCC31383}" type="presOf" srcId="{D3DB88FA-9CE4-4E63-962A-96964614636C}" destId="{DF62030F-BE40-4C76-9C3C-ADF3710276B8}" srcOrd="1" destOrd="0" presId="urn:microsoft.com/office/officeart/2005/8/layout/hierarchy2"/>
    <dgm:cxn modelId="{F545DAB2-FF8D-4E3E-AF47-83564EE5EB07}" type="presOf" srcId="{F3C3F19C-1C82-4DB8-8D3E-20D8FE4B2902}" destId="{2A171DA3-7808-464F-8722-5A0CD8D6D41B}" srcOrd="1" destOrd="0" presId="urn:microsoft.com/office/officeart/2005/8/layout/hierarchy2"/>
    <dgm:cxn modelId="{A93F24F3-D969-4A9F-90BC-20A0E8C64436}" type="presOf" srcId="{CABC0825-EBF3-4697-B81F-836715707C32}" destId="{E164F30C-AB62-494D-AB49-02CEF43CF96F}" srcOrd="0" destOrd="0" presId="urn:microsoft.com/office/officeart/2005/8/layout/hierarchy2"/>
    <dgm:cxn modelId="{46FC61EA-FD6A-4755-89B4-A0FDF83BF4A4}" type="presOf" srcId="{A1C297C2-C8C4-4437-9854-528BD68DE9C5}" destId="{74F6E21D-A6FC-4AE4-9F5F-C465D01C149B}" srcOrd="0" destOrd="0" presId="urn:microsoft.com/office/officeart/2005/8/layout/hierarchy2"/>
    <dgm:cxn modelId="{D576711A-A853-40A1-BA6E-55028E3C63B0}" srcId="{C1DB860C-62C9-4C6A-AB5B-CBD87A90CDE2}" destId="{EA18388A-7B5C-4FDD-9A3B-075A4A6DFB6E}" srcOrd="0" destOrd="0" parTransId="{EEF2509E-DC86-4CB0-9D1A-9423B3E3EECA}" sibTransId="{C8EB0D12-D8E9-424C-9545-54428EAB6DF4}"/>
    <dgm:cxn modelId="{63995438-05F6-4977-AD6C-9FFCD4B1F7C8}" type="presOf" srcId="{19210E48-1A81-4065-A092-C28E1CC3BCBD}" destId="{D2790B4B-11FC-4C9A-B97A-4F9F8BC67D84}" srcOrd="0" destOrd="0" presId="urn:microsoft.com/office/officeart/2005/8/layout/hierarchy2"/>
    <dgm:cxn modelId="{A6DAF0EF-AFD3-4051-B395-A7501BC2026A}" type="presOf" srcId="{EFFDA9DE-AB8E-4919-97A3-2647A6559C5C}" destId="{35FA74AD-69FA-4209-88A1-D8E84167417C}" srcOrd="0" destOrd="0" presId="urn:microsoft.com/office/officeart/2005/8/layout/hierarchy2"/>
    <dgm:cxn modelId="{3D9B015C-4080-45BF-9424-DA5C924BDB9E}" srcId="{76D1070A-2EA4-4EC5-80FF-322FCEAD5705}" destId="{CABC0825-EBF3-4697-B81F-836715707C32}" srcOrd="1" destOrd="0" parTransId="{F3C3F19C-1C82-4DB8-8D3E-20D8FE4B2902}" sibTransId="{B51EA061-817B-4ABB-83CC-7A6DFE98E5F9}"/>
    <dgm:cxn modelId="{807C7056-B0FC-41E4-9E52-DE61CA31374B}" srcId="{BCAE35DB-426F-4012-A22E-C2FA684F6195}" destId="{76D1070A-2EA4-4EC5-80FF-322FCEAD5705}" srcOrd="0" destOrd="0" parTransId="{FA92B162-624B-44EF-8D94-6707D02D1B09}" sibTransId="{5DE20D80-8F5C-4FDA-9ADC-73CC6A14DE32}"/>
    <dgm:cxn modelId="{7FE7DD33-DED7-4AD4-8425-BE2900673224}" type="presOf" srcId="{81547873-5A8E-4303-8CBC-2144ACBCE4D8}" destId="{97A628E2-2925-4D47-A22A-A7E4987C6778}" srcOrd="1" destOrd="0" presId="urn:microsoft.com/office/officeart/2005/8/layout/hierarchy2"/>
    <dgm:cxn modelId="{13F559CB-627E-4DB7-AC7F-B4282F0A4621}" type="presOf" srcId="{2D5DD872-97D7-4D52-871F-B84AA7DEE2D7}" destId="{D018AB00-AC2F-4426-9914-BC4A78316D1E}" srcOrd="1" destOrd="0" presId="urn:microsoft.com/office/officeart/2005/8/layout/hierarchy2"/>
    <dgm:cxn modelId="{13285DD3-15B0-48D9-9177-279F232D3778}" srcId="{C1DB860C-62C9-4C6A-AB5B-CBD87A90CDE2}" destId="{1439EEB7-4BB3-4D7C-A74D-7B041F20443B}" srcOrd="1" destOrd="0" parTransId="{19210E48-1A81-4065-A092-C28E1CC3BCBD}" sibTransId="{2087DA12-2517-4707-ACD5-E97750C17F03}"/>
    <dgm:cxn modelId="{7FBE1350-7747-4015-93EE-7E88A3C51842}" type="presOf" srcId="{E0914725-27BC-42EA-97CF-4C9B65D58DDB}" destId="{B47A7A23-4028-453A-8A0B-2DEF4C90A776}" srcOrd="0" destOrd="0" presId="urn:microsoft.com/office/officeart/2005/8/layout/hierarchy2"/>
    <dgm:cxn modelId="{F222FAB1-047D-4429-A239-881EFA5DA288}" srcId="{BCAE35DB-426F-4012-A22E-C2FA684F6195}" destId="{C1DB860C-62C9-4C6A-AB5B-CBD87A90CDE2}" srcOrd="1" destOrd="0" parTransId="{81547873-5A8E-4303-8CBC-2144ACBCE4D8}" sibTransId="{047B7B41-D619-4D5B-8A7A-87B205A8301B}"/>
    <dgm:cxn modelId="{DB2CAF4D-3BC9-4718-BA97-5F8C3605D37F}" type="presOf" srcId="{70CDE3F0-90DA-4314-A940-5D2FC8D1127E}" destId="{7EDE113A-7AD2-41FF-8388-C16D1B06E7A3}" srcOrd="0" destOrd="0" presId="urn:microsoft.com/office/officeart/2005/8/layout/hierarchy2"/>
    <dgm:cxn modelId="{B1E60378-EA42-40E1-8AE9-F8CB639EACD2}" type="presOf" srcId="{F3C3F19C-1C82-4DB8-8D3E-20D8FE4B2902}" destId="{7F6C0735-476F-4AC6-9E9F-C1C1E01EC8B3}" srcOrd="0" destOrd="0" presId="urn:microsoft.com/office/officeart/2005/8/layout/hierarchy2"/>
    <dgm:cxn modelId="{1FB9D17F-8B6B-43E8-B4EB-3D1933341AF6}" type="presOf" srcId="{1439EEB7-4BB3-4D7C-A74D-7B041F20443B}" destId="{0798BD86-3958-4CA9-84AA-887ABBB642A8}" srcOrd="0" destOrd="0" presId="urn:microsoft.com/office/officeart/2005/8/layout/hierarchy2"/>
    <dgm:cxn modelId="{A2CCC7D8-097A-47AA-9A3A-3B89692E9BBD}" type="presOf" srcId="{EEF2509E-DC86-4CB0-9D1A-9423B3E3EECA}" destId="{4E09FCD5-7DAD-4889-814E-D58F905B44FA}" srcOrd="1" destOrd="0" presId="urn:microsoft.com/office/officeart/2005/8/layout/hierarchy2"/>
    <dgm:cxn modelId="{0348671B-289F-4E2D-80F8-D49E94200FF8}" type="presOf" srcId="{2D5DD872-97D7-4D52-871F-B84AA7DEE2D7}" destId="{5F1EBA05-0148-4214-BA74-7918C422602B}" srcOrd="0" destOrd="0" presId="urn:microsoft.com/office/officeart/2005/8/layout/hierarchy2"/>
    <dgm:cxn modelId="{849617B6-925E-4F46-AF3E-D976A6048EAF}" srcId="{76D1070A-2EA4-4EC5-80FF-322FCEAD5705}" destId="{A1C297C2-C8C4-4437-9854-528BD68DE9C5}" srcOrd="4" destOrd="0" parTransId="{E0914725-27BC-42EA-97CF-4C9B65D58DDB}" sibTransId="{8C415671-92CD-4F24-8464-59588B675F1F}"/>
    <dgm:cxn modelId="{88D6F488-AE83-4DF8-BAA1-556CDE486475}" type="presParOf" srcId="{35FA74AD-69FA-4209-88A1-D8E84167417C}" destId="{9101F0BD-B247-4A24-9187-F6883111E119}" srcOrd="0" destOrd="0" presId="urn:microsoft.com/office/officeart/2005/8/layout/hierarchy2"/>
    <dgm:cxn modelId="{070C1500-0962-42E7-914D-C33631868DAD}" type="presParOf" srcId="{9101F0BD-B247-4A24-9187-F6883111E119}" destId="{81CB7260-77B1-4AE5-AD41-E3119BC06441}" srcOrd="0" destOrd="0" presId="urn:microsoft.com/office/officeart/2005/8/layout/hierarchy2"/>
    <dgm:cxn modelId="{7F7229FD-B29C-4DB9-BD55-E21916A712B5}" type="presParOf" srcId="{9101F0BD-B247-4A24-9187-F6883111E119}" destId="{EB2BA809-B0A6-4CC5-AB1A-9C9A57EE484B}" srcOrd="1" destOrd="0" presId="urn:microsoft.com/office/officeart/2005/8/layout/hierarchy2"/>
    <dgm:cxn modelId="{4B3CFC5C-3A88-491D-BB20-C046BF7B7F33}" type="presParOf" srcId="{EB2BA809-B0A6-4CC5-AB1A-9C9A57EE484B}" destId="{09F6D498-DCCC-4D02-B5BA-57A83D8AE4F1}" srcOrd="0" destOrd="0" presId="urn:microsoft.com/office/officeart/2005/8/layout/hierarchy2"/>
    <dgm:cxn modelId="{6A91D579-B70A-43D4-AEB9-4F63A7CF120D}" type="presParOf" srcId="{09F6D498-DCCC-4D02-B5BA-57A83D8AE4F1}" destId="{5DBB791E-9BC5-4A31-B798-2B671A711D68}" srcOrd="0" destOrd="0" presId="urn:microsoft.com/office/officeart/2005/8/layout/hierarchy2"/>
    <dgm:cxn modelId="{1DA38F45-0460-4151-AEDE-D7DA8DCC49BB}" type="presParOf" srcId="{EB2BA809-B0A6-4CC5-AB1A-9C9A57EE484B}" destId="{2D03C523-ABB7-434B-BAA8-279BDC708665}" srcOrd="1" destOrd="0" presId="urn:microsoft.com/office/officeart/2005/8/layout/hierarchy2"/>
    <dgm:cxn modelId="{F2DC124C-7979-4834-A97B-BE5840A1BC64}" type="presParOf" srcId="{2D03C523-ABB7-434B-BAA8-279BDC708665}" destId="{BBF24036-CE9B-454F-B654-20FAEF0994B9}" srcOrd="0" destOrd="0" presId="urn:microsoft.com/office/officeart/2005/8/layout/hierarchy2"/>
    <dgm:cxn modelId="{4CC77CB5-84BB-4FDC-990E-03975D54271C}" type="presParOf" srcId="{2D03C523-ABB7-434B-BAA8-279BDC708665}" destId="{04588AD1-19D9-4135-8FDC-0E17F9EC4DEB}" srcOrd="1" destOrd="0" presId="urn:microsoft.com/office/officeart/2005/8/layout/hierarchy2"/>
    <dgm:cxn modelId="{8334A245-6AB9-4D95-9707-856A7A9B98C8}" type="presParOf" srcId="{04588AD1-19D9-4135-8FDC-0E17F9EC4DEB}" destId="{5F1EBA05-0148-4214-BA74-7918C422602B}" srcOrd="0" destOrd="0" presId="urn:microsoft.com/office/officeart/2005/8/layout/hierarchy2"/>
    <dgm:cxn modelId="{596E78AD-2178-42FD-BACD-413B0A082CA7}" type="presParOf" srcId="{5F1EBA05-0148-4214-BA74-7918C422602B}" destId="{D018AB00-AC2F-4426-9914-BC4A78316D1E}" srcOrd="0" destOrd="0" presId="urn:microsoft.com/office/officeart/2005/8/layout/hierarchy2"/>
    <dgm:cxn modelId="{EBA90347-895C-4418-9ED9-2A22C7C80E51}" type="presParOf" srcId="{04588AD1-19D9-4135-8FDC-0E17F9EC4DEB}" destId="{02DE42F8-659F-441A-9466-0AA03CE2A2EE}" srcOrd="1" destOrd="0" presId="urn:microsoft.com/office/officeart/2005/8/layout/hierarchy2"/>
    <dgm:cxn modelId="{0DEEE6E6-608E-48C5-8760-08BA45864D63}" type="presParOf" srcId="{02DE42F8-659F-441A-9466-0AA03CE2A2EE}" destId="{C3B31B4F-59C0-453E-82FD-6DCB57981D69}" srcOrd="0" destOrd="0" presId="urn:microsoft.com/office/officeart/2005/8/layout/hierarchy2"/>
    <dgm:cxn modelId="{B20C83E7-6FCF-417D-8A0D-B88F8198A646}" type="presParOf" srcId="{02DE42F8-659F-441A-9466-0AA03CE2A2EE}" destId="{831D2613-55C2-40B6-89CF-5FF8EE474323}" srcOrd="1" destOrd="0" presId="urn:microsoft.com/office/officeart/2005/8/layout/hierarchy2"/>
    <dgm:cxn modelId="{B9704A63-3A04-4532-ADCD-EF1A980702C1}" type="presParOf" srcId="{04588AD1-19D9-4135-8FDC-0E17F9EC4DEB}" destId="{7F6C0735-476F-4AC6-9E9F-C1C1E01EC8B3}" srcOrd="2" destOrd="0" presId="urn:microsoft.com/office/officeart/2005/8/layout/hierarchy2"/>
    <dgm:cxn modelId="{6374FF07-2B2A-4245-B7B4-24B815FDE739}" type="presParOf" srcId="{7F6C0735-476F-4AC6-9E9F-C1C1E01EC8B3}" destId="{2A171DA3-7808-464F-8722-5A0CD8D6D41B}" srcOrd="0" destOrd="0" presId="urn:microsoft.com/office/officeart/2005/8/layout/hierarchy2"/>
    <dgm:cxn modelId="{8D3C0A77-074B-477D-87A3-B1BB46573176}" type="presParOf" srcId="{04588AD1-19D9-4135-8FDC-0E17F9EC4DEB}" destId="{E2147EE4-2C27-481A-82EC-D2EFB7DB3EDB}" srcOrd="3" destOrd="0" presId="urn:microsoft.com/office/officeart/2005/8/layout/hierarchy2"/>
    <dgm:cxn modelId="{153ABB0D-CCB8-4019-9743-4C0C702CBE7B}" type="presParOf" srcId="{E2147EE4-2C27-481A-82EC-D2EFB7DB3EDB}" destId="{E164F30C-AB62-494D-AB49-02CEF43CF96F}" srcOrd="0" destOrd="0" presId="urn:microsoft.com/office/officeart/2005/8/layout/hierarchy2"/>
    <dgm:cxn modelId="{90AAD757-A24F-42DF-8C94-AFC3785407F5}" type="presParOf" srcId="{E2147EE4-2C27-481A-82EC-D2EFB7DB3EDB}" destId="{BF5AB90B-5B88-4F20-A285-446BF64349F1}" srcOrd="1" destOrd="0" presId="urn:microsoft.com/office/officeart/2005/8/layout/hierarchy2"/>
    <dgm:cxn modelId="{10375200-DA39-41FB-B517-824D40F17170}" type="presParOf" srcId="{04588AD1-19D9-4135-8FDC-0E17F9EC4DEB}" destId="{12475636-E0F9-403C-8DE8-6BAD08B5A6AB}" srcOrd="4" destOrd="0" presId="urn:microsoft.com/office/officeart/2005/8/layout/hierarchy2"/>
    <dgm:cxn modelId="{E425314B-7BEC-4391-8C68-0F2F16376245}" type="presParOf" srcId="{12475636-E0F9-403C-8DE8-6BAD08B5A6AB}" destId="{5C737CCC-B21C-4D19-BAE8-BD850E5ECD87}" srcOrd="0" destOrd="0" presId="urn:microsoft.com/office/officeart/2005/8/layout/hierarchy2"/>
    <dgm:cxn modelId="{A7DE3AE3-8923-4ADE-A918-770BCB6D0743}" type="presParOf" srcId="{04588AD1-19D9-4135-8FDC-0E17F9EC4DEB}" destId="{E9EF8153-01FD-4606-BE72-55975C231659}" srcOrd="5" destOrd="0" presId="urn:microsoft.com/office/officeart/2005/8/layout/hierarchy2"/>
    <dgm:cxn modelId="{96A6CCEB-1B94-4D36-9D70-9073BCAFC657}" type="presParOf" srcId="{E9EF8153-01FD-4606-BE72-55975C231659}" destId="{56B4DD46-1E7A-4757-A785-F63AFFEFC379}" srcOrd="0" destOrd="0" presId="urn:microsoft.com/office/officeart/2005/8/layout/hierarchy2"/>
    <dgm:cxn modelId="{7C8F0AA1-843F-403C-91E9-47BBCA17F6D9}" type="presParOf" srcId="{E9EF8153-01FD-4606-BE72-55975C231659}" destId="{EDC0391A-398E-4E37-991D-B7926C089678}" srcOrd="1" destOrd="0" presId="urn:microsoft.com/office/officeart/2005/8/layout/hierarchy2"/>
    <dgm:cxn modelId="{37935FF6-DEB1-41C9-98DE-F1D32461C7D6}" type="presParOf" srcId="{04588AD1-19D9-4135-8FDC-0E17F9EC4DEB}" destId="{D8224073-2AD8-4291-ADD8-5254A5B18730}" srcOrd="6" destOrd="0" presId="urn:microsoft.com/office/officeart/2005/8/layout/hierarchy2"/>
    <dgm:cxn modelId="{5888ADA9-F6CB-463A-A0D1-3D176CCEFE13}" type="presParOf" srcId="{D8224073-2AD8-4291-ADD8-5254A5B18730}" destId="{DF62030F-BE40-4C76-9C3C-ADF3710276B8}" srcOrd="0" destOrd="0" presId="urn:microsoft.com/office/officeart/2005/8/layout/hierarchy2"/>
    <dgm:cxn modelId="{DF324554-E2C4-4519-9DC5-FB90A52AF8FC}" type="presParOf" srcId="{04588AD1-19D9-4135-8FDC-0E17F9EC4DEB}" destId="{EA229000-18A4-442C-B91F-BA650377DB5A}" srcOrd="7" destOrd="0" presId="urn:microsoft.com/office/officeart/2005/8/layout/hierarchy2"/>
    <dgm:cxn modelId="{C7C85084-47EB-410E-B572-8F4F7845EAE1}" type="presParOf" srcId="{EA229000-18A4-442C-B91F-BA650377DB5A}" destId="{7EDE113A-7AD2-41FF-8388-C16D1B06E7A3}" srcOrd="0" destOrd="0" presId="urn:microsoft.com/office/officeart/2005/8/layout/hierarchy2"/>
    <dgm:cxn modelId="{D1E894D1-C30F-406D-9194-A07EABA77E3C}" type="presParOf" srcId="{EA229000-18A4-442C-B91F-BA650377DB5A}" destId="{A259410E-13E0-470E-89AF-43280345C2FE}" srcOrd="1" destOrd="0" presId="urn:microsoft.com/office/officeart/2005/8/layout/hierarchy2"/>
    <dgm:cxn modelId="{70F4AEF0-0077-472D-B2C5-40F95AE835E6}" type="presParOf" srcId="{04588AD1-19D9-4135-8FDC-0E17F9EC4DEB}" destId="{B47A7A23-4028-453A-8A0B-2DEF4C90A776}" srcOrd="8" destOrd="0" presId="urn:microsoft.com/office/officeart/2005/8/layout/hierarchy2"/>
    <dgm:cxn modelId="{6DB112DC-E27A-4DE3-87CE-FEDD5B7C121C}" type="presParOf" srcId="{B47A7A23-4028-453A-8A0B-2DEF4C90A776}" destId="{05E17F4F-7B6B-4C51-9E66-351ADD486591}" srcOrd="0" destOrd="0" presId="urn:microsoft.com/office/officeart/2005/8/layout/hierarchy2"/>
    <dgm:cxn modelId="{A678EE0E-29B9-42EC-8CF8-C83A3CD439B3}" type="presParOf" srcId="{04588AD1-19D9-4135-8FDC-0E17F9EC4DEB}" destId="{939230A9-3EAE-4F28-8B43-C20E96AAC9B8}" srcOrd="9" destOrd="0" presId="urn:microsoft.com/office/officeart/2005/8/layout/hierarchy2"/>
    <dgm:cxn modelId="{92C23D08-2E61-4038-A975-DB4E8F0D10BE}" type="presParOf" srcId="{939230A9-3EAE-4F28-8B43-C20E96AAC9B8}" destId="{74F6E21D-A6FC-4AE4-9F5F-C465D01C149B}" srcOrd="0" destOrd="0" presId="urn:microsoft.com/office/officeart/2005/8/layout/hierarchy2"/>
    <dgm:cxn modelId="{44F4A82E-0B6D-4A7D-A684-AA4CB2F5FA47}" type="presParOf" srcId="{939230A9-3EAE-4F28-8B43-C20E96AAC9B8}" destId="{D40BE244-AD16-41CF-9FC6-B2DFE118D287}" srcOrd="1" destOrd="0" presId="urn:microsoft.com/office/officeart/2005/8/layout/hierarchy2"/>
    <dgm:cxn modelId="{7090099B-E0D4-49F9-86E0-46C2D565919D}" type="presParOf" srcId="{EB2BA809-B0A6-4CC5-AB1A-9C9A57EE484B}" destId="{E969DB61-61DB-4E44-814F-98EC73CBECE1}" srcOrd="2" destOrd="0" presId="urn:microsoft.com/office/officeart/2005/8/layout/hierarchy2"/>
    <dgm:cxn modelId="{0E5D3C0A-4920-406B-833F-677B4814AD05}" type="presParOf" srcId="{E969DB61-61DB-4E44-814F-98EC73CBECE1}" destId="{97A628E2-2925-4D47-A22A-A7E4987C6778}" srcOrd="0" destOrd="0" presId="urn:microsoft.com/office/officeart/2005/8/layout/hierarchy2"/>
    <dgm:cxn modelId="{1BB5A55B-3ADF-4633-AC30-3B30D820BD59}" type="presParOf" srcId="{EB2BA809-B0A6-4CC5-AB1A-9C9A57EE484B}" destId="{80F2DAC6-6E79-41C5-8733-060195943A97}" srcOrd="3" destOrd="0" presId="urn:microsoft.com/office/officeart/2005/8/layout/hierarchy2"/>
    <dgm:cxn modelId="{1FDE4FDB-7080-4AE7-8D74-3E7E458F1969}" type="presParOf" srcId="{80F2DAC6-6E79-41C5-8733-060195943A97}" destId="{37015B2C-4ECD-4E3D-8B6C-947101B27C4A}" srcOrd="0" destOrd="0" presId="urn:microsoft.com/office/officeart/2005/8/layout/hierarchy2"/>
    <dgm:cxn modelId="{0B0112A5-9CE7-4195-AED8-0DD552482ED7}" type="presParOf" srcId="{80F2DAC6-6E79-41C5-8733-060195943A97}" destId="{B560D432-94D8-4F77-B8D7-85612BAD4531}" srcOrd="1" destOrd="0" presId="urn:microsoft.com/office/officeart/2005/8/layout/hierarchy2"/>
    <dgm:cxn modelId="{68380773-239F-4C6C-88C9-26DBA3F05603}" type="presParOf" srcId="{B560D432-94D8-4F77-B8D7-85612BAD4531}" destId="{4300189B-EA76-45B7-8D69-A9203EF50FA9}" srcOrd="0" destOrd="0" presId="urn:microsoft.com/office/officeart/2005/8/layout/hierarchy2"/>
    <dgm:cxn modelId="{AA3B8463-0BA2-4002-98B4-86FE2132B10A}" type="presParOf" srcId="{4300189B-EA76-45B7-8D69-A9203EF50FA9}" destId="{4E09FCD5-7DAD-4889-814E-D58F905B44FA}" srcOrd="0" destOrd="0" presId="urn:microsoft.com/office/officeart/2005/8/layout/hierarchy2"/>
    <dgm:cxn modelId="{172FC846-AD4A-483B-8238-D90075E4BEC4}" type="presParOf" srcId="{B560D432-94D8-4F77-B8D7-85612BAD4531}" destId="{842B3E63-A2FB-44AA-9B86-144C751D0663}" srcOrd="1" destOrd="0" presId="urn:microsoft.com/office/officeart/2005/8/layout/hierarchy2"/>
    <dgm:cxn modelId="{5EFFFA8F-7439-4CD4-B215-AF514878D763}" type="presParOf" srcId="{842B3E63-A2FB-44AA-9B86-144C751D0663}" destId="{428C87E8-1FCC-4B5C-A257-D1565400CFA7}" srcOrd="0" destOrd="0" presId="urn:microsoft.com/office/officeart/2005/8/layout/hierarchy2"/>
    <dgm:cxn modelId="{51F67394-C1C8-499C-8DD7-95057C4FC6DE}" type="presParOf" srcId="{842B3E63-A2FB-44AA-9B86-144C751D0663}" destId="{2B2E3C1B-E078-44C1-A2F3-E685C9117545}" srcOrd="1" destOrd="0" presId="urn:microsoft.com/office/officeart/2005/8/layout/hierarchy2"/>
    <dgm:cxn modelId="{C018B467-EDB9-46AF-ACE5-00CA37666971}" type="presParOf" srcId="{B560D432-94D8-4F77-B8D7-85612BAD4531}" destId="{D2790B4B-11FC-4C9A-B97A-4F9F8BC67D84}" srcOrd="2" destOrd="0" presId="urn:microsoft.com/office/officeart/2005/8/layout/hierarchy2"/>
    <dgm:cxn modelId="{BD9F32BE-2CE2-4309-8409-33A78825D915}" type="presParOf" srcId="{D2790B4B-11FC-4C9A-B97A-4F9F8BC67D84}" destId="{D016E47E-B986-4A82-B231-FC68B7E6FBF1}" srcOrd="0" destOrd="0" presId="urn:microsoft.com/office/officeart/2005/8/layout/hierarchy2"/>
    <dgm:cxn modelId="{EB8443B2-5EEF-42AE-A7FF-8C5D64A408A0}" type="presParOf" srcId="{B560D432-94D8-4F77-B8D7-85612BAD4531}" destId="{DE183862-821E-4412-B9FF-E3E47C0DEA20}" srcOrd="3" destOrd="0" presId="urn:microsoft.com/office/officeart/2005/8/layout/hierarchy2"/>
    <dgm:cxn modelId="{21E887FB-A139-4F06-B261-94B42E2CDA0C}" type="presParOf" srcId="{DE183862-821E-4412-B9FF-E3E47C0DEA20}" destId="{0798BD86-3958-4CA9-84AA-887ABBB642A8}" srcOrd="0" destOrd="0" presId="urn:microsoft.com/office/officeart/2005/8/layout/hierarchy2"/>
    <dgm:cxn modelId="{88067F09-73FE-449C-8406-1B7B67D9A418}" type="presParOf" srcId="{DE183862-821E-4412-B9FF-E3E47C0DEA20}" destId="{0761B4FC-20ED-49FA-A55B-08F9E0D5070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B7260-77B1-4AE5-AD41-E3119BC06441}">
      <dsp:nvSpPr>
        <dsp:cNvPr id="0" name=""/>
        <dsp:cNvSpPr/>
      </dsp:nvSpPr>
      <dsp:spPr>
        <a:xfrm>
          <a:off x="147847" y="2781462"/>
          <a:ext cx="1335005" cy="667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FF0000"/>
              </a:solidFill>
            </a:rPr>
            <a:t>Cholinergic Receptors</a:t>
          </a:r>
          <a:endParaRPr lang="en-US" sz="2100" b="1" kern="1200" dirty="0">
            <a:solidFill>
              <a:srgbClr val="FF0000"/>
            </a:solidFill>
          </a:endParaRPr>
        </a:p>
      </dsp:txBody>
      <dsp:txXfrm>
        <a:off x="167397" y="2801012"/>
        <a:ext cx="1295905" cy="628402"/>
      </dsp:txXfrm>
    </dsp:sp>
    <dsp:sp modelId="{09F6D498-DCCC-4D02-B5BA-57A83D8AE4F1}">
      <dsp:nvSpPr>
        <dsp:cNvPr id="0" name=""/>
        <dsp:cNvSpPr/>
      </dsp:nvSpPr>
      <dsp:spPr>
        <a:xfrm rot="17799758">
          <a:off x="1099242" y="2481953"/>
          <a:ext cx="139175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391750" y="1138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60323" y="2458541"/>
        <a:ext cx="69587" cy="69587"/>
      </dsp:txXfrm>
    </dsp:sp>
    <dsp:sp modelId="{BBF24036-CE9B-454F-B654-20FAEF0994B9}">
      <dsp:nvSpPr>
        <dsp:cNvPr id="0" name=""/>
        <dsp:cNvSpPr/>
      </dsp:nvSpPr>
      <dsp:spPr>
        <a:xfrm>
          <a:off x="2107382" y="1537704"/>
          <a:ext cx="1335005" cy="667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0000FF"/>
              </a:solidFill>
            </a:rPr>
            <a:t>Muscarinic Receptors</a:t>
          </a:r>
          <a:endParaRPr lang="en-US" sz="2100" b="1" kern="1200" dirty="0">
            <a:solidFill>
              <a:srgbClr val="0000FF"/>
            </a:solidFill>
          </a:endParaRPr>
        </a:p>
      </dsp:txBody>
      <dsp:txXfrm>
        <a:off x="2126932" y="1557254"/>
        <a:ext cx="1295905" cy="628402"/>
      </dsp:txXfrm>
    </dsp:sp>
    <dsp:sp modelId="{5F1EBA05-0148-4214-BA74-7918C422602B}">
      <dsp:nvSpPr>
        <dsp:cNvPr id="0" name=""/>
        <dsp:cNvSpPr/>
      </dsp:nvSpPr>
      <dsp:spPr>
        <a:xfrm rot="17388513">
          <a:off x="2902115" y="1091221"/>
          <a:ext cx="1634412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634412" y="1138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78461" y="1061743"/>
        <a:ext cx="81720" cy="81720"/>
      </dsp:txXfrm>
    </dsp:sp>
    <dsp:sp modelId="{C3B31B4F-59C0-453E-82FD-6DCB57981D69}">
      <dsp:nvSpPr>
        <dsp:cNvPr id="0" name=""/>
        <dsp:cNvSpPr/>
      </dsp:nvSpPr>
      <dsp:spPr>
        <a:xfrm>
          <a:off x="3996254" y="0"/>
          <a:ext cx="1335005" cy="667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0000FF"/>
              </a:solidFill>
            </a:rPr>
            <a:t>M</a:t>
          </a:r>
          <a:r>
            <a:rPr lang="en-US" sz="2100" b="1" kern="1200" baseline="-25000" dirty="0" smtClean="0">
              <a:solidFill>
                <a:srgbClr val="0000FF"/>
              </a:solidFill>
            </a:rPr>
            <a:t>1</a:t>
          </a:r>
          <a:endParaRPr lang="en-US" sz="2100" b="1" kern="1200" baseline="-25000" dirty="0">
            <a:solidFill>
              <a:srgbClr val="0000FF"/>
            </a:solidFill>
          </a:endParaRPr>
        </a:p>
      </dsp:txBody>
      <dsp:txXfrm>
        <a:off x="4015804" y="19550"/>
        <a:ext cx="1295905" cy="628402"/>
      </dsp:txXfrm>
    </dsp:sp>
    <dsp:sp modelId="{7F6C0735-476F-4AC6-9E9F-C1C1E01EC8B3}">
      <dsp:nvSpPr>
        <dsp:cNvPr id="0" name=""/>
        <dsp:cNvSpPr/>
      </dsp:nvSpPr>
      <dsp:spPr>
        <a:xfrm rot="18225204">
          <a:off x="3231757" y="1465984"/>
          <a:ext cx="947974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947974" y="1138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82045" y="1453666"/>
        <a:ext cx="47398" cy="47398"/>
      </dsp:txXfrm>
    </dsp:sp>
    <dsp:sp modelId="{E164F30C-AB62-494D-AB49-02CEF43CF96F}">
      <dsp:nvSpPr>
        <dsp:cNvPr id="0" name=""/>
        <dsp:cNvSpPr/>
      </dsp:nvSpPr>
      <dsp:spPr>
        <a:xfrm>
          <a:off x="3969100" y="749524"/>
          <a:ext cx="1335005" cy="667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0000FF"/>
              </a:solidFill>
            </a:rPr>
            <a:t>M</a:t>
          </a:r>
          <a:r>
            <a:rPr lang="en-US" sz="2100" b="1" kern="1200" baseline="-25000" dirty="0" smtClean="0">
              <a:solidFill>
                <a:srgbClr val="0000FF"/>
              </a:solidFill>
            </a:rPr>
            <a:t>2</a:t>
          </a:r>
          <a:endParaRPr lang="en-US" sz="2100" b="1" kern="1200" dirty="0">
            <a:solidFill>
              <a:srgbClr val="0000FF"/>
            </a:solidFill>
          </a:endParaRPr>
        </a:p>
      </dsp:txBody>
      <dsp:txXfrm>
        <a:off x="3988650" y="769074"/>
        <a:ext cx="1295905" cy="628402"/>
      </dsp:txXfrm>
    </dsp:sp>
    <dsp:sp modelId="{12475636-E0F9-403C-8DE8-6BAD08B5A6AB}">
      <dsp:nvSpPr>
        <dsp:cNvPr id="0" name=""/>
        <dsp:cNvSpPr/>
      </dsp:nvSpPr>
      <dsp:spPr>
        <a:xfrm rot="21465927">
          <a:off x="3442187" y="1849798"/>
          <a:ext cx="52711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27113" y="1138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92566" y="1848002"/>
        <a:ext cx="26355" cy="26355"/>
      </dsp:txXfrm>
    </dsp:sp>
    <dsp:sp modelId="{56B4DD46-1E7A-4757-A785-F63AFFEFC379}">
      <dsp:nvSpPr>
        <dsp:cNvPr id="0" name=""/>
        <dsp:cNvSpPr/>
      </dsp:nvSpPr>
      <dsp:spPr>
        <a:xfrm>
          <a:off x="3969100" y="1517152"/>
          <a:ext cx="1335005" cy="667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0000FF"/>
              </a:solidFill>
            </a:rPr>
            <a:t>M</a:t>
          </a:r>
          <a:r>
            <a:rPr lang="en-US" sz="2100" b="1" kern="1200" baseline="-25000" dirty="0" smtClean="0">
              <a:solidFill>
                <a:srgbClr val="0000FF"/>
              </a:solidFill>
            </a:rPr>
            <a:t>3</a:t>
          </a:r>
          <a:endParaRPr lang="en-US" sz="2100" b="1" kern="1200" dirty="0">
            <a:solidFill>
              <a:srgbClr val="0000FF"/>
            </a:solidFill>
          </a:endParaRPr>
        </a:p>
      </dsp:txBody>
      <dsp:txXfrm>
        <a:off x="3988650" y="1536702"/>
        <a:ext cx="1295905" cy="628402"/>
      </dsp:txXfrm>
    </dsp:sp>
    <dsp:sp modelId="{D8224073-2AD8-4291-ADD8-5254A5B18730}">
      <dsp:nvSpPr>
        <dsp:cNvPr id="0" name=""/>
        <dsp:cNvSpPr/>
      </dsp:nvSpPr>
      <dsp:spPr>
        <a:xfrm rot="3288894">
          <a:off x="3248702" y="2233612"/>
          <a:ext cx="91408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914083" y="1138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82892" y="2222142"/>
        <a:ext cx="45704" cy="45704"/>
      </dsp:txXfrm>
    </dsp:sp>
    <dsp:sp modelId="{7EDE113A-7AD2-41FF-8388-C16D1B06E7A3}">
      <dsp:nvSpPr>
        <dsp:cNvPr id="0" name=""/>
        <dsp:cNvSpPr/>
      </dsp:nvSpPr>
      <dsp:spPr>
        <a:xfrm>
          <a:off x="3969100" y="2284780"/>
          <a:ext cx="1335005" cy="667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0000FF"/>
              </a:solidFill>
            </a:rPr>
            <a:t>M</a:t>
          </a:r>
          <a:r>
            <a:rPr lang="en-US" sz="2100" b="1" kern="1200" baseline="-25000" dirty="0" smtClean="0">
              <a:solidFill>
                <a:srgbClr val="0000FF"/>
              </a:solidFill>
            </a:rPr>
            <a:t>4</a:t>
          </a:r>
          <a:endParaRPr lang="en-US" sz="2100" b="1" kern="1200" dirty="0">
            <a:solidFill>
              <a:srgbClr val="0000FF"/>
            </a:solidFill>
          </a:endParaRPr>
        </a:p>
      </dsp:txBody>
      <dsp:txXfrm>
        <a:off x="3988650" y="2304330"/>
        <a:ext cx="1295905" cy="628402"/>
      </dsp:txXfrm>
    </dsp:sp>
    <dsp:sp modelId="{B47A7A23-4028-453A-8A0B-2DEF4C90A776}">
      <dsp:nvSpPr>
        <dsp:cNvPr id="0" name=""/>
        <dsp:cNvSpPr/>
      </dsp:nvSpPr>
      <dsp:spPr>
        <a:xfrm rot="4249544">
          <a:off x="2903909" y="2617426"/>
          <a:ext cx="160366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603669" y="1138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65652" y="2588716"/>
        <a:ext cx="80183" cy="80183"/>
      </dsp:txXfrm>
    </dsp:sp>
    <dsp:sp modelId="{74F6E21D-A6FC-4AE4-9F5F-C465D01C149B}">
      <dsp:nvSpPr>
        <dsp:cNvPr id="0" name=""/>
        <dsp:cNvSpPr/>
      </dsp:nvSpPr>
      <dsp:spPr>
        <a:xfrm>
          <a:off x="3969100" y="3052408"/>
          <a:ext cx="1335005" cy="667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0000FF"/>
              </a:solidFill>
            </a:rPr>
            <a:t>M</a:t>
          </a:r>
          <a:r>
            <a:rPr lang="en-US" sz="2100" b="1" kern="1200" baseline="-25000" dirty="0" smtClean="0">
              <a:solidFill>
                <a:srgbClr val="0000FF"/>
              </a:solidFill>
            </a:rPr>
            <a:t>5</a:t>
          </a:r>
          <a:endParaRPr lang="en-US" sz="2100" b="1" kern="1200" dirty="0">
            <a:solidFill>
              <a:srgbClr val="0000FF"/>
            </a:solidFill>
          </a:endParaRPr>
        </a:p>
      </dsp:txBody>
      <dsp:txXfrm>
        <a:off x="3988650" y="3071958"/>
        <a:ext cx="1295905" cy="628402"/>
      </dsp:txXfrm>
    </dsp:sp>
    <dsp:sp modelId="{E969DB61-61DB-4E44-814F-98EC73CBECE1}">
      <dsp:nvSpPr>
        <dsp:cNvPr id="0" name=""/>
        <dsp:cNvSpPr/>
      </dsp:nvSpPr>
      <dsp:spPr>
        <a:xfrm rot="3995774">
          <a:off x="1008969" y="3825302"/>
          <a:ext cx="1572296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572296" y="1138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55810" y="3797377"/>
        <a:ext cx="78614" cy="78614"/>
      </dsp:txXfrm>
    </dsp:sp>
    <dsp:sp modelId="{37015B2C-4ECD-4E3D-8B6C-947101B27C4A}">
      <dsp:nvSpPr>
        <dsp:cNvPr id="0" name=""/>
        <dsp:cNvSpPr/>
      </dsp:nvSpPr>
      <dsp:spPr>
        <a:xfrm>
          <a:off x="2107382" y="4224403"/>
          <a:ext cx="1335005" cy="667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006600"/>
              </a:solidFill>
            </a:rPr>
            <a:t>Nicotinic Receptors</a:t>
          </a:r>
          <a:endParaRPr lang="en-US" sz="2100" b="1" kern="1200" dirty="0">
            <a:solidFill>
              <a:srgbClr val="006600"/>
            </a:solidFill>
          </a:endParaRPr>
        </a:p>
      </dsp:txBody>
      <dsp:txXfrm>
        <a:off x="2126932" y="4243953"/>
        <a:ext cx="1295905" cy="628402"/>
      </dsp:txXfrm>
    </dsp:sp>
    <dsp:sp modelId="{4300189B-EA76-45B7-8D69-A9203EF50FA9}">
      <dsp:nvSpPr>
        <dsp:cNvPr id="0" name=""/>
        <dsp:cNvSpPr/>
      </dsp:nvSpPr>
      <dsp:spPr>
        <a:xfrm rot="19349157">
          <a:off x="3373728" y="4344589"/>
          <a:ext cx="664032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64032" y="1138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89143" y="4339371"/>
        <a:ext cx="33201" cy="33201"/>
      </dsp:txXfrm>
    </dsp:sp>
    <dsp:sp modelId="{428C87E8-1FCC-4B5C-A257-D1565400CFA7}">
      <dsp:nvSpPr>
        <dsp:cNvPr id="0" name=""/>
        <dsp:cNvSpPr/>
      </dsp:nvSpPr>
      <dsp:spPr>
        <a:xfrm>
          <a:off x="3969100" y="3820037"/>
          <a:ext cx="1335005" cy="667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006600"/>
              </a:solidFill>
            </a:rPr>
            <a:t>N</a:t>
          </a:r>
          <a:r>
            <a:rPr lang="en-US" sz="2100" b="1" kern="1200" baseline="-25000" dirty="0" smtClean="0">
              <a:solidFill>
                <a:srgbClr val="006600"/>
              </a:solidFill>
            </a:rPr>
            <a:t>1 </a:t>
          </a:r>
          <a:r>
            <a:rPr lang="en-US" sz="2100" b="1" kern="1200" baseline="0" dirty="0" smtClean="0">
              <a:solidFill>
                <a:srgbClr val="006600"/>
              </a:solidFill>
            </a:rPr>
            <a:t>(N</a:t>
          </a:r>
          <a:r>
            <a:rPr lang="en-US" sz="2100" b="1" kern="1200" baseline="-25000" dirty="0" smtClean="0">
              <a:solidFill>
                <a:srgbClr val="006600"/>
              </a:solidFill>
            </a:rPr>
            <a:t>M</a:t>
          </a:r>
          <a:r>
            <a:rPr lang="en-US" sz="2100" b="1" kern="1200" baseline="0" dirty="0" smtClean="0">
              <a:solidFill>
                <a:srgbClr val="006600"/>
              </a:solidFill>
            </a:rPr>
            <a:t>)</a:t>
          </a:r>
          <a:endParaRPr lang="en-US" sz="2100" b="1" kern="1200" baseline="0" dirty="0">
            <a:solidFill>
              <a:srgbClr val="006600"/>
            </a:solidFill>
          </a:endParaRPr>
        </a:p>
      </dsp:txBody>
      <dsp:txXfrm>
        <a:off x="3988650" y="3839587"/>
        <a:ext cx="1295905" cy="628402"/>
      </dsp:txXfrm>
    </dsp:sp>
    <dsp:sp modelId="{D2790B4B-11FC-4C9A-B97A-4F9F8BC67D84}">
      <dsp:nvSpPr>
        <dsp:cNvPr id="0" name=""/>
        <dsp:cNvSpPr/>
      </dsp:nvSpPr>
      <dsp:spPr>
        <a:xfrm rot="2086399">
          <a:off x="3385131" y="4729628"/>
          <a:ext cx="641226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41226" y="1138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89713" y="4724980"/>
        <a:ext cx="32061" cy="32061"/>
      </dsp:txXfrm>
    </dsp:sp>
    <dsp:sp modelId="{0798BD86-3958-4CA9-84AA-887ABBB642A8}">
      <dsp:nvSpPr>
        <dsp:cNvPr id="0" name=""/>
        <dsp:cNvSpPr/>
      </dsp:nvSpPr>
      <dsp:spPr>
        <a:xfrm>
          <a:off x="3969100" y="4590115"/>
          <a:ext cx="1335005" cy="667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006600"/>
              </a:solidFill>
            </a:rPr>
            <a:t>N</a:t>
          </a:r>
          <a:r>
            <a:rPr lang="en-US" sz="2100" b="1" kern="1200" baseline="-25000" dirty="0" smtClean="0">
              <a:solidFill>
                <a:srgbClr val="006600"/>
              </a:solidFill>
            </a:rPr>
            <a:t>2 </a:t>
          </a:r>
          <a:r>
            <a:rPr lang="en-US" sz="2100" b="1" kern="1200" baseline="0" dirty="0" smtClean="0">
              <a:solidFill>
                <a:srgbClr val="006600"/>
              </a:solidFill>
            </a:rPr>
            <a:t>(N</a:t>
          </a:r>
          <a:r>
            <a:rPr lang="en-US" sz="2100" b="1" kern="1200" baseline="-25000" dirty="0" smtClean="0">
              <a:solidFill>
                <a:srgbClr val="006600"/>
              </a:solidFill>
            </a:rPr>
            <a:t>N</a:t>
          </a:r>
          <a:r>
            <a:rPr lang="en-US" sz="2100" b="1" kern="1200" baseline="0" dirty="0" smtClean="0">
              <a:solidFill>
                <a:srgbClr val="006600"/>
              </a:solidFill>
            </a:rPr>
            <a:t>)</a:t>
          </a:r>
          <a:endParaRPr lang="en-US" sz="2100" b="1" kern="1200" dirty="0">
            <a:solidFill>
              <a:srgbClr val="006600"/>
            </a:solidFill>
          </a:endParaRPr>
        </a:p>
      </dsp:txBody>
      <dsp:txXfrm>
        <a:off x="3988650" y="4609665"/>
        <a:ext cx="1295905" cy="628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B3C09-7AEF-4761-8076-3EBB15965C9A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94298-7D1D-4CD6-81AA-1F2EEC71B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940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619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568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443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51200" y="228600"/>
            <a:ext cx="8534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3201" y="6248400"/>
            <a:ext cx="2535767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F360B88-1254-48E4-B79D-CB3029E60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7880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717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71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629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008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4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144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37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30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111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2074" y="670309"/>
            <a:ext cx="9753600" cy="1753591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Cholinergic Neurotransmission</a:t>
            </a:r>
            <a:endParaRPr lang="en-IN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46100" y="3984418"/>
            <a:ext cx="11125200" cy="1655762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Nirbhay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Kumar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Asstt</a:t>
            </a:r>
            <a:r>
              <a:rPr lang="en-IN" sz="2800" dirty="0" smtClean="0">
                <a:latin typeface="Comic Sans MS" panose="030F0702030302020204" pitchFamily="66" charset="0"/>
              </a:rPr>
              <a:t>. Professor &amp; Head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Deptt</a:t>
            </a:r>
            <a:r>
              <a:rPr lang="en-IN" sz="2800" dirty="0" smtClean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800" dirty="0" smtClean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8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780" y="3540252"/>
            <a:ext cx="1291274" cy="13167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61164" y="3679953"/>
            <a:ext cx="904227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8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5624" y="457963"/>
            <a:ext cx="12086376" cy="86383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Nicotinic Receptors</a:t>
            </a:r>
            <a:endParaRPr lang="en-IN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778597" y="1611526"/>
          <a:ext cx="10565395" cy="474401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586897">
                  <a:extLst>
                    <a:ext uri="{9D8B030D-6E8A-4147-A177-3AD203B41FA5}">
                      <a16:colId xmlns:a16="http://schemas.microsoft.com/office/drawing/2014/main" val="2049754357"/>
                    </a:ext>
                  </a:extLst>
                </a:gridCol>
                <a:gridCol w="4097165">
                  <a:extLst>
                    <a:ext uri="{9D8B030D-6E8A-4147-A177-3AD203B41FA5}">
                      <a16:colId xmlns:a16="http://schemas.microsoft.com/office/drawing/2014/main" val="2886453594"/>
                    </a:ext>
                  </a:extLst>
                </a:gridCol>
                <a:gridCol w="4881333">
                  <a:extLst>
                    <a:ext uri="{9D8B030D-6E8A-4147-A177-3AD203B41FA5}">
                      <a16:colId xmlns:a16="http://schemas.microsoft.com/office/drawing/2014/main" val="348036538"/>
                    </a:ext>
                  </a:extLst>
                </a:gridCol>
              </a:tblGrid>
              <a:tr h="8625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Comic Sans MS" panose="030F0702030302020204" pitchFamily="66" charset="0"/>
                        </a:rPr>
                        <a:t/>
                      </a:r>
                      <a:br>
                        <a:rPr lang="en-US" sz="2000" b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US" sz="2000" b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IN" sz="2000" b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N</a:t>
                      </a:r>
                      <a:r>
                        <a:rPr lang="en-US" sz="2000" b="1" baseline="-250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M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 or N</a:t>
                      </a:r>
                      <a:r>
                        <a:rPr lang="en-US" sz="2000" b="1" baseline="-250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  <a:endParaRPr lang="en-IN" sz="2000" b="1" dirty="0"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N</a:t>
                      </a:r>
                      <a:r>
                        <a:rPr lang="en-US" sz="2000" b="1" baseline="-250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N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 or N</a:t>
                      </a:r>
                      <a:r>
                        <a:rPr lang="en-US" sz="2000" b="1" baseline="-250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endParaRPr lang="en-IN" sz="2000" b="1" dirty="0"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0442384"/>
                  </a:ext>
                </a:extLst>
              </a:tr>
              <a:tr h="3018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Location and function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subserved</a:t>
                      </a:r>
                      <a:endParaRPr lang="en-IN" sz="2000" b="1" dirty="0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  <a:latin typeface="Comic Sans MS" panose="030F0702030302020204" pitchFamily="66" charset="0"/>
                        </a:rPr>
                        <a:t>Neuromuscular junction</a:t>
                      </a:r>
                      <a:r>
                        <a:rPr lang="en-US" sz="2000" b="0" dirty="0">
                          <a:effectLst/>
                          <a:latin typeface="Comic Sans MS" panose="030F0702030302020204" pitchFamily="66" charset="0"/>
                        </a:rPr>
                        <a:t>: Depolarization of muscle end plate </a:t>
                      </a:r>
                      <a:r>
                        <a:rPr lang="en-US" sz="2000" b="0" dirty="0" smtClean="0">
                          <a:effectLst/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</a:t>
                      </a:r>
                      <a:r>
                        <a:rPr lang="en-US" sz="2000" b="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000" b="0" dirty="0">
                          <a:effectLst/>
                          <a:latin typeface="Comic Sans MS" panose="030F0702030302020204" pitchFamily="66" charset="0"/>
                        </a:rPr>
                        <a:t>contraction of skeletal muscle.</a:t>
                      </a:r>
                      <a:endParaRPr lang="en-IN" sz="2000" b="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IN" sz="2000" b="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  <a:latin typeface="Comic Sans MS" panose="030F0702030302020204" pitchFamily="66" charset="0"/>
                        </a:rPr>
                        <a:t>Autonomic ganglia</a:t>
                      </a:r>
                      <a:r>
                        <a:rPr lang="en-US" sz="2000" b="0" dirty="0">
                          <a:effectLst/>
                          <a:latin typeface="Comic Sans MS" panose="030F0702030302020204" pitchFamily="66" charset="0"/>
                        </a:rPr>
                        <a:t>: </a:t>
                      </a:r>
                      <a:endParaRPr lang="en-IN" sz="2000" b="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omic Sans MS" panose="030F0702030302020204" pitchFamily="66" charset="0"/>
                        </a:rPr>
                        <a:t>Depolarization </a:t>
                      </a:r>
                      <a:r>
                        <a:rPr lang="en-US" sz="2000" b="0" dirty="0" smtClean="0">
                          <a:effectLst/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</a:t>
                      </a:r>
                      <a:r>
                        <a:rPr lang="en-US" sz="2000" b="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000" b="0" dirty="0">
                          <a:effectLst/>
                          <a:latin typeface="Comic Sans MS" panose="030F0702030302020204" pitchFamily="66" charset="0"/>
                        </a:rPr>
                        <a:t>post-ganglionic impulse.</a:t>
                      </a:r>
                      <a:endParaRPr lang="en-IN" sz="2000" b="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  <a:latin typeface="Comic Sans MS" panose="030F0702030302020204" pitchFamily="66" charset="0"/>
                        </a:rPr>
                        <a:t>Adrenal medulla</a:t>
                      </a:r>
                      <a:r>
                        <a:rPr lang="en-US" sz="2000" b="0" dirty="0">
                          <a:effectLst/>
                          <a:latin typeface="Comic Sans MS" panose="030F0702030302020204" pitchFamily="66" charset="0"/>
                        </a:rPr>
                        <a:t>: </a:t>
                      </a:r>
                      <a:endParaRPr lang="en-IN" sz="2000" b="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omic Sans MS" panose="030F0702030302020204" pitchFamily="66" charset="0"/>
                        </a:rPr>
                        <a:t>Catecholamine release.</a:t>
                      </a:r>
                      <a:endParaRPr lang="en-IN" sz="2000" b="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  <a:latin typeface="Comic Sans MS" panose="030F0702030302020204" pitchFamily="66" charset="0"/>
                        </a:rPr>
                        <a:t>CNS</a:t>
                      </a:r>
                      <a:r>
                        <a:rPr lang="en-US" sz="2000" b="0" dirty="0">
                          <a:effectLst/>
                          <a:latin typeface="Comic Sans MS" panose="030F0702030302020204" pitchFamily="66" charset="0"/>
                        </a:rPr>
                        <a:t>: </a:t>
                      </a:r>
                      <a:endParaRPr lang="en-IN" sz="2000" b="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omic Sans MS" panose="030F0702030302020204" pitchFamily="66" charset="0"/>
                        </a:rPr>
                        <a:t>Site specific excitation or inhibition.</a:t>
                      </a:r>
                      <a:endParaRPr lang="en-IN" sz="2000" b="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1973624"/>
                  </a:ext>
                </a:extLst>
              </a:tr>
              <a:tr h="4312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Agonists</a:t>
                      </a:r>
                      <a:endParaRPr lang="en-IN" sz="2000" b="1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Comic Sans MS" panose="030F0702030302020204" pitchFamily="66" charset="0"/>
                        </a:rPr>
                        <a:t>PTMA, Nicotine</a:t>
                      </a:r>
                      <a:endParaRPr lang="en-IN" sz="2000" b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Comic Sans MS" panose="030F0702030302020204" pitchFamily="66" charset="0"/>
                        </a:rPr>
                        <a:t>DMPP, Nicotine</a:t>
                      </a:r>
                      <a:endParaRPr lang="en-IN" sz="2000" b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2844421"/>
                  </a:ext>
                </a:extLst>
              </a:tr>
              <a:tr h="4312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Antagonists</a:t>
                      </a:r>
                      <a:endParaRPr lang="en-IN" sz="2000" b="1" dirty="0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Comic Sans MS" panose="030F0702030302020204" pitchFamily="66" charset="0"/>
                        </a:rPr>
                        <a:t>Tubocurarine, a-Bungarotoxin</a:t>
                      </a:r>
                      <a:endParaRPr lang="en-IN" sz="2000" b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  <a:latin typeface="Comic Sans MS" panose="030F0702030302020204" pitchFamily="66" charset="0"/>
                        </a:rPr>
                        <a:t>Hexamethonium</a:t>
                      </a:r>
                      <a:r>
                        <a:rPr lang="en-US" sz="2000" b="0" dirty="0">
                          <a:effectLst/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US" sz="2000" b="0" dirty="0" err="1">
                          <a:effectLst/>
                          <a:latin typeface="Comic Sans MS" panose="030F0702030302020204" pitchFamily="66" charset="0"/>
                        </a:rPr>
                        <a:t>Trimethaphan</a:t>
                      </a:r>
                      <a:endParaRPr lang="en-IN" sz="2000" b="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0632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60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7445" y="1127148"/>
            <a:ext cx="10515600" cy="4753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[I]. Muscarinic actions: </a:t>
            </a:r>
          </a:p>
          <a:p>
            <a:pPr marL="0" indent="0">
              <a:buNone/>
            </a:pPr>
            <a:endParaRPr lang="en-IN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5624" y="163730"/>
            <a:ext cx="12086376" cy="86383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Actions of Acetylcholine</a:t>
            </a:r>
            <a:endParaRPr lang="en-IN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976" y="1692987"/>
            <a:ext cx="1128967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 algn="just">
              <a:spcAft>
                <a:spcPts val="0"/>
              </a:spcAft>
              <a:tabLst>
                <a:tab pos="228600" algn="l"/>
                <a:tab pos="914400" algn="l"/>
              </a:tabLst>
            </a:pPr>
            <a:r>
              <a:rPr lang="en-US" sz="20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1.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Heart:</a:t>
            </a:r>
            <a:r>
              <a:rPr lang="en-US" sz="20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SA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node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: Hyperpolarization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, Rate of impulse generation reduced and bradycardia.</a:t>
            </a:r>
            <a:endParaRPr lang="en-IN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258888" indent="-1258888" algn="just">
              <a:spcAft>
                <a:spcPts val="0"/>
              </a:spcAft>
              <a:tabLst>
                <a:tab pos="228600" algn="l"/>
                <a:tab pos="914400" algn="l"/>
              </a:tabLst>
            </a:pPr>
            <a:r>
              <a:rPr lang="en-US" sz="20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		</a:t>
            </a:r>
            <a:r>
              <a:rPr lang="en-US" sz="20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	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AV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node &amp; His-Purkinje </a:t>
            </a:r>
            <a:r>
              <a:rPr lang="en-US" sz="20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fibres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: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Conduction slowed.</a:t>
            </a:r>
            <a:endParaRPr lang="en-IN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258888" indent="-1258888" algn="just">
              <a:spcAft>
                <a:spcPts val="0"/>
              </a:spcAft>
              <a:tabLst>
                <a:tab pos="228600" algn="l"/>
                <a:tab pos="914400" algn="l"/>
              </a:tabLst>
            </a:pP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	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		Atria : The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force of atrial contraction is markedly reduced.</a:t>
            </a:r>
            <a:endParaRPr lang="en-IN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258888" indent="-1258888" algn="just">
              <a:spcAft>
                <a:spcPts val="0"/>
              </a:spcAft>
              <a:tabLst>
                <a:tab pos="228600" algn="l"/>
                <a:tab pos="914400" algn="l"/>
              </a:tabLst>
            </a:pP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		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	Ventricles : Contractility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also reduced but not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marked.</a:t>
            </a:r>
            <a:endParaRPr lang="en-IN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792288" indent="-1792288" algn="just">
              <a:spcBef>
                <a:spcPts val="1200"/>
              </a:spcBef>
              <a:spcAft>
                <a:spcPts val="1200"/>
              </a:spcAft>
              <a:tabLst>
                <a:tab pos="228600" algn="l"/>
                <a:tab pos="914400" algn="l"/>
              </a:tabLst>
            </a:pPr>
            <a:r>
              <a:rPr lang="en-IN" sz="20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2.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Blood </a:t>
            </a:r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vessels: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Vasodilatation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  <a:sym typeface="Wingdings" panose="05000000000000000000" pitchFamily="2" charset="2"/>
              </a:rPr>
              <a:t>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Fall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in B.P.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Vasodilatation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is primarily mediated through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EDRF (NO).</a:t>
            </a:r>
          </a:p>
          <a:p>
            <a:pPr marL="1792288" indent="-1792288" algn="just">
              <a:spcBef>
                <a:spcPts val="600"/>
              </a:spcBef>
              <a:spcAft>
                <a:spcPts val="0"/>
              </a:spcAft>
              <a:tabLst>
                <a:tab pos="228600" algn="l"/>
                <a:tab pos="914400" algn="l"/>
              </a:tabLst>
            </a:pPr>
            <a:r>
              <a:rPr lang="en-US" sz="20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3.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Smooth </a:t>
            </a:r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muscles:</a:t>
            </a:r>
            <a:r>
              <a:rPr lang="en-US" sz="20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US" sz="2000" b="1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258888" indent="-36195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  <a:tab pos="914400" algn="l"/>
              </a:tabLst>
            </a:pP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Smooth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muscles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contracted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. Tone and peristalsis in the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GI tract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 is increased and sphincters relax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  <a:sym typeface="Wingdings" panose="05000000000000000000" pitchFamily="2" charset="2"/>
              </a:rPr>
              <a:t>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abdominal cramps and evacuation of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bowel.</a:t>
            </a:r>
            <a:endParaRPr lang="en-IN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258888" indent="-36195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  <a:tab pos="914400" algn="l"/>
              </a:tabLst>
            </a:pP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Peristalsis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in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ureter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 is increased. The detrusor muscle contracts while the bladder trigone and sphincters relax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  <a:sym typeface="Wingdings" panose="05000000000000000000" pitchFamily="2" charset="2"/>
              </a:rPr>
              <a:t>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voiding of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urine.</a:t>
            </a:r>
            <a:endParaRPr lang="en-IN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258888" indent="-36195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  <a:tab pos="914400" algn="l"/>
              </a:tabLst>
            </a:pP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Bronchial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muscles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 constrict, asthmatics are highly sensitive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  <a:sym typeface="Wingdings" panose="05000000000000000000" pitchFamily="2" charset="2"/>
              </a:rPr>
              <a:t>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dyspnoea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, precipitation of an attack of bronchial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asthma.</a:t>
            </a:r>
            <a:endParaRPr lang="en-IN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29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0819" y="4078592"/>
            <a:ext cx="10515600" cy="4753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[II]. Nicotinic actions: </a:t>
            </a:r>
          </a:p>
          <a:p>
            <a:pPr marL="0" indent="0">
              <a:buNone/>
            </a:pPr>
            <a:endParaRPr lang="en-IN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5624" y="73200"/>
            <a:ext cx="12086376" cy="863833"/>
          </a:xfrm>
        </p:spPr>
        <p:txBody>
          <a:bodyPr>
            <a:noAutofit/>
          </a:bodyPr>
          <a:lstStyle/>
          <a:p>
            <a:pPr algn="ctr"/>
            <a:r>
              <a:rPr lang="en-US" sz="24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          </a:t>
            </a:r>
            <a:r>
              <a:rPr lang="en-US" sz="28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Actions of Acetylcholine</a:t>
            </a:r>
            <a:r>
              <a:rPr lang="en-US" sz="24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         </a:t>
            </a:r>
            <a:r>
              <a:rPr lang="en-US" sz="2400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continued…..</a:t>
            </a:r>
            <a:endParaRPr lang="en-IN" sz="2400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0602" y="4698756"/>
            <a:ext cx="1128967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79713" lvl="0" indent="-2779713">
              <a:lnSpc>
                <a:spcPts val="3000"/>
              </a:lnSpc>
            </a:pPr>
            <a:r>
              <a:rPr lang="en-US" sz="20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1.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Autonomic ganglia: </a:t>
            </a:r>
            <a:r>
              <a:rPr lang="en-US" sz="2000" dirty="0">
                <a:latin typeface="Comic Sans MS" panose="030F0702030302020204" pitchFamily="66" charset="0"/>
              </a:rPr>
              <a:t>Both sympathetic and parasympathetic ganglia are stimulated. The effect is manifested at higher doses. High dose of </a:t>
            </a:r>
            <a:r>
              <a:rPr lang="en-US" sz="2000" dirty="0" err="1">
                <a:latin typeface="Comic Sans MS" panose="030F0702030302020204" pitchFamily="66" charset="0"/>
              </a:rPr>
              <a:t>ACh</a:t>
            </a:r>
            <a:r>
              <a:rPr lang="en-US" sz="2000" dirty="0">
                <a:latin typeface="Comic Sans MS" panose="030F0702030302020204" pitchFamily="66" charset="0"/>
              </a:rPr>
              <a:t> given after atropine causes tachycardia and rise in B.P.</a:t>
            </a:r>
            <a:endParaRPr lang="en-IN" sz="2000" dirty="0">
              <a:latin typeface="Comic Sans MS" panose="030F0702030302020204" pitchFamily="66" charset="0"/>
            </a:endParaRPr>
          </a:p>
          <a:p>
            <a:pPr lvl="0">
              <a:lnSpc>
                <a:spcPts val="3000"/>
              </a:lnSpc>
              <a:spcBef>
                <a:spcPts val="1200"/>
              </a:spcBef>
            </a:pPr>
            <a:r>
              <a:rPr lang="en-US" sz="2000" b="1" dirty="0" smtClean="0">
                <a:latin typeface="Comic Sans MS" panose="030F0702030302020204" pitchFamily="66" charset="0"/>
              </a:rPr>
              <a:t>2.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Skeletal </a:t>
            </a:r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muscles: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en-US" sz="2000" dirty="0" smtClean="0">
                <a:latin typeface="Comic Sans MS" panose="030F0702030302020204" pitchFamily="66" charset="0"/>
              </a:rPr>
              <a:t>Contraction </a:t>
            </a:r>
            <a:r>
              <a:rPr lang="en-US" sz="2000" dirty="0">
                <a:latin typeface="Comic Sans MS" panose="030F0702030302020204" pitchFamily="66" charset="0"/>
              </a:rPr>
              <a:t>of </a:t>
            </a:r>
            <a:r>
              <a:rPr lang="en-US" sz="2000" dirty="0" err="1">
                <a:latin typeface="Comic Sans MS" panose="030F0702030302020204" pitchFamily="66" charset="0"/>
              </a:rPr>
              <a:t>fibre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fasciculations</a:t>
            </a:r>
            <a:r>
              <a:rPr lang="en-US" sz="2000" dirty="0">
                <a:latin typeface="Comic Sans MS" panose="030F0702030302020204" pitchFamily="66" charset="0"/>
              </a:rPr>
              <a:t> etc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  <a:endParaRPr lang="en-IN" sz="2000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3976" y="1778889"/>
            <a:ext cx="112896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IN" sz="20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4.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Glands</a:t>
            </a:r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 Secretion from all </a:t>
            </a:r>
            <a:r>
              <a:rPr lang="en-US" sz="20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parasympathetically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 innervated glands is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increased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  <a:sym typeface="Wingdings" panose="05000000000000000000" pitchFamily="2" charset="2"/>
              </a:rPr>
              <a:t>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sweating, salivation, </a:t>
            </a:r>
            <a:r>
              <a:rPr lang="en-US" sz="20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lachrimation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, tracheobronchial and gastric secretion. The effect on pancreatic and intestinal glands is not marked. </a:t>
            </a:r>
            <a:r>
              <a:rPr lang="en-US" sz="2000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Secretion of milk and bile is not </a:t>
            </a:r>
            <a:r>
              <a:rPr lang="en-US" sz="2000" u="sng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affected.</a:t>
            </a:r>
            <a:endParaRPr lang="en-IN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just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</a:pPr>
            <a:r>
              <a:rPr lang="en-IN" sz="20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5.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Eyes</a:t>
            </a:r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20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Contraction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of circular muscles of iris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  <a:sym typeface="Wingdings" panose="05000000000000000000" pitchFamily="2" charset="2"/>
              </a:rPr>
              <a:t>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miosis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 Contraction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of ciliary muscles of iris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  <a:sym typeface="Wingdings" panose="05000000000000000000" pitchFamily="2" charset="2"/>
              </a:rPr>
              <a:t>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spasm of accommodation, increased outflow facility, reduction in intraocular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tension.</a:t>
            </a:r>
            <a:endParaRPr lang="en-IN" sz="2000" dirty="0">
              <a:latin typeface="Comic Sans MS" panose="030F0702030302020204" pitchFamily="66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03976" y="1208631"/>
            <a:ext cx="10515600" cy="4753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[I]. Muscarinic actions </a:t>
            </a:r>
            <a:r>
              <a:rPr lang="en-US" sz="1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(continued…)</a:t>
            </a:r>
            <a:r>
              <a:rPr lang="en-US" sz="24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5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:\Pictures\Blossoms\PTBL00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3698" y="245420"/>
            <a:ext cx="8660524" cy="64398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84644" y="2438401"/>
            <a:ext cx="45759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967486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270" y="491867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Cholinergic Transmission</a:t>
            </a:r>
            <a:endParaRPr lang="en-IN" sz="3600" b="1" dirty="0">
              <a:solidFill>
                <a:srgbClr val="80008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360" y="1479867"/>
            <a:ext cx="10582562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The </a:t>
            </a:r>
            <a:r>
              <a:rPr lang="en-US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impulse transmission on nerve or </a:t>
            </a:r>
            <a:r>
              <a:rPr lang="en-US" sz="2400" dirty="0" err="1">
                <a:solidFill>
                  <a:srgbClr val="000099"/>
                </a:solidFill>
                <a:latin typeface="Comic Sans MS" panose="030F0702030302020204" pitchFamily="66" charset="0"/>
              </a:rPr>
              <a:t>neuroeffector</a:t>
            </a:r>
            <a:r>
              <a:rPr lang="en-US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 junction that is mediated by acetylcholine (</a:t>
            </a:r>
            <a:r>
              <a:rPr lang="en-US" sz="2400" dirty="0" err="1">
                <a:solidFill>
                  <a:srgbClr val="000099"/>
                </a:solidFill>
                <a:latin typeface="Comic Sans MS" panose="030F0702030302020204" pitchFamily="66" charset="0"/>
              </a:rPr>
              <a:t>ACh</a:t>
            </a:r>
            <a:r>
              <a:rPr lang="en-US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) is called cholinergic transmission. </a:t>
            </a:r>
            <a:endParaRPr lang="en-US" sz="2400" dirty="0" smtClean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The </a:t>
            </a:r>
            <a:r>
              <a:rPr lang="en-US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different sites of cholinergic transmission are –</a:t>
            </a:r>
            <a:endParaRPr lang="en-IN" sz="2400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715963" lvl="0" indent="-90488" algn="just">
              <a:spcBef>
                <a:spcPts val="600"/>
              </a:spcBef>
            </a:pPr>
            <a:r>
              <a:rPr lang="en-US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1.  Parasympathetic </a:t>
            </a:r>
            <a:r>
              <a:rPr lang="en-US" sz="2400" dirty="0" err="1">
                <a:solidFill>
                  <a:srgbClr val="000099"/>
                </a:solidFill>
                <a:latin typeface="Comic Sans MS" panose="030F0702030302020204" pitchFamily="66" charset="0"/>
              </a:rPr>
              <a:t>neuroeffector</a:t>
            </a:r>
            <a:r>
              <a:rPr lang="en-US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 junctions</a:t>
            </a:r>
            <a:endParaRPr lang="en-IN" sz="2400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715963" lvl="0" indent="-90488" algn="just">
              <a:spcBef>
                <a:spcPts val="600"/>
              </a:spcBef>
            </a:pPr>
            <a:r>
              <a:rPr lang="en-US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2. Autonomic </a:t>
            </a:r>
            <a:r>
              <a:rPr lang="en-US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ganglia</a:t>
            </a:r>
            <a:endParaRPr lang="en-IN" sz="2400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715963" lvl="0" indent="-90488" algn="just">
              <a:spcBef>
                <a:spcPts val="600"/>
              </a:spcBef>
            </a:pPr>
            <a:r>
              <a:rPr lang="en-US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3. Adrenal </a:t>
            </a:r>
            <a:r>
              <a:rPr lang="en-US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medulla</a:t>
            </a:r>
            <a:endParaRPr lang="en-IN" sz="2400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715963" lvl="0" indent="-90488" algn="just">
              <a:spcBef>
                <a:spcPts val="600"/>
              </a:spcBef>
            </a:pPr>
            <a:r>
              <a:rPr lang="en-US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4. Somatic </a:t>
            </a:r>
            <a:r>
              <a:rPr lang="en-US" sz="2400" dirty="0" err="1">
                <a:solidFill>
                  <a:srgbClr val="000099"/>
                </a:solidFill>
                <a:latin typeface="Comic Sans MS" panose="030F0702030302020204" pitchFamily="66" charset="0"/>
              </a:rPr>
              <a:t>myoneural</a:t>
            </a:r>
            <a:r>
              <a:rPr lang="en-US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 junctions</a:t>
            </a:r>
            <a:endParaRPr lang="en-IN" sz="2400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715963" lvl="0" indent="-90488" algn="just">
              <a:spcBef>
                <a:spcPts val="600"/>
              </a:spcBef>
            </a:pPr>
            <a:r>
              <a:rPr lang="en-US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5. Certain </a:t>
            </a:r>
            <a:r>
              <a:rPr lang="en-US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regions of CNS</a:t>
            </a:r>
            <a:r>
              <a:rPr lang="en-US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.</a:t>
            </a:r>
            <a:endParaRPr lang="en-IN" sz="3200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46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9874" y="1660534"/>
            <a:ext cx="10515600" cy="673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1. Synthesis: </a:t>
            </a:r>
          </a:p>
          <a:p>
            <a:pPr marL="0" indent="0">
              <a:buNone/>
            </a:pPr>
            <a:endParaRPr lang="en-IN" sz="26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2424" y="467016"/>
            <a:ext cx="12086376" cy="86383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Synthesis, Storage, Release </a:t>
            </a:r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&amp; </a:t>
            </a:r>
            <a:r>
              <a:rPr lang="en-US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Catabolism </a:t>
            </a:r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of Acetylcholine</a:t>
            </a:r>
            <a:endParaRPr lang="en-IN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30" y="2409838"/>
            <a:ext cx="10529180" cy="269239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97941" y="5412998"/>
            <a:ext cx="11271564" cy="1236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200" b="1" dirty="0" err="1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Hemicholinium</a:t>
            </a:r>
            <a:r>
              <a:rPr lang="en-US" sz="2200" dirty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(a synthesis blocker of </a:t>
            </a:r>
            <a:r>
              <a:rPr lang="en-US" sz="2200" dirty="0" err="1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ACh</a:t>
            </a:r>
            <a:r>
              <a:rPr lang="en-US" sz="2200" dirty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 competitively blocks choline uptake in the </a:t>
            </a:r>
            <a:r>
              <a:rPr lang="en-US" sz="2200" dirty="0" err="1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neurone</a:t>
            </a:r>
            <a:r>
              <a:rPr lang="en-US" sz="2200" dirty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and thus depletes the </a:t>
            </a:r>
            <a:r>
              <a:rPr lang="en-US" sz="2200" dirty="0" err="1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ACh</a:t>
            </a:r>
            <a:r>
              <a:rPr lang="en-US" sz="2200" dirty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stores in the </a:t>
            </a:r>
            <a:r>
              <a:rPr lang="en-US" sz="2200" dirty="0" err="1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neurone</a:t>
            </a:r>
            <a:r>
              <a:rPr lang="en-US" sz="2200" dirty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terminals. </a:t>
            </a:r>
            <a:endParaRPr lang="en-US" sz="2200" dirty="0" smtClean="0">
              <a:solidFill>
                <a:srgbClr val="000099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Uptake </a:t>
            </a:r>
            <a:r>
              <a:rPr lang="en-US" sz="2200" dirty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of choline is the rate limiting step in the biosynthesis of </a:t>
            </a:r>
            <a:r>
              <a:rPr lang="en-US" sz="2200" dirty="0" err="1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ACh</a:t>
            </a:r>
            <a:r>
              <a:rPr lang="en-US" sz="2200" dirty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200" dirty="0">
              <a:solidFill>
                <a:srgbClr val="000099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6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9874" y="1660534"/>
            <a:ext cx="10515600" cy="673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2. Storage: 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6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2424" y="467016"/>
            <a:ext cx="12086376" cy="863833"/>
          </a:xfrm>
        </p:spPr>
        <p:txBody>
          <a:bodyPr>
            <a:noAutofit/>
          </a:bodyPr>
          <a:lstStyle/>
          <a:p>
            <a:pPr algn="r"/>
            <a:r>
              <a:rPr lang="en-US" sz="20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Synthesis, Storage, Release </a:t>
            </a:r>
            <a:r>
              <a:rPr lang="en-US" sz="20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&amp; </a:t>
            </a:r>
            <a:r>
              <a:rPr lang="en-US" sz="20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Catabolism </a:t>
            </a:r>
            <a:r>
              <a:rPr lang="en-US" sz="20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of Acetylcholine        continued…….</a:t>
            </a:r>
            <a:endParaRPr lang="en-IN" sz="2000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4690" y="2333662"/>
            <a:ext cx="11271564" cy="1697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After synthesis in the cytoplasm,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ACh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is transferred to axonal vesicles in the nerve terminals where it is stored for release whenever necessary. </a:t>
            </a:r>
            <a:endParaRPr lang="en-US" sz="24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indent="-34290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Transport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of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ACh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into synaptic vesicles is blocked by </a:t>
            </a:r>
            <a:r>
              <a:rPr lang="en-US" sz="2400" b="1" dirty="0" err="1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Vesamicol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(storage blocker).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4690" y="5060718"/>
            <a:ext cx="112715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Two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toxins interfere with cholinergic transmission by affecting release – </a:t>
            </a:r>
            <a:endParaRPr lang="en-US" sz="24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	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1.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Botulinum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toxin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(release blocker) inhibits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release</a:t>
            </a:r>
          </a:p>
          <a:p>
            <a:r>
              <a:rPr lang="en-US" sz="2400" b="1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2.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Black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widow spider toxin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induces massive release and depletion.</a:t>
            </a:r>
            <a:endParaRPr lang="en-IN" sz="2400" dirty="0">
              <a:latin typeface="Comic Sans MS" panose="030F0702030302020204" pitchFamily="66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9874" y="4387590"/>
            <a:ext cx="10515600" cy="5374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3. Release: 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IN" sz="26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53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60904" y="3005751"/>
            <a:ext cx="3684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Figure: 	A typical cholinergic 	</a:t>
            </a:r>
            <a:r>
              <a:rPr lang="en-IN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neuroeffector</a:t>
            </a:r>
            <a:r>
              <a:rPr lang="en-IN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junction</a:t>
            </a:r>
            <a:endParaRPr lang="en-IN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773" y="1149780"/>
            <a:ext cx="6045546" cy="537381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33318" y="4486556"/>
            <a:ext cx="43732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latin typeface="Comic Sans MS" panose="030F0702030302020204" pitchFamily="66" charset="0"/>
              </a:rPr>
              <a:t>Abbreviations used:</a:t>
            </a:r>
          </a:p>
          <a:p>
            <a:r>
              <a:rPr lang="en-IN" sz="1600" dirty="0" err="1" smtClean="0">
                <a:latin typeface="Comic Sans MS" panose="030F0702030302020204" pitchFamily="66" charset="0"/>
              </a:rPr>
              <a:t>ACh</a:t>
            </a:r>
            <a:r>
              <a:rPr lang="en-IN" sz="1600" dirty="0" smtClean="0">
                <a:latin typeface="Comic Sans MS" panose="030F0702030302020204" pitchFamily="66" charset="0"/>
              </a:rPr>
              <a:t>	: Acetylcholine</a:t>
            </a:r>
          </a:p>
          <a:p>
            <a:r>
              <a:rPr lang="en-IN" sz="1600" dirty="0" err="1" smtClean="0">
                <a:latin typeface="Comic Sans MS" panose="030F0702030302020204" pitchFamily="66" charset="0"/>
              </a:rPr>
              <a:t>AChE</a:t>
            </a:r>
            <a:r>
              <a:rPr lang="en-IN" sz="1600" dirty="0" smtClean="0">
                <a:latin typeface="Comic Sans MS" panose="030F0702030302020204" pitchFamily="66" charset="0"/>
              </a:rPr>
              <a:t>	: </a:t>
            </a:r>
            <a:r>
              <a:rPr lang="en-IN" sz="1600" dirty="0" err="1" smtClean="0">
                <a:latin typeface="Comic Sans MS" panose="030F0702030302020204" pitchFamily="66" charset="0"/>
              </a:rPr>
              <a:t>ACh</a:t>
            </a:r>
            <a:r>
              <a:rPr lang="en-IN" sz="1600" dirty="0" smtClean="0">
                <a:latin typeface="Comic Sans MS" panose="030F0702030302020204" pitchFamily="66" charset="0"/>
              </a:rPr>
              <a:t> esterase</a:t>
            </a:r>
          </a:p>
          <a:p>
            <a:r>
              <a:rPr lang="en-IN" sz="1600" dirty="0" smtClean="0">
                <a:latin typeface="Comic Sans MS" panose="030F0702030302020204" pitchFamily="66" charset="0"/>
              </a:rPr>
              <a:t>CHT 	: Choline transporter</a:t>
            </a:r>
          </a:p>
          <a:p>
            <a:r>
              <a:rPr lang="en-IN" sz="1600" dirty="0" err="1" smtClean="0">
                <a:latin typeface="Comic Sans MS" panose="030F0702030302020204" pitchFamily="66" charset="0"/>
              </a:rPr>
              <a:t>ChAT</a:t>
            </a:r>
            <a:r>
              <a:rPr lang="en-IN" sz="1600" dirty="0" smtClean="0">
                <a:latin typeface="Comic Sans MS" panose="030F0702030302020204" pitchFamily="66" charset="0"/>
              </a:rPr>
              <a:t>	: Choline acetyl transferase</a:t>
            </a:r>
          </a:p>
          <a:p>
            <a:r>
              <a:rPr lang="en-IN" sz="1600" dirty="0" err="1" smtClean="0">
                <a:latin typeface="Comic Sans MS" panose="030F0702030302020204" pitchFamily="66" charset="0"/>
              </a:rPr>
              <a:t>VAChT</a:t>
            </a:r>
            <a:r>
              <a:rPr lang="en-IN" sz="1600" dirty="0" smtClean="0">
                <a:latin typeface="Comic Sans MS" panose="030F0702030302020204" pitchFamily="66" charset="0"/>
              </a:rPr>
              <a:t>	: Vesicular </a:t>
            </a:r>
            <a:r>
              <a:rPr lang="en-IN" sz="1600" dirty="0" err="1" smtClean="0">
                <a:latin typeface="Comic Sans MS" panose="030F0702030302020204" pitchFamily="66" charset="0"/>
              </a:rPr>
              <a:t>ACh</a:t>
            </a:r>
            <a:r>
              <a:rPr lang="en-IN" sz="1600" dirty="0" smtClean="0">
                <a:latin typeface="Comic Sans MS" panose="030F0702030302020204" pitchFamily="66" charset="0"/>
              </a:rPr>
              <a:t> transporter</a:t>
            </a:r>
          </a:p>
          <a:p>
            <a:r>
              <a:rPr lang="en-IN" sz="1600" dirty="0" smtClean="0">
                <a:latin typeface="Comic Sans MS" panose="030F0702030302020204" pitchFamily="66" charset="0"/>
              </a:rPr>
              <a:t>SNAP	: Soluble </a:t>
            </a:r>
            <a:r>
              <a:rPr lang="en-IN" sz="1600" dirty="0">
                <a:latin typeface="Comic Sans MS" panose="030F0702030302020204" pitchFamily="66" charset="0"/>
              </a:rPr>
              <a:t>NSF attachment protein, </a:t>
            </a:r>
            <a:r>
              <a:rPr lang="en-IN" sz="1600" dirty="0" smtClean="0">
                <a:latin typeface="Comic Sans MS" panose="030F0702030302020204" pitchFamily="66" charset="0"/>
              </a:rPr>
              <a:t>	  </a:t>
            </a:r>
            <a:r>
              <a:rPr lang="en-IN" sz="1600" dirty="0" err="1" smtClean="0">
                <a:latin typeface="Comic Sans MS" panose="030F0702030302020204" pitchFamily="66" charset="0"/>
              </a:rPr>
              <a:t>synaptosome</a:t>
            </a:r>
            <a:r>
              <a:rPr lang="en-IN" sz="1600" dirty="0" smtClean="0">
                <a:latin typeface="Comic Sans MS" panose="030F0702030302020204" pitchFamily="66" charset="0"/>
              </a:rPr>
              <a:t>-associated protein</a:t>
            </a:r>
            <a:endParaRPr lang="en-IN" sz="1600" dirty="0">
              <a:latin typeface="Comic Sans MS" panose="030F0702030302020204" pitchFamily="66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424" y="467016"/>
            <a:ext cx="12086376" cy="863833"/>
          </a:xfrm>
        </p:spPr>
        <p:txBody>
          <a:bodyPr>
            <a:noAutofit/>
          </a:bodyPr>
          <a:lstStyle/>
          <a:p>
            <a:pPr algn="r"/>
            <a:r>
              <a:rPr lang="en-US" sz="20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Synthesis, Storage, Release </a:t>
            </a:r>
            <a:r>
              <a:rPr lang="en-US" sz="20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&amp; </a:t>
            </a:r>
            <a:r>
              <a:rPr lang="en-US" sz="20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Catabolism </a:t>
            </a:r>
            <a:r>
              <a:rPr lang="en-US" sz="20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of Acetylcholine        continued…….</a:t>
            </a:r>
            <a:endParaRPr lang="en-IN" sz="2000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41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9874" y="1660534"/>
            <a:ext cx="10515600" cy="673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4. Destruction of </a:t>
            </a:r>
            <a:r>
              <a:rPr lang="en-US" b="1" dirty="0" err="1" smtClean="0">
                <a:solidFill>
                  <a:srgbClr val="008000"/>
                </a:solidFill>
                <a:latin typeface="Comic Sans MS" panose="030F0702030302020204" pitchFamily="66" charset="0"/>
              </a:rPr>
              <a:t>ACh</a:t>
            </a:r>
            <a:r>
              <a:rPr lang="en-US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: 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6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4690" y="2333662"/>
            <a:ext cx="112715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0099"/>
                </a:solidFill>
                <a:latin typeface="Comic Sans MS" panose="030F0702030302020204" pitchFamily="66" charset="0"/>
              </a:rPr>
              <a:t>After serving the transmitter function, </a:t>
            </a:r>
            <a:r>
              <a:rPr lang="en-US" sz="2200" dirty="0" err="1">
                <a:solidFill>
                  <a:srgbClr val="000099"/>
                </a:solidFill>
                <a:latin typeface="Comic Sans MS" panose="030F0702030302020204" pitchFamily="66" charset="0"/>
              </a:rPr>
              <a:t>ACh</a:t>
            </a:r>
            <a:r>
              <a:rPr lang="en-US" sz="2200" dirty="0">
                <a:solidFill>
                  <a:srgbClr val="000099"/>
                </a:solidFill>
                <a:latin typeface="Comic Sans MS" panose="030F0702030302020204" pitchFamily="66" charset="0"/>
              </a:rPr>
              <a:t> within the junctional space is rapidly inactivated by hydrolysis by a specific enzyme, acetylcholine esterase (</a:t>
            </a:r>
            <a:r>
              <a:rPr lang="en-US" sz="2200" dirty="0" err="1">
                <a:solidFill>
                  <a:srgbClr val="000099"/>
                </a:solidFill>
                <a:latin typeface="Comic Sans MS" panose="030F0702030302020204" pitchFamily="66" charset="0"/>
              </a:rPr>
              <a:t>AChE</a:t>
            </a:r>
            <a:r>
              <a:rPr lang="en-US" sz="2200" dirty="0">
                <a:solidFill>
                  <a:srgbClr val="000099"/>
                </a:solidFill>
                <a:latin typeface="Comic Sans MS" panose="030F0702030302020204" pitchFamily="66" charset="0"/>
              </a:rPr>
              <a:t>). </a:t>
            </a:r>
            <a:endParaRPr lang="en-US" sz="2200" dirty="0" smtClean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200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AChE</a:t>
            </a:r>
            <a:r>
              <a:rPr lang="en-US" sz="2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>
                <a:solidFill>
                  <a:srgbClr val="000099"/>
                </a:solidFill>
                <a:latin typeface="Comic Sans MS" panose="030F0702030302020204" pitchFamily="66" charset="0"/>
              </a:rPr>
              <a:t>is present in cholinergic nerves, autonomic ganglia and neuromuscular &amp; </a:t>
            </a:r>
            <a:r>
              <a:rPr lang="en-US" sz="2200" dirty="0" err="1">
                <a:solidFill>
                  <a:srgbClr val="000099"/>
                </a:solidFill>
                <a:latin typeface="Comic Sans MS" panose="030F0702030302020204" pitchFamily="66" charset="0"/>
              </a:rPr>
              <a:t>neuroeffector</a:t>
            </a:r>
            <a:r>
              <a:rPr lang="en-US" sz="2200" dirty="0">
                <a:solidFill>
                  <a:srgbClr val="000099"/>
                </a:solidFill>
                <a:latin typeface="Comic Sans MS" panose="030F0702030302020204" pitchFamily="66" charset="0"/>
              </a:rPr>
              <a:t> junctions</a:t>
            </a:r>
            <a:r>
              <a:rPr lang="en-US" sz="2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2200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2200" dirty="0" smtClean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A </a:t>
            </a:r>
            <a:r>
              <a:rPr lang="en-US" sz="2200" dirty="0">
                <a:solidFill>
                  <a:srgbClr val="000099"/>
                </a:solidFill>
                <a:latin typeface="Comic Sans MS" panose="030F0702030302020204" pitchFamily="66" charset="0"/>
              </a:rPr>
              <a:t>somewhat similar enzyme, </a:t>
            </a:r>
            <a:r>
              <a:rPr lang="en-US" sz="2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butyrylcholinesterase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 (a </a:t>
            </a:r>
            <a:r>
              <a:rPr lang="en-US" sz="2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pseudocholinesterase</a:t>
            </a:r>
            <a:r>
              <a:rPr lang="en-US" sz="2200" dirty="0">
                <a:solidFill>
                  <a:srgbClr val="000099"/>
                </a:solidFill>
                <a:latin typeface="Comic Sans MS" panose="030F0702030302020204" pitchFamily="66" charset="0"/>
              </a:rPr>
              <a:t>) is present in serum and other body tissues. It is primarily synthesized in the liver and its likely vestigial physiological function is the hydrolysis of ingested esters from plant sources.</a:t>
            </a:r>
            <a:endParaRPr lang="en-US" sz="2200" dirty="0" smtClean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844" y="4009822"/>
            <a:ext cx="9053465" cy="101977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424" y="467016"/>
            <a:ext cx="12086376" cy="863833"/>
          </a:xfrm>
        </p:spPr>
        <p:txBody>
          <a:bodyPr>
            <a:noAutofit/>
          </a:bodyPr>
          <a:lstStyle/>
          <a:p>
            <a:pPr algn="r"/>
            <a:r>
              <a:rPr lang="en-US" sz="20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Synthesis, Storage, Release </a:t>
            </a:r>
            <a:r>
              <a:rPr lang="en-US" sz="20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&amp; </a:t>
            </a:r>
            <a:r>
              <a:rPr lang="en-US" sz="20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Catabolism </a:t>
            </a:r>
            <a:r>
              <a:rPr lang="en-US" sz="20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of Acetylcholine        continued…….</a:t>
            </a:r>
            <a:endParaRPr lang="en-IN" sz="2000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3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42803" y="1227700"/>
          <a:ext cx="10918478" cy="5364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014804">
                  <a:extLst>
                    <a:ext uri="{9D8B030D-6E8A-4147-A177-3AD203B41FA5}">
                      <a16:colId xmlns:a16="http://schemas.microsoft.com/office/drawing/2014/main" val="3958897586"/>
                    </a:ext>
                  </a:extLst>
                </a:gridCol>
                <a:gridCol w="4128380">
                  <a:extLst>
                    <a:ext uri="{9D8B030D-6E8A-4147-A177-3AD203B41FA5}">
                      <a16:colId xmlns:a16="http://schemas.microsoft.com/office/drawing/2014/main" val="2563041829"/>
                    </a:ext>
                  </a:extLst>
                </a:gridCol>
                <a:gridCol w="3775294">
                  <a:extLst>
                    <a:ext uri="{9D8B030D-6E8A-4147-A177-3AD203B41FA5}">
                      <a16:colId xmlns:a16="http://schemas.microsoft.com/office/drawing/2014/main" val="203067450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IN" sz="2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2900" indent="-342900" algn="just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IN" sz="2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romanLcParenBoth"/>
                        <a:tabLst>
                          <a:tab pos="342900" algn="l"/>
                        </a:tabLst>
                      </a:pPr>
                      <a:r>
                        <a:rPr lang="en-US" sz="2200" b="1" dirty="0" smtClean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 Distribution</a:t>
                      </a:r>
                      <a:endParaRPr lang="en-IN" sz="2200" b="1" dirty="0" smtClean="0"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romanLcParenBoth"/>
                        <a:tabLst>
                          <a:tab pos="342900" algn="l"/>
                        </a:tabLst>
                      </a:pPr>
                      <a:endParaRPr lang="en-IN" sz="22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romanLcParenBoth"/>
                        <a:tabLst>
                          <a:tab pos="342900" algn="l"/>
                        </a:tabLst>
                      </a:pPr>
                      <a:endParaRPr lang="en-IN" sz="22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romanLcParenBoth"/>
                        <a:tabLst>
                          <a:tab pos="342900" algn="l"/>
                        </a:tabLst>
                      </a:pPr>
                      <a:r>
                        <a:rPr lang="en-US" sz="2200" b="1" dirty="0" smtClean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 Hydrolysis</a:t>
                      </a:r>
                      <a:endParaRPr lang="en-IN" sz="2200" b="1" dirty="0"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200" dirty="0" smtClean="0">
                          <a:effectLst/>
                          <a:latin typeface="Comic Sans MS" panose="030F0702030302020204" pitchFamily="66" charset="0"/>
                        </a:rPr>
                        <a:t>           </a:t>
                      </a:r>
                      <a:r>
                        <a:rPr lang="en-US" sz="2200" dirty="0" err="1" smtClean="0">
                          <a:effectLst/>
                          <a:latin typeface="Comic Sans MS" panose="030F0702030302020204" pitchFamily="66" charset="0"/>
                        </a:rPr>
                        <a:t>ACh</a:t>
                      </a:r>
                      <a:endParaRPr lang="en-IN" sz="22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200" dirty="0" smtClean="0">
                          <a:effectLst/>
                          <a:latin typeface="Comic Sans MS" panose="030F0702030302020204" pitchFamily="66" charset="0"/>
                        </a:rPr>
                        <a:t>           </a:t>
                      </a:r>
                      <a:r>
                        <a:rPr lang="en-US" sz="2200" dirty="0" err="1" smtClean="0">
                          <a:effectLst/>
                          <a:latin typeface="Comic Sans MS" panose="030F0702030302020204" pitchFamily="66" charset="0"/>
                        </a:rPr>
                        <a:t>Methacholine</a:t>
                      </a:r>
                      <a:endParaRPr lang="en-IN" sz="22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200" dirty="0" smtClean="0">
                          <a:effectLst/>
                          <a:latin typeface="Comic Sans MS" panose="030F0702030302020204" pitchFamily="66" charset="0"/>
                        </a:rPr>
                        <a:t>           </a:t>
                      </a:r>
                      <a:r>
                        <a:rPr lang="en-US" sz="2200" dirty="0" err="1" smtClean="0">
                          <a:effectLst/>
                          <a:latin typeface="Comic Sans MS" panose="030F0702030302020204" pitchFamily="66" charset="0"/>
                        </a:rPr>
                        <a:t>Benzoylcholine</a:t>
                      </a:r>
                      <a:endParaRPr lang="en-IN" sz="22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200" dirty="0" smtClean="0">
                          <a:effectLst/>
                          <a:latin typeface="Comic Sans MS" panose="030F0702030302020204" pitchFamily="66" charset="0"/>
                        </a:rPr>
                        <a:t>           </a:t>
                      </a:r>
                      <a:r>
                        <a:rPr lang="en-US" sz="2200" dirty="0" err="1" smtClean="0">
                          <a:effectLst/>
                          <a:latin typeface="Comic Sans MS" panose="030F0702030302020204" pitchFamily="66" charset="0"/>
                        </a:rPr>
                        <a:t>Butyrylcholine</a:t>
                      </a:r>
                      <a:endParaRPr lang="en-US" sz="22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endParaRPr lang="en-IN" sz="22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42900" algn="l"/>
                          <a:tab pos="571500" algn="l"/>
                        </a:tabLst>
                      </a:pPr>
                      <a:r>
                        <a:rPr lang="en-US" sz="2200" dirty="0" smtClean="0">
                          <a:effectLst/>
                          <a:latin typeface="Comic Sans MS" panose="030F0702030302020204" pitchFamily="66" charset="0"/>
                        </a:rPr>
                        <a:t>(iii) 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Inhibition</a:t>
                      </a:r>
                      <a:endParaRPr lang="en-IN" sz="2200" b="1" dirty="0" smtClean="0"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US" sz="22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endParaRPr lang="en-IN" sz="2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42900" algn="l"/>
                          <a:tab pos="571500" algn="l"/>
                        </a:tabLst>
                      </a:pPr>
                      <a:r>
                        <a:rPr lang="en-US" sz="2200" dirty="0" smtClean="0">
                          <a:effectLst/>
                          <a:latin typeface="Comic Sans MS" panose="030F0702030302020204" pitchFamily="66" charset="0"/>
                        </a:rPr>
                        <a:t>(iv)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 Function</a:t>
                      </a:r>
                      <a:endParaRPr lang="en-IN" sz="2200" b="1" dirty="0"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Acetylcholinesterase</a:t>
                      </a:r>
                      <a:endParaRPr lang="en-IN" sz="2200" b="1" dirty="0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(True Cholinesterase)</a:t>
                      </a:r>
                      <a:endParaRPr lang="en-IN" sz="2200" b="1" dirty="0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Butyrylcholinesterase</a:t>
                      </a:r>
                      <a:endParaRPr lang="en-IN" sz="2200" b="1" dirty="0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(Pseudo-cholinesterase)</a:t>
                      </a:r>
                      <a:endParaRPr lang="en-IN" sz="2200" b="1" dirty="0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16308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All cholinergic sites, RBCs, gray matter.</a:t>
                      </a:r>
                      <a:endParaRPr lang="en-IN" sz="2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IN" sz="2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2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Comic Sans MS" panose="030F0702030302020204" pitchFamily="66" charset="0"/>
                        </a:rPr>
                        <a:t>Very </a:t>
                      </a: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fast (in microseconds)</a:t>
                      </a:r>
                      <a:endParaRPr lang="en-IN" sz="2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Slower than </a:t>
                      </a:r>
                      <a:r>
                        <a:rPr lang="en-US" sz="2200" dirty="0" err="1">
                          <a:effectLst/>
                          <a:latin typeface="Comic Sans MS" panose="030F0702030302020204" pitchFamily="66" charset="0"/>
                        </a:rPr>
                        <a:t>ACh</a:t>
                      </a:r>
                      <a:endParaRPr lang="en-IN" sz="2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Not hydrolyzed</a:t>
                      </a:r>
                      <a:endParaRPr lang="en-IN" sz="2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Not </a:t>
                      </a:r>
                      <a:r>
                        <a:rPr lang="en-US" sz="2200" dirty="0" smtClean="0">
                          <a:effectLst/>
                          <a:latin typeface="Comic Sans MS" panose="030F0702030302020204" pitchFamily="66" charset="0"/>
                        </a:rPr>
                        <a:t>hydrolyzed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IN" sz="2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More sensitive to </a:t>
                      </a:r>
                      <a:r>
                        <a:rPr lang="en-US" sz="2200" dirty="0" err="1" smtClean="0">
                          <a:effectLst/>
                          <a:latin typeface="Comic Sans MS" panose="030F0702030302020204" pitchFamily="66" charset="0"/>
                        </a:rPr>
                        <a:t>Physostigmine</a:t>
                      </a:r>
                      <a:endParaRPr lang="en-US" sz="22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IN" sz="2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US" sz="2200" dirty="0" smtClean="0">
                          <a:effectLst/>
                          <a:latin typeface="Comic Sans MS" panose="030F0702030302020204" pitchFamily="66" charset="0"/>
                        </a:rPr>
                        <a:t>Termination </a:t>
                      </a: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of </a:t>
                      </a:r>
                      <a:r>
                        <a:rPr lang="en-US" sz="2200" dirty="0" err="1">
                          <a:effectLst/>
                          <a:latin typeface="Comic Sans MS" panose="030F0702030302020204" pitchFamily="66" charset="0"/>
                        </a:rPr>
                        <a:t>ACh</a:t>
                      </a: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 action</a:t>
                      </a:r>
                      <a:endParaRPr lang="en-IN" sz="2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Plasma, liver, intestine, white matter</a:t>
                      </a:r>
                      <a:endParaRPr lang="en-IN" sz="2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IN" sz="2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2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Comic Sans MS" panose="030F0702030302020204" pitchFamily="66" charset="0"/>
                        </a:rPr>
                        <a:t>Slow</a:t>
                      </a:r>
                      <a:endParaRPr lang="en-IN" sz="2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Not hydrolyzed</a:t>
                      </a:r>
                      <a:endParaRPr lang="en-IN" sz="2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Hydrolyzed</a:t>
                      </a:r>
                      <a:endParaRPr lang="en-IN" sz="2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Hydrolyzed</a:t>
                      </a:r>
                      <a:endParaRPr lang="en-IN" sz="2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2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Comic Sans MS" panose="030F0702030302020204" pitchFamily="66" charset="0"/>
                        </a:rPr>
                        <a:t>More </a:t>
                      </a: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sensitive to organophosphates</a:t>
                      </a:r>
                      <a:endParaRPr lang="en-IN" sz="2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2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Comic Sans MS" panose="030F0702030302020204" pitchFamily="66" charset="0"/>
                        </a:rPr>
                        <a:t>Hydrolysis </a:t>
                      </a: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of ingested esters.</a:t>
                      </a:r>
                      <a:endParaRPr lang="en-IN" sz="2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885451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31772" y="609470"/>
            <a:ext cx="10237098" cy="349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Differences between two types of </a:t>
            </a:r>
            <a:r>
              <a:rPr lang="en-US" sz="3200" b="1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cholinesterases</a:t>
            </a:r>
            <a:endParaRPr lang="en-IN" sz="3200" b="1" dirty="0">
              <a:solidFill>
                <a:srgbClr val="C000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72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2424" y="467016"/>
            <a:ext cx="12086376" cy="86383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Cholinergic Receptors</a:t>
            </a:r>
            <a:endParaRPr lang="en-IN" sz="4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4" name="Diagram 23"/>
          <p:cNvGraphicFramePr/>
          <p:nvPr>
            <p:extLst/>
          </p:nvPr>
        </p:nvGraphicFramePr>
        <p:xfrm>
          <a:off x="6473233" y="1113576"/>
          <a:ext cx="5549770" cy="5278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Rectangle 24"/>
          <p:cNvSpPr/>
          <p:nvPr/>
        </p:nvSpPr>
        <p:spPr>
          <a:xfrm>
            <a:off x="259538" y="1590431"/>
            <a:ext cx="621369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Muscarinic receptors (G-protein coupled receptors</a:t>
            </a:r>
            <a:r>
              <a:rPr lang="en-US" b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dirty="0"/>
              <a:t>A mushroom plant (</a:t>
            </a:r>
            <a:r>
              <a:rPr lang="en-US" i="1" dirty="0"/>
              <a:t>Amanita </a:t>
            </a:r>
            <a:r>
              <a:rPr lang="en-US" i="1" dirty="0" err="1"/>
              <a:t>muscaria</a:t>
            </a:r>
            <a:r>
              <a:rPr lang="en-US" dirty="0"/>
              <a:t>) alkaloid, </a:t>
            </a:r>
            <a:r>
              <a:rPr lang="en-US" u="sng" dirty="0" err="1"/>
              <a:t>muscarine</a:t>
            </a:r>
            <a:r>
              <a:rPr lang="en-US" dirty="0"/>
              <a:t> was found to mimic the activity of </a:t>
            </a:r>
            <a:r>
              <a:rPr lang="en-US" dirty="0" err="1"/>
              <a:t>ACh</a:t>
            </a:r>
            <a:r>
              <a:rPr lang="en-US" dirty="0"/>
              <a:t> at the </a:t>
            </a:r>
            <a:r>
              <a:rPr lang="en-US" u="sng" dirty="0"/>
              <a:t>parasympathetic </a:t>
            </a:r>
            <a:r>
              <a:rPr lang="en-US" u="sng" dirty="0" err="1"/>
              <a:t>neuroeffector</a:t>
            </a:r>
            <a:r>
              <a:rPr lang="en-US" u="sng" dirty="0"/>
              <a:t> junctions</a:t>
            </a:r>
            <a:r>
              <a:rPr lang="en-US" dirty="0"/>
              <a:t> in </a:t>
            </a:r>
            <a:r>
              <a:rPr lang="en-US" u="sng" dirty="0"/>
              <a:t>heart</a:t>
            </a:r>
            <a:r>
              <a:rPr lang="en-US" dirty="0"/>
              <a:t> muscle, </a:t>
            </a:r>
            <a:r>
              <a:rPr lang="en-US" u="sng" dirty="0"/>
              <a:t>smooth</a:t>
            </a:r>
            <a:r>
              <a:rPr lang="en-US" dirty="0"/>
              <a:t> muscle and </a:t>
            </a:r>
            <a:r>
              <a:rPr lang="en-US" u="sng" dirty="0"/>
              <a:t>secretory glands</a:t>
            </a:r>
            <a:r>
              <a:rPr lang="en-US" dirty="0"/>
              <a:t> but not at the previously described nicotinic receptors. So, the type of receptors present at cholinergic </a:t>
            </a:r>
            <a:r>
              <a:rPr lang="en-US" dirty="0" err="1"/>
              <a:t>neuroeffector</a:t>
            </a:r>
            <a:r>
              <a:rPr lang="en-US" dirty="0"/>
              <a:t> junctions in muscle and glands were designated as Muscarinic cholinergic receptors.</a:t>
            </a:r>
            <a:endParaRPr lang="en-US" b="1" dirty="0">
              <a:solidFill>
                <a:srgbClr val="0000FF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endParaRPr lang="en-US" b="1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66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Nicotinic </a:t>
            </a:r>
            <a:r>
              <a:rPr lang="en-US" b="1" dirty="0">
                <a:solidFill>
                  <a:srgbClr val="0066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receptors (Ligand gated cation channels</a:t>
            </a:r>
            <a:r>
              <a:rPr lang="en-US" b="1" dirty="0" smtClean="0">
                <a:solidFill>
                  <a:srgbClr val="0066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dirty="0"/>
              <a:t>Small doses of nicotine mimicked certain actions of </a:t>
            </a:r>
            <a:r>
              <a:rPr lang="en-US" dirty="0" err="1"/>
              <a:t>ACh</a:t>
            </a:r>
            <a:r>
              <a:rPr lang="en-US" dirty="0"/>
              <a:t> and large doses inhibited the same </a:t>
            </a:r>
            <a:r>
              <a:rPr lang="en-US" dirty="0" err="1"/>
              <a:t>ACh</a:t>
            </a:r>
            <a:r>
              <a:rPr lang="en-US" dirty="0"/>
              <a:t> responses. The </a:t>
            </a:r>
            <a:r>
              <a:rPr lang="en-US" u="sng" dirty="0"/>
              <a:t>nicotinic</a:t>
            </a:r>
            <a:r>
              <a:rPr lang="en-US" dirty="0"/>
              <a:t> responsive sites were found to be present in </a:t>
            </a:r>
            <a:r>
              <a:rPr lang="en-US" u="sng" dirty="0"/>
              <a:t>autonomic ganglia</a:t>
            </a:r>
            <a:r>
              <a:rPr lang="en-US" dirty="0"/>
              <a:t>, </a:t>
            </a:r>
            <a:r>
              <a:rPr lang="en-US" u="sng" dirty="0"/>
              <a:t>adrenal medullary </a:t>
            </a:r>
            <a:r>
              <a:rPr lang="en-US" u="sng" dirty="0" err="1"/>
              <a:t>chromaffin</a:t>
            </a:r>
            <a:r>
              <a:rPr lang="en-US" u="sng" dirty="0"/>
              <a:t> cells</a:t>
            </a:r>
            <a:r>
              <a:rPr lang="en-US" dirty="0"/>
              <a:t> and also the </a:t>
            </a:r>
            <a:r>
              <a:rPr lang="en-US" u="sng" dirty="0"/>
              <a:t>neuromuscular junction of somatic nervous system</a:t>
            </a:r>
            <a:r>
              <a:rPr lang="en-US" dirty="0"/>
              <a:t>. Accordingly, receptors on these sites were called as Nicotinic cholinergic receptors.</a:t>
            </a:r>
            <a:endParaRPr lang="en-IN" b="1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88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5624" y="141092"/>
            <a:ext cx="12086376" cy="86383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Muscarinic Receptors</a:t>
            </a:r>
            <a:endParaRPr lang="en-IN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0903" y="1086406"/>
          <a:ext cx="10746465" cy="5618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550592">
                  <a:extLst>
                    <a:ext uri="{9D8B030D-6E8A-4147-A177-3AD203B41FA5}">
                      <a16:colId xmlns:a16="http://schemas.microsoft.com/office/drawing/2014/main" val="2274322534"/>
                    </a:ext>
                  </a:extLst>
                </a:gridCol>
                <a:gridCol w="2448303">
                  <a:extLst>
                    <a:ext uri="{9D8B030D-6E8A-4147-A177-3AD203B41FA5}">
                      <a16:colId xmlns:a16="http://schemas.microsoft.com/office/drawing/2014/main" val="327107579"/>
                    </a:ext>
                  </a:extLst>
                </a:gridCol>
                <a:gridCol w="3468430">
                  <a:extLst>
                    <a:ext uri="{9D8B030D-6E8A-4147-A177-3AD203B41FA5}">
                      <a16:colId xmlns:a16="http://schemas.microsoft.com/office/drawing/2014/main" val="1825296509"/>
                    </a:ext>
                  </a:extLst>
                </a:gridCol>
                <a:gridCol w="3279140">
                  <a:extLst>
                    <a:ext uri="{9D8B030D-6E8A-4147-A177-3AD203B41FA5}">
                      <a16:colId xmlns:a16="http://schemas.microsoft.com/office/drawing/2014/main" val="39798202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omic Sans MS" panose="030F0702030302020204" pitchFamily="66" charset="0"/>
                        </a:rPr>
                        <a:t/>
                      </a:r>
                      <a:br>
                        <a:rPr lang="en-US" sz="1800" b="1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US" sz="1800" b="1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IN" sz="18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M</a:t>
                      </a:r>
                      <a:r>
                        <a:rPr lang="en-US" sz="1800" b="1" baseline="-250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  <a:endParaRPr lang="en-IN" sz="1800" b="1" dirty="0"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M</a:t>
                      </a:r>
                      <a:r>
                        <a:rPr lang="en-US" sz="1800" b="1" baseline="-250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endParaRPr lang="en-IN" sz="1800" b="1" dirty="0"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M</a:t>
                      </a:r>
                      <a:r>
                        <a:rPr lang="en-US" sz="1800" b="1" baseline="-250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  <a:endParaRPr lang="en-IN" sz="1800" b="1" dirty="0"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2950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Location and function </a:t>
                      </a:r>
                      <a:r>
                        <a:rPr lang="en-US" sz="1800" b="1" dirty="0" err="1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subserved</a:t>
                      </a:r>
                      <a:endParaRPr lang="en-IN" sz="1800" b="1" dirty="0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  <a:latin typeface="Comic Sans MS" panose="030F0702030302020204" pitchFamily="66" charset="0"/>
                        </a:rPr>
                        <a:t>Autonomic ganglia</a:t>
                      </a:r>
                      <a:r>
                        <a:rPr lang="en-US" sz="1800" b="1" dirty="0">
                          <a:effectLst/>
                          <a:latin typeface="Comic Sans MS" panose="030F0702030302020204" pitchFamily="66" charset="0"/>
                        </a:rPr>
                        <a:t>: Depolarization</a:t>
                      </a:r>
                      <a:endParaRPr lang="en-IN" sz="1800" b="1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  <a:latin typeface="Comic Sans MS" panose="030F0702030302020204" pitchFamily="66" charset="0"/>
                        </a:rPr>
                        <a:t>Gastric glands</a:t>
                      </a:r>
                      <a:r>
                        <a:rPr lang="en-US" sz="1800" b="1" dirty="0">
                          <a:effectLst/>
                          <a:latin typeface="Comic Sans MS" panose="030F0702030302020204" pitchFamily="66" charset="0"/>
                        </a:rPr>
                        <a:t>: Histamine release and acid secretion</a:t>
                      </a:r>
                      <a:endParaRPr lang="en-IN" sz="1800" b="1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  <a:latin typeface="Comic Sans MS" panose="030F0702030302020204" pitchFamily="66" charset="0"/>
                        </a:rPr>
                        <a:t>CNS</a:t>
                      </a:r>
                      <a:r>
                        <a:rPr lang="en-US" sz="1800" b="1" dirty="0">
                          <a:effectLst/>
                          <a:latin typeface="Comic Sans MS" panose="030F0702030302020204" pitchFamily="66" charset="0"/>
                        </a:rPr>
                        <a:t>: </a:t>
                      </a:r>
                      <a:endParaRPr lang="en-IN" sz="1800" b="1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omic Sans MS" panose="030F0702030302020204" pitchFamily="66" charset="0"/>
                        </a:rPr>
                        <a:t>Not precisely known</a:t>
                      </a:r>
                      <a:endParaRPr lang="en-IN" sz="18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u="sng">
                          <a:effectLst/>
                          <a:latin typeface="Comic Sans MS" panose="030F0702030302020204" pitchFamily="66" charset="0"/>
                        </a:rPr>
                        <a:t>SA node</a:t>
                      </a:r>
                      <a:r>
                        <a:rPr lang="en-US" sz="1800" b="1">
                          <a:effectLst/>
                          <a:latin typeface="Comic Sans MS" panose="030F0702030302020204" pitchFamily="66" charset="0"/>
                        </a:rPr>
                        <a:t>:</a:t>
                      </a:r>
                      <a:endParaRPr lang="en-IN" sz="1800" b="1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omic Sans MS" panose="030F0702030302020204" pitchFamily="66" charset="0"/>
                        </a:rPr>
                        <a:t>Hyperpolarization, lowered rate of impulse generation</a:t>
                      </a:r>
                      <a:endParaRPr lang="en-IN" sz="1800" b="1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u="sng">
                          <a:effectLst/>
                          <a:latin typeface="Comic Sans MS" panose="030F0702030302020204" pitchFamily="66" charset="0"/>
                        </a:rPr>
                        <a:t>AV node</a:t>
                      </a:r>
                      <a:r>
                        <a:rPr lang="en-US" sz="1800" b="1">
                          <a:effectLst/>
                          <a:latin typeface="Comic Sans MS" panose="030F0702030302020204" pitchFamily="66" charset="0"/>
                        </a:rPr>
                        <a:t>: </a:t>
                      </a:r>
                      <a:endParaRPr lang="en-IN" sz="1800" b="1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omic Sans MS" panose="030F0702030302020204" pitchFamily="66" charset="0"/>
                        </a:rPr>
                        <a:t>Lowered velocity of conduction</a:t>
                      </a:r>
                      <a:endParaRPr lang="en-IN" sz="1800" b="1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u="sng">
                          <a:effectLst/>
                          <a:latin typeface="Comic Sans MS" panose="030F0702030302020204" pitchFamily="66" charset="0"/>
                        </a:rPr>
                        <a:t>Atrium</a:t>
                      </a:r>
                      <a:r>
                        <a:rPr lang="en-US" sz="1800" b="1">
                          <a:effectLst/>
                          <a:latin typeface="Comic Sans MS" panose="030F0702030302020204" pitchFamily="66" charset="0"/>
                        </a:rPr>
                        <a:t>: </a:t>
                      </a:r>
                      <a:endParaRPr lang="en-IN" sz="1800" b="1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omic Sans MS" panose="030F0702030302020204" pitchFamily="66" charset="0"/>
                        </a:rPr>
                        <a:t>Shortening of action potential duration, decreased contractility.</a:t>
                      </a:r>
                      <a:endParaRPr lang="en-IN" sz="1800" b="1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u="sng">
                          <a:effectLst/>
                          <a:latin typeface="Comic Sans MS" panose="030F0702030302020204" pitchFamily="66" charset="0"/>
                        </a:rPr>
                        <a:t>Ventricle</a:t>
                      </a:r>
                      <a:r>
                        <a:rPr lang="en-US" sz="1800" b="1">
                          <a:effectLst/>
                          <a:latin typeface="Comic Sans MS" panose="030F0702030302020204" pitchFamily="66" charset="0"/>
                        </a:rPr>
                        <a:t>: </a:t>
                      </a:r>
                      <a:endParaRPr lang="en-IN" sz="1800" b="1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omic Sans MS" panose="030F0702030302020204" pitchFamily="66" charset="0"/>
                        </a:rPr>
                        <a:t>Lowered contractility (slight) - due to sparse cholinergic receptors</a:t>
                      </a:r>
                      <a:endParaRPr lang="en-IN" sz="1800" b="1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u="sng">
                          <a:effectLst/>
                          <a:latin typeface="Comic Sans MS" panose="030F0702030302020204" pitchFamily="66" charset="0"/>
                        </a:rPr>
                        <a:t>Cholinergic nerve endings</a:t>
                      </a:r>
                      <a:r>
                        <a:rPr lang="en-US" sz="1800" b="1">
                          <a:effectLst/>
                          <a:latin typeface="Comic Sans MS" panose="030F0702030302020204" pitchFamily="66" charset="0"/>
                        </a:rPr>
                        <a:t>: Decreased ACh release</a:t>
                      </a:r>
                      <a:endParaRPr lang="en-IN" sz="18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  <a:latin typeface="Comic Sans MS" panose="030F0702030302020204" pitchFamily="66" charset="0"/>
                        </a:rPr>
                        <a:t>Visceral smooth muscles</a:t>
                      </a:r>
                      <a:r>
                        <a:rPr lang="en-US" sz="1800" b="1" dirty="0">
                          <a:effectLst/>
                          <a:latin typeface="Comic Sans MS" panose="030F0702030302020204" pitchFamily="66" charset="0"/>
                        </a:rPr>
                        <a:t>: Contraction</a:t>
                      </a:r>
                      <a:endParaRPr lang="en-IN" sz="1800" b="1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  <a:latin typeface="Comic Sans MS" panose="030F0702030302020204" pitchFamily="66" charset="0"/>
                        </a:rPr>
                        <a:t>Exocrine glands</a:t>
                      </a:r>
                      <a:r>
                        <a:rPr lang="en-US" sz="1800" b="1" dirty="0">
                          <a:effectLst/>
                          <a:latin typeface="Comic Sans MS" panose="030F0702030302020204" pitchFamily="66" charset="0"/>
                        </a:rPr>
                        <a:t>: </a:t>
                      </a:r>
                      <a:endParaRPr lang="en-IN" sz="1800" b="1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omic Sans MS" panose="030F0702030302020204" pitchFamily="66" charset="0"/>
                        </a:rPr>
                        <a:t>Secretion</a:t>
                      </a:r>
                      <a:endParaRPr lang="en-IN" sz="1800" b="1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  <a:latin typeface="Comic Sans MS" panose="030F0702030302020204" pitchFamily="66" charset="0"/>
                        </a:rPr>
                        <a:t>Vascular endothelium</a:t>
                      </a:r>
                      <a:r>
                        <a:rPr lang="en-US" sz="1800" b="1" dirty="0">
                          <a:effectLst/>
                          <a:latin typeface="Comic Sans MS" panose="030F0702030302020204" pitchFamily="66" charset="0"/>
                        </a:rPr>
                        <a:t>: Release of nitric oxide (NO) </a:t>
                      </a:r>
                      <a:r>
                        <a:rPr lang="en-US" sz="1800" b="1" dirty="0">
                          <a:effectLst/>
                          <a:latin typeface="Comic Sans MS" panose="030F0702030302020204" pitchFamily="66" charset="0"/>
                          <a:sym typeface="Wingdings 3" panose="05040102010807070707" pitchFamily="18" charset="2"/>
                        </a:rPr>
                        <a:t></a:t>
                      </a:r>
                      <a:r>
                        <a:rPr lang="en-US" sz="1800" b="1" dirty="0">
                          <a:effectLst/>
                          <a:latin typeface="Comic Sans MS" panose="030F0702030302020204" pitchFamily="66" charset="0"/>
                        </a:rPr>
                        <a:t> vasodilatation</a:t>
                      </a:r>
                      <a:endParaRPr lang="en-IN" sz="18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8295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Agonist</a:t>
                      </a:r>
                      <a:endParaRPr lang="en-IN" sz="1800" b="1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omic Sans MS" panose="030F0702030302020204" pitchFamily="66" charset="0"/>
                        </a:rPr>
                        <a:t>Oxotremorine</a:t>
                      </a:r>
                      <a:endParaRPr lang="en-IN" sz="18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omic Sans MS" panose="030F0702030302020204" pitchFamily="66" charset="0"/>
                        </a:rPr>
                        <a:t>Methacholine</a:t>
                      </a:r>
                      <a:endParaRPr lang="en-IN" sz="18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omic Sans MS" panose="030F0702030302020204" pitchFamily="66" charset="0"/>
                        </a:rPr>
                        <a:t>Bethanechol</a:t>
                      </a:r>
                      <a:endParaRPr lang="en-IN" sz="18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2850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Antagonist</a:t>
                      </a:r>
                      <a:endParaRPr lang="en-IN" sz="1800" b="1" dirty="0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omic Sans MS" panose="030F0702030302020204" pitchFamily="66" charset="0"/>
                        </a:rPr>
                        <a:t>Pirenzepine, Telenzepine</a:t>
                      </a:r>
                      <a:endParaRPr lang="en-IN" sz="18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omic Sans MS" panose="030F0702030302020204" pitchFamily="66" charset="0"/>
                        </a:rPr>
                        <a:t>Methoctramine</a:t>
                      </a:r>
                      <a:endParaRPr lang="en-IN" sz="18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omic Sans MS" panose="030F0702030302020204" pitchFamily="66" charset="0"/>
                        </a:rPr>
                        <a:t>Hexahydrosiladifenidol</a:t>
                      </a:r>
                      <a:endParaRPr lang="en-IN" sz="18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2507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06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841</Words>
  <Application>Microsoft Office PowerPoint</Application>
  <PresentationFormat>Widescreen</PresentationFormat>
  <Paragraphs>169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Times New Roman</vt:lpstr>
      <vt:lpstr>Wingdings</vt:lpstr>
      <vt:lpstr>Wingdings 3</vt:lpstr>
      <vt:lpstr>Office Theme</vt:lpstr>
      <vt:lpstr>Cholinergic Neurotransmission</vt:lpstr>
      <vt:lpstr>Cholinergic Transmission</vt:lpstr>
      <vt:lpstr>Synthesis, Storage, Release &amp; Catabolism  of Acetylcholine</vt:lpstr>
      <vt:lpstr>Synthesis, Storage, Release &amp; Catabolism of Acetylcholine        continued…….</vt:lpstr>
      <vt:lpstr>Synthesis, Storage, Release &amp; Catabolism of Acetylcholine        continued…….</vt:lpstr>
      <vt:lpstr>Synthesis, Storage, Release &amp; Catabolism of Acetylcholine        continued…….</vt:lpstr>
      <vt:lpstr>PowerPoint Presentation</vt:lpstr>
      <vt:lpstr>Cholinergic Receptors</vt:lpstr>
      <vt:lpstr>Muscarinic Receptors</vt:lpstr>
      <vt:lpstr>Nicotinic Receptors</vt:lpstr>
      <vt:lpstr>Actions of Acetylcholine</vt:lpstr>
      <vt:lpstr>            Actions of Acetylcholine            continued…..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Autonomic Nervous System</dc:title>
  <dc:creator>HP</dc:creator>
  <cp:lastModifiedBy>Dr. Nirbhay Kumar</cp:lastModifiedBy>
  <cp:revision>60</cp:revision>
  <dcterms:created xsi:type="dcterms:W3CDTF">2019-08-07T04:06:43Z</dcterms:created>
  <dcterms:modified xsi:type="dcterms:W3CDTF">2020-03-29T11:45:43Z</dcterms:modified>
</cp:coreProperties>
</file>