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7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525F8C-56EC-47DA-960B-03CB03805B8E}" type="doc">
      <dgm:prSet loTypeId="urn:microsoft.com/office/officeart/2005/8/layout/cycle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211716D-E3F0-4079-9E9E-21E107C42FC3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Cattle</a:t>
          </a:r>
        </a:p>
      </dgm:t>
    </dgm:pt>
    <dgm:pt modelId="{347C9D12-958C-4C73-AAB2-68AADFC94274}" type="parTrans" cxnId="{72564765-EF1E-43FE-ADCC-572BA2851C53}">
      <dgm:prSet/>
      <dgm:spPr/>
      <dgm:t>
        <a:bodyPr/>
        <a:lstStyle/>
        <a:p>
          <a:endParaRPr lang="en-US"/>
        </a:p>
      </dgm:t>
    </dgm:pt>
    <dgm:pt modelId="{559512F5-B402-4187-99BB-1A7CFE55A922}" type="sibTrans" cxnId="{72564765-EF1E-43FE-ADCC-572BA2851C53}">
      <dgm:prSet/>
      <dgm:spPr/>
      <dgm:t>
        <a:bodyPr/>
        <a:lstStyle/>
        <a:p>
          <a:endParaRPr lang="en-US"/>
        </a:p>
      </dgm:t>
    </dgm:pt>
    <dgm:pt modelId="{ED5D1788-5AFA-4832-AE6D-3B48075CD2BA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Cattle</a:t>
          </a:r>
        </a:p>
      </dgm:t>
    </dgm:pt>
    <dgm:pt modelId="{2898F939-927B-4A78-B5DB-2D46E03C076E}" type="parTrans" cxnId="{C27C81A5-DE1F-49DD-85EF-B163605BC59A}">
      <dgm:prSet/>
      <dgm:spPr/>
      <dgm:t>
        <a:bodyPr/>
        <a:lstStyle/>
        <a:p>
          <a:endParaRPr lang="en-US"/>
        </a:p>
      </dgm:t>
    </dgm:pt>
    <dgm:pt modelId="{35B36479-D3A1-49A8-8FD4-F69A479643BA}" type="sibTrans" cxnId="{C27C81A5-DE1F-49DD-85EF-B163605BC59A}">
      <dgm:prSet/>
      <dgm:spPr/>
      <dgm:t>
        <a:bodyPr/>
        <a:lstStyle/>
        <a:p>
          <a:endParaRPr lang="en-US"/>
        </a:p>
      </dgm:t>
    </dgm:pt>
    <dgm:pt modelId="{1C07A101-1211-45CA-ACC8-059038E2008B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Cattle</a:t>
          </a:r>
        </a:p>
      </dgm:t>
    </dgm:pt>
    <dgm:pt modelId="{CC235C4C-4110-400B-A1CE-ED5ABE23174A}" type="parTrans" cxnId="{80B2D39E-78ED-42AB-8E91-FC2208C2AA6F}">
      <dgm:prSet/>
      <dgm:spPr/>
      <dgm:t>
        <a:bodyPr/>
        <a:lstStyle/>
        <a:p>
          <a:endParaRPr lang="en-US"/>
        </a:p>
      </dgm:t>
    </dgm:pt>
    <dgm:pt modelId="{3EA8D65B-7AAE-4F04-8D29-98FFA37F6ED2}" type="sibTrans" cxnId="{80B2D39E-78ED-42AB-8E91-FC2208C2AA6F}">
      <dgm:prSet/>
      <dgm:spPr/>
      <dgm:t>
        <a:bodyPr/>
        <a:lstStyle/>
        <a:p>
          <a:endParaRPr lang="en-US"/>
        </a:p>
      </dgm:t>
    </dgm:pt>
    <dgm:pt modelId="{AD54474B-DCEA-48CE-B321-277450BF3DE6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Cattle</a:t>
          </a:r>
        </a:p>
      </dgm:t>
    </dgm:pt>
    <dgm:pt modelId="{A986B835-5032-40BC-8750-611DFD7C75BD}" type="parTrans" cxnId="{41CF6C3F-BB3A-4C92-805D-6222B0723CA1}">
      <dgm:prSet/>
      <dgm:spPr/>
      <dgm:t>
        <a:bodyPr/>
        <a:lstStyle/>
        <a:p>
          <a:endParaRPr lang="en-US"/>
        </a:p>
      </dgm:t>
    </dgm:pt>
    <dgm:pt modelId="{8120B76C-A59A-4D08-93CA-386A438D0F76}" type="sibTrans" cxnId="{41CF6C3F-BB3A-4C92-805D-6222B0723CA1}">
      <dgm:prSet/>
      <dgm:spPr/>
      <dgm:t>
        <a:bodyPr/>
        <a:lstStyle/>
        <a:p>
          <a:endParaRPr lang="en-US"/>
        </a:p>
      </dgm:t>
    </dgm:pt>
    <dgm:pt modelId="{D189B9F0-6B28-449E-9795-8D57A1F20372}" type="pres">
      <dgm:prSet presAssocID="{96525F8C-56EC-47DA-960B-03CB03805B8E}" presName="cycle" presStyleCnt="0">
        <dgm:presLayoutVars>
          <dgm:dir/>
          <dgm:resizeHandles val="exact"/>
        </dgm:presLayoutVars>
      </dgm:prSet>
      <dgm:spPr/>
    </dgm:pt>
    <dgm:pt modelId="{54D3F3EA-7B06-496B-8292-95B27E7C1DDD}" type="pres">
      <dgm:prSet presAssocID="{0211716D-E3F0-4079-9E9E-21E107C42FC3}" presName="node" presStyleLbl="node1" presStyleIdx="0" presStyleCnt="4">
        <dgm:presLayoutVars>
          <dgm:bulletEnabled val="1"/>
        </dgm:presLayoutVars>
      </dgm:prSet>
      <dgm:spPr/>
    </dgm:pt>
    <dgm:pt modelId="{8625875D-40B7-4DB9-8C4B-9DDB5D9DDE33}" type="pres">
      <dgm:prSet presAssocID="{0211716D-E3F0-4079-9E9E-21E107C42FC3}" presName="spNode" presStyleCnt="0"/>
      <dgm:spPr/>
    </dgm:pt>
    <dgm:pt modelId="{F7B47108-0C00-4371-B42E-862BAACBEDFE}" type="pres">
      <dgm:prSet presAssocID="{559512F5-B402-4187-99BB-1A7CFE55A922}" presName="sibTrans" presStyleLbl="sibTrans1D1" presStyleIdx="0" presStyleCnt="4"/>
      <dgm:spPr/>
    </dgm:pt>
    <dgm:pt modelId="{F7D6DA7F-B2CD-4D68-9C50-5816C9E71DBA}" type="pres">
      <dgm:prSet presAssocID="{ED5D1788-5AFA-4832-AE6D-3B48075CD2BA}" presName="node" presStyleLbl="node1" presStyleIdx="1" presStyleCnt="4">
        <dgm:presLayoutVars>
          <dgm:bulletEnabled val="1"/>
        </dgm:presLayoutVars>
      </dgm:prSet>
      <dgm:spPr/>
    </dgm:pt>
    <dgm:pt modelId="{02EF9AD5-3B57-4ECC-AB39-4FDB09E38A81}" type="pres">
      <dgm:prSet presAssocID="{ED5D1788-5AFA-4832-AE6D-3B48075CD2BA}" presName="spNode" presStyleCnt="0"/>
      <dgm:spPr/>
    </dgm:pt>
    <dgm:pt modelId="{45DFFA1F-90D1-4C9A-BF3C-FD8F2D46269A}" type="pres">
      <dgm:prSet presAssocID="{35B36479-D3A1-49A8-8FD4-F69A479643BA}" presName="sibTrans" presStyleLbl="sibTrans1D1" presStyleIdx="1" presStyleCnt="4"/>
      <dgm:spPr/>
    </dgm:pt>
    <dgm:pt modelId="{2503FAB7-DEBC-47F5-83AC-AA5104A072F5}" type="pres">
      <dgm:prSet presAssocID="{AD54474B-DCEA-48CE-B321-277450BF3DE6}" presName="node" presStyleLbl="node1" presStyleIdx="2" presStyleCnt="4">
        <dgm:presLayoutVars>
          <dgm:bulletEnabled val="1"/>
        </dgm:presLayoutVars>
      </dgm:prSet>
      <dgm:spPr/>
    </dgm:pt>
    <dgm:pt modelId="{CEEBF680-3CF4-4DBC-AACE-1A6DB044D464}" type="pres">
      <dgm:prSet presAssocID="{AD54474B-DCEA-48CE-B321-277450BF3DE6}" presName="spNode" presStyleCnt="0"/>
      <dgm:spPr/>
    </dgm:pt>
    <dgm:pt modelId="{F8D844F0-8648-441A-97DA-1990DEDE8349}" type="pres">
      <dgm:prSet presAssocID="{8120B76C-A59A-4D08-93CA-386A438D0F76}" presName="sibTrans" presStyleLbl="sibTrans1D1" presStyleIdx="2" presStyleCnt="4"/>
      <dgm:spPr/>
    </dgm:pt>
    <dgm:pt modelId="{AB93F4DD-4ABF-4D99-BDF1-E87AD17C4EF7}" type="pres">
      <dgm:prSet presAssocID="{1C07A101-1211-45CA-ACC8-059038E2008B}" presName="node" presStyleLbl="node1" presStyleIdx="3" presStyleCnt="4">
        <dgm:presLayoutVars>
          <dgm:bulletEnabled val="1"/>
        </dgm:presLayoutVars>
      </dgm:prSet>
      <dgm:spPr/>
    </dgm:pt>
    <dgm:pt modelId="{C4C01F51-01FB-441E-A6EC-D8D9BEE40E63}" type="pres">
      <dgm:prSet presAssocID="{1C07A101-1211-45CA-ACC8-059038E2008B}" presName="spNode" presStyleCnt="0"/>
      <dgm:spPr/>
    </dgm:pt>
    <dgm:pt modelId="{4B235A8A-F303-43ED-A13C-7D46D34DD256}" type="pres">
      <dgm:prSet presAssocID="{3EA8D65B-7AAE-4F04-8D29-98FFA37F6ED2}" presName="sibTrans" presStyleLbl="sibTrans1D1" presStyleIdx="3" presStyleCnt="4"/>
      <dgm:spPr/>
    </dgm:pt>
  </dgm:ptLst>
  <dgm:cxnLst>
    <dgm:cxn modelId="{89DBC42D-AD45-4539-A36B-3B0A25B87561}" type="presOf" srcId="{AD54474B-DCEA-48CE-B321-277450BF3DE6}" destId="{2503FAB7-DEBC-47F5-83AC-AA5104A072F5}" srcOrd="0" destOrd="0" presId="urn:microsoft.com/office/officeart/2005/8/layout/cycle5"/>
    <dgm:cxn modelId="{FF48EE3A-E634-4946-9CCC-E5D38308F4BB}" type="presOf" srcId="{35B36479-D3A1-49A8-8FD4-F69A479643BA}" destId="{45DFFA1F-90D1-4C9A-BF3C-FD8F2D46269A}" srcOrd="0" destOrd="0" presId="urn:microsoft.com/office/officeart/2005/8/layout/cycle5"/>
    <dgm:cxn modelId="{41CF6C3F-BB3A-4C92-805D-6222B0723CA1}" srcId="{96525F8C-56EC-47DA-960B-03CB03805B8E}" destId="{AD54474B-DCEA-48CE-B321-277450BF3DE6}" srcOrd="2" destOrd="0" parTransId="{A986B835-5032-40BC-8750-611DFD7C75BD}" sibTransId="{8120B76C-A59A-4D08-93CA-386A438D0F76}"/>
    <dgm:cxn modelId="{A0A62B44-D0C8-4FA4-9B3E-F59CE52E78CF}" type="presOf" srcId="{0211716D-E3F0-4079-9E9E-21E107C42FC3}" destId="{54D3F3EA-7B06-496B-8292-95B27E7C1DDD}" srcOrd="0" destOrd="0" presId="urn:microsoft.com/office/officeart/2005/8/layout/cycle5"/>
    <dgm:cxn modelId="{72564765-EF1E-43FE-ADCC-572BA2851C53}" srcId="{96525F8C-56EC-47DA-960B-03CB03805B8E}" destId="{0211716D-E3F0-4079-9E9E-21E107C42FC3}" srcOrd="0" destOrd="0" parTransId="{347C9D12-958C-4C73-AAB2-68AADFC94274}" sibTransId="{559512F5-B402-4187-99BB-1A7CFE55A922}"/>
    <dgm:cxn modelId="{A2A93B4C-4027-4BA5-AAF1-E61F13FB0118}" type="presOf" srcId="{1C07A101-1211-45CA-ACC8-059038E2008B}" destId="{AB93F4DD-4ABF-4D99-BDF1-E87AD17C4EF7}" srcOrd="0" destOrd="0" presId="urn:microsoft.com/office/officeart/2005/8/layout/cycle5"/>
    <dgm:cxn modelId="{89FFD184-31B5-4333-8BF4-ECE70C981B23}" type="presOf" srcId="{3EA8D65B-7AAE-4F04-8D29-98FFA37F6ED2}" destId="{4B235A8A-F303-43ED-A13C-7D46D34DD256}" srcOrd="0" destOrd="0" presId="urn:microsoft.com/office/officeart/2005/8/layout/cycle5"/>
    <dgm:cxn modelId="{80B2D39E-78ED-42AB-8E91-FC2208C2AA6F}" srcId="{96525F8C-56EC-47DA-960B-03CB03805B8E}" destId="{1C07A101-1211-45CA-ACC8-059038E2008B}" srcOrd="3" destOrd="0" parTransId="{CC235C4C-4110-400B-A1CE-ED5ABE23174A}" sibTransId="{3EA8D65B-7AAE-4F04-8D29-98FFA37F6ED2}"/>
    <dgm:cxn modelId="{C27C81A5-DE1F-49DD-85EF-B163605BC59A}" srcId="{96525F8C-56EC-47DA-960B-03CB03805B8E}" destId="{ED5D1788-5AFA-4832-AE6D-3B48075CD2BA}" srcOrd="1" destOrd="0" parTransId="{2898F939-927B-4A78-B5DB-2D46E03C076E}" sibTransId="{35B36479-D3A1-49A8-8FD4-F69A479643BA}"/>
    <dgm:cxn modelId="{A58F51A8-EA1B-495B-86EF-B00B57F27AD2}" type="presOf" srcId="{8120B76C-A59A-4D08-93CA-386A438D0F76}" destId="{F8D844F0-8648-441A-97DA-1990DEDE8349}" srcOrd="0" destOrd="0" presId="urn:microsoft.com/office/officeart/2005/8/layout/cycle5"/>
    <dgm:cxn modelId="{9DEDECC7-6882-4F47-AA17-A79D047B0533}" type="presOf" srcId="{ED5D1788-5AFA-4832-AE6D-3B48075CD2BA}" destId="{F7D6DA7F-B2CD-4D68-9C50-5816C9E71DBA}" srcOrd="0" destOrd="0" presId="urn:microsoft.com/office/officeart/2005/8/layout/cycle5"/>
    <dgm:cxn modelId="{D36645D5-4ED9-4E0F-B6C9-2311BB6EA9AC}" type="presOf" srcId="{96525F8C-56EC-47DA-960B-03CB03805B8E}" destId="{D189B9F0-6B28-449E-9795-8D57A1F20372}" srcOrd="0" destOrd="0" presId="urn:microsoft.com/office/officeart/2005/8/layout/cycle5"/>
    <dgm:cxn modelId="{32D9AAEE-D7F5-4337-81BA-3E5205141621}" type="presOf" srcId="{559512F5-B402-4187-99BB-1A7CFE55A922}" destId="{F7B47108-0C00-4371-B42E-862BAACBEDFE}" srcOrd="0" destOrd="0" presId="urn:microsoft.com/office/officeart/2005/8/layout/cycle5"/>
    <dgm:cxn modelId="{0DBBF96A-380C-474D-AA20-FE365F5EEA80}" type="presParOf" srcId="{D189B9F0-6B28-449E-9795-8D57A1F20372}" destId="{54D3F3EA-7B06-496B-8292-95B27E7C1DDD}" srcOrd="0" destOrd="0" presId="urn:microsoft.com/office/officeart/2005/8/layout/cycle5"/>
    <dgm:cxn modelId="{B137F5D5-EFA6-468B-AE46-B9364D4250A2}" type="presParOf" srcId="{D189B9F0-6B28-449E-9795-8D57A1F20372}" destId="{8625875D-40B7-4DB9-8C4B-9DDB5D9DDE33}" srcOrd="1" destOrd="0" presId="urn:microsoft.com/office/officeart/2005/8/layout/cycle5"/>
    <dgm:cxn modelId="{AE994F94-5210-44A8-AF14-23E4606AE630}" type="presParOf" srcId="{D189B9F0-6B28-449E-9795-8D57A1F20372}" destId="{F7B47108-0C00-4371-B42E-862BAACBEDFE}" srcOrd="2" destOrd="0" presId="urn:microsoft.com/office/officeart/2005/8/layout/cycle5"/>
    <dgm:cxn modelId="{BA4AB6BD-0368-488E-8748-2600E986ADA8}" type="presParOf" srcId="{D189B9F0-6B28-449E-9795-8D57A1F20372}" destId="{F7D6DA7F-B2CD-4D68-9C50-5816C9E71DBA}" srcOrd="3" destOrd="0" presId="urn:microsoft.com/office/officeart/2005/8/layout/cycle5"/>
    <dgm:cxn modelId="{8A02D583-4DF5-47D6-9258-97891671869E}" type="presParOf" srcId="{D189B9F0-6B28-449E-9795-8D57A1F20372}" destId="{02EF9AD5-3B57-4ECC-AB39-4FDB09E38A81}" srcOrd="4" destOrd="0" presId="urn:microsoft.com/office/officeart/2005/8/layout/cycle5"/>
    <dgm:cxn modelId="{C1CC906C-CD31-4DB7-8CAE-4F8C6CA3EC7C}" type="presParOf" srcId="{D189B9F0-6B28-449E-9795-8D57A1F20372}" destId="{45DFFA1F-90D1-4C9A-BF3C-FD8F2D46269A}" srcOrd="5" destOrd="0" presId="urn:microsoft.com/office/officeart/2005/8/layout/cycle5"/>
    <dgm:cxn modelId="{FE9C450A-0897-4078-8B9E-4BCDAF58F97F}" type="presParOf" srcId="{D189B9F0-6B28-449E-9795-8D57A1F20372}" destId="{2503FAB7-DEBC-47F5-83AC-AA5104A072F5}" srcOrd="6" destOrd="0" presId="urn:microsoft.com/office/officeart/2005/8/layout/cycle5"/>
    <dgm:cxn modelId="{8748837A-6C1F-49FF-8746-FB1795399EF4}" type="presParOf" srcId="{D189B9F0-6B28-449E-9795-8D57A1F20372}" destId="{CEEBF680-3CF4-4DBC-AACE-1A6DB044D464}" srcOrd="7" destOrd="0" presId="urn:microsoft.com/office/officeart/2005/8/layout/cycle5"/>
    <dgm:cxn modelId="{1024A3BB-6A0B-4EE7-AD34-33071EEB2248}" type="presParOf" srcId="{D189B9F0-6B28-449E-9795-8D57A1F20372}" destId="{F8D844F0-8648-441A-97DA-1990DEDE8349}" srcOrd="8" destOrd="0" presId="urn:microsoft.com/office/officeart/2005/8/layout/cycle5"/>
    <dgm:cxn modelId="{FF45B81B-DF10-4C07-B25B-5CE085344BC9}" type="presParOf" srcId="{D189B9F0-6B28-449E-9795-8D57A1F20372}" destId="{AB93F4DD-4ABF-4D99-BDF1-E87AD17C4EF7}" srcOrd="9" destOrd="0" presId="urn:microsoft.com/office/officeart/2005/8/layout/cycle5"/>
    <dgm:cxn modelId="{E2343D6B-AB2E-4BE9-B989-701FB5854A42}" type="presParOf" srcId="{D189B9F0-6B28-449E-9795-8D57A1F20372}" destId="{C4C01F51-01FB-441E-A6EC-D8D9BEE40E63}" srcOrd="10" destOrd="0" presId="urn:microsoft.com/office/officeart/2005/8/layout/cycle5"/>
    <dgm:cxn modelId="{38852EE3-9838-4DE8-A1DA-969F937CE50E}" type="presParOf" srcId="{D189B9F0-6B28-449E-9795-8D57A1F20372}" destId="{4B235A8A-F303-43ED-A13C-7D46D34DD256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6525F8C-56EC-47DA-960B-03CB03805B8E}" type="doc">
      <dgm:prSet loTypeId="urn:microsoft.com/office/officeart/2005/8/layout/cycle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211716D-E3F0-4079-9E9E-21E107C42FC3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Snail</a:t>
          </a:r>
        </a:p>
      </dgm:t>
    </dgm:pt>
    <dgm:pt modelId="{347C9D12-958C-4C73-AAB2-68AADFC94274}" type="parTrans" cxnId="{72564765-EF1E-43FE-ADCC-572BA2851C53}">
      <dgm:prSet/>
      <dgm:spPr/>
      <dgm:t>
        <a:bodyPr/>
        <a:lstStyle/>
        <a:p>
          <a:endParaRPr lang="en-US"/>
        </a:p>
      </dgm:t>
    </dgm:pt>
    <dgm:pt modelId="{559512F5-B402-4187-99BB-1A7CFE55A922}" type="sibTrans" cxnId="{72564765-EF1E-43FE-ADCC-572BA2851C53}">
      <dgm:prSet/>
      <dgm:spPr/>
      <dgm:t>
        <a:bodyPr/>
        <a:lstStyle/>
        <a:p>
          <a:endParaRPr lang="en-US"/>
        </a:p>
      </dgm:t>
    </dgm:pt>
    <dgm:pt modelId="{ED5D1788-5AFA-4832-AE6D-3B48075CD2BA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Dog</a:t>
          </a:r>
        </a:p>
      </dgm:t>
    </dgm:pt>
    <dgm:pt modelId="{2898F939-927B-4A78-B5DB-2D46E03C076E}" type="parTrans" cxnId="{C27C81A5-DE1F-49DD-85EF-B163605BC59A}">
      <dgm:prSet/>
      <dgm:spPr/>
      <dgm:t>
        <a:bodyPr/>
        <a:lstStyle/>
        <a:p>
          <a:endParaRPr lang="en-US"/>
        </a:p>
      </dgm:t>
    </dgm:pt>
    <dgm:pt modelId="{35B36479-D3A1-49A8-8FD4-F69A479643BA}" type="sibTrans" cxnId="{C27C81A5-DE1F-49DD-85EF-B163605BC59A}">
      <dgm:prSet/>
      <dgm:spPr/>
      <dgm:t>
        <a:bodyPr/>
        <a:lstStyle/>
        <a:p>
          <a:endParaRPr lang="en-US"/>
        </a:p>
      </dgm:t>
    </dgm:pt>
    <dgm:pt modelId="{854081E8-5B87-4598-98C8-AAD3A92FEA6B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Snail</a:t>
          </a:r>
        </a:p>
      </dgm:t>
    </dgm:pt>
    <dgm:pt modelId="{2F0A48D9-2FC6-435B-8DDA-557C21645DBA}" type="parTrans" cxnId="{F66D2B69-1065-4183-98FA-33232B135E61}">
      <dgm:prSet/>
      <dgm:spPr/>
      <dgm:t>
        <a:bodyPr/>
        <a:lstStyle/>
        <a:p>
          <a:endParaRPr lang="en-US"/>
        </a:p>
      </dgm:t>
    </dgm:pt>
    <dgm:pt modelId="{F1FEEF10-95D9-453D-B2DB-E5CF04A27BBB}" type="sibTrans" cxnId="{F66D2B69-1065-4183-98FA-33232B135E61}">
      <dgm:prSet/>
      <dgm:spPr/>
      <dgm:t>
        <a:bodyPr/>
        <a:lstStyle/>
        <a:p>
          <a:endParaRPr lang="en-US"/>
        </a:p>
      </dgm:t>
    </dgm:pt>
    <dgm:pt modelId="{BC1BA38E-BDE5-4A7D-82E6-4C85AC93E85B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Dog</a:t>
          </a:r>
        </a:p>
      </dgm:t>
    </dgm:pt>
    <dgm:pt modelId="{7B5F5243-93DD-4BCA-8731-01BE63C42FA2}" type="parTrans" cxnId="{EA13C437-4158-4C35-8B31-A96F6A79A5BC}">
      <dgm:prSet/>
      <dgm:spPr/>
      <dgm:t>
        <a:bodyPr/>
        <a:lstStyle/>
        <a:p>
          <a:endParaRPr lang="en-US"/>
        </a:p>
      </dgm:t>
    </dgm:pt>
    <dgm:pt modelId="{A83D36E3-1D51-45D8-9997-B36609E4145E}" type="sibTrans" cxnId="{EA13C437-4158-4C35-8B31-A96F6A79A5BC}">
      <dgm:prSet/>
      <dgm:spPr/>
      <dgm:t>
        <a:bodyPr/>
        <a:lstStyle/>
        <a:p>
          <a:endParaRPr lang="en-US"/>
        </a:p>
      </dgm:t>
    </dgm:pt>
    <dgm:pt modelId="{D189B9F0-6B28-449E-9795-8D57A1F20372}" type="pres">
      <dgm:prSet presAssocID="{96525F8C-56EC-47DA-960B-03CB03805B8E}" presName="cycle" presStyleCnt="0">
        <dgm:presLayoutVars>
          <dgm:dir/>
          <dgm:resizeHandles val="exact"/>
        </dgm:presLayoutVars>
      </dgm:prSet>
      <dgm:spPr/>
    </dgm:pt>
    <dgm:pt modelId="{54D3F3EA-7B06-496B-8292-95B27E7C1DDD}" type="pres">
      <dgm:prSet presAssocID="{0211716D-E3F0-4079-9E9E-21E107C42FC3}" presName="node" presStyleLbl="node1" presStyleIdx="0" presStyleCnt="4" custRadScaleRad="100461" custRadScaleInc="12788">
        <dgm:presLayoutVars>
          <dgm:bulletEnabled val="1"/>
        </dgm:presLayoutVars>
      </dgm:prSet>
      <dgm:spPr/>
    </dgm:pt>
    <dgm:pt modelId="{8625875D-40B7-4DB9-8C4B-9DDB5D9DDE33}" type="pres">
      <dgm:prSet presAssocID="{0211716D-E3F0-4079-9E9E-21E107C42FC3}" presName="spNode" presStyleCnt="0"/>
      <dgm:spPr/>
    </dgm:pt>
    <dgm:pt modelId="{F7B47108-0C00-4371-B42E-862BAACBEDFE}" type="pres">
      <dgm:prSet presAssocID="{559512F5-B402-4187-99BB-1A7CFE55A922}" presName="sibTrans" presStyleLbl="sibTrans1D1" presStyleIdx="0" presStyleCnt="4"/>
      <dgm:spPr/>
    </dgm:pt>
    <dgm:pt modelId="{F7D6DA7F-B2CD-4D68-9C50-5816C9E71DBA}" type="pres">
      <dgm:prSet presAssocID="{ED5D1788-5AFA-4832-AE6D-3B48075CD2BA}" presName="node" presStyleLbl="node1" presStyleIdx="1" presStyleCnt="4" custRadScaleRad="119849" custRadScaleInc="-23196">
        <dgm:presLayoutVars>
          <dgm:bulletEnabled val="1"/>
        </dgm:presLayoutVars>
      </dgm:prSet>
      <dgm:spPr/>
    </dgm:pt>
    <dgm:pt modelId="{02EF9AD5-3B57-4ECC-AB39-4FDB09E38A81}" type="pres">
      <dgm:prSet presAssocID="{ED5D1788-5AFA-4832-AE6D-3B48075CD2BA}" presName="spNode" presStyleCnt="0"/>
      <dgm:spPr/>
    </dgm:pt>
    <dgm:pt modelId="{45DFFA1F-90D1-4C9A-BF3C-FD8F2D46269A}" type="pres">
      <dgm:prSet presAssocID="{35B36479-D3A1-49A8-8FD4-F69A479643BA}" presName="sibTrans" presStyleLbl="sibTrans1D1" presStyleIdx="1" presStyleCnt="4"/>
      <dgm:spPr/>
    </dgm:pt>
    <dgm:pt modelId="{3A1EF067-6F92-4408-800B-823C48B8A781}" type="pres">
      <dgm:prSet presAssocID="{854081E8-5B87-4598-98C8-AAD3A92FEA6B}" presName="node" presStyleLbl="node1" presStyleIdx="2" presStyleCnt="4">
        <dgm:presLayoutVars>
          <dgm:bulletEnabled val="1"/>
        </dgm:presLayoutVars>
      </dgm:prSet>
      <dgm:spPr/>
    </dgm:pt>
    <dgm:pt modelId="{8D74D99D-F854-4153-9148-962A18BCEA95}" type="pres">
      <dgm:prSet presAssocID="{854081E8-5B87-4598-98C8-AAD3A92FEA6B}" presName="spNode" presStyleCnt="0"/>
      <dgm:spPr/>
    </dgm:pt>
    <dgm:pt modelId="{32330E1D-76F8-4CE6-924E-10F6886F9C29}" type="pres">
      <dgm:prSet presAssocID="{F1FEEF10-95D9-453D-B2DB-E5CF04A27BBB}" presName="sibTrans" presStyleLbl="sibTrans1D1" presStyleIdx="2" presStyleCnt="4"/>
      <dgm:spPr/>
    </dgm:pt>
    <dgm:pt modelId="{3DE6FE82-69A1-44B1-8982-055A2D7BCA8C}" type="pres">
      <dgm:prSet presAssocID="{BC1BA38E-BDE5-4A7D-82E6-4C85AC93E85B}" presName="node" presStyleLbl="node1" presStyleIdx="3" presStyleCnt="4">
        <dgm:presLayoutVars>
          <dgm:bulletEnabled val="1"/>
        </dgm:presLayoutVars>
      </dgm:prSet>
      <dgm:spPr/>
    </dgm:pt>
    <dgm:pt modelId="{A81F2816-FBEE-475F-9626-4FEF7F94D956}" type="pres">
      <dgm:prSet presAssocID="{BC1BA38E-BDE5-4A7D-82E6-4C85AC93E85B}" presName="spNode" presStyleCnt="0"/>
      <dgm:spPr/>
    </dgm:pt>
    <dgm:pt modelId="{2C971BE0-2A88-425D-B1C7-CB20157E110B}" type="pres">
      <dgm:prSet presAssocID="{A83D36E3-1D51-45D8-9997-B36609E4145E}" presName="sibTrans" presStyleLbl="sibTrans1D1" presStyleIdx="3" presStyleCnt="4"/>
      <dgm:spPr/>
    </dgm:pt>
  </dgm:ptLst>
  <dgm:cxnLst>
    <dgm:cxn modelId="{DD72CF0F-D1AB-4068-BECE-7B35A13D7864}" type="presOf" srcId="{35B36479-D3A1-49A8-8FD4-F69A479643BA}" destId="{45DFFA1F-90D1-4C9A-BF3C-FD8F2D46269A}" srcOrd="0" destOrd="0" presId="urn:microsoft.com/office/officeart/2005/8/layout/cycle5"/>
    <dgm:cxn modelId="{E4A4D416-64E1-495D-9157-064B98892DA4}" type="presOf" srcId="{0211716D-E3F0-4079-9E9E-21E107C42FC3}" destId="{54D3F3EA-7B06-496B-8292-95B27E7C1DDD}" srcOrd="0" destOrd="0" presId="urn:microsoft.com/office/officeart/2005/8/layout/cycle5"/>
    <dgm:cxn modelId="{EA13C437-4158-4C35-8B31-A96F6A79A5BC}" srcId="{96525F8C-56EC-47DA-960B-03CB03805B8E}" destId="{BC1BA38E-BDE5-4A7D-82E6-4C85AC93E85B}" srcOrd="3" destOrd="0" parTransId="{7B5F5243-93DD-4BCA-8731-01BE63C42FA2}" sibTransId="{A83D36E3-1D51-45D8-9997-B36609E4145E}"/>
    <dgm:cxn modelId="{86BA6F3E-E373-4516-A9BB-7FC95E2C2789}" type="presOf" srcId="{854081E8-5B87-4598-98C8-AAD3A92FEA6B}" destId="{3A1EF067-6F92-4408-800B-823C48B8A781}" srcOrd="0" destOrd="0" presId="urn:microsoft.com/office/officeart/2005/8/layout/cycle5"/>
    <dgm:cxn modelId="{9F80963E-EE54-49B6-A3C8-1C4F1F0A5DB6}" type="presOf" srcId="{559512F5-B402-4187-99BB-1A7CFE55A922}" destId="{F7B47108-0C00-4371-B42E-862BAACBEDFE}" srcOrd="0" destOrd="0" presId="urn:microsoft.com/office/officeart/2005/8/layout/cycle5"/>
    <dgm:cxn modelId="{78292B5C-E49C-4411-8D6A-65C1508895CB}" type="presOf" srcId="{A83D36E3-1D51-45D8-9997-B36609E4145E}" destId="{2C971BE0-2A88-425D-B1C7-CB20157E110B}" srcOrd="0" destOrd="0" presId="urn:microsoft.com/office/officeart/2005/8/layout/cycle5"/>
    <dgm:cxn modelId="{72564765-EF1E-43FE-ADCC-572BA2851C53}" srcId="{96525F8C-56EC-47DA-960B-03CB03805B8E}" destId="{0211716D-E3F0-4079-9E9E-21E107C42FC3}" srcOrd="0" destOrd="0" parTransId="{347C9D12-958C-4C73-AAB2-68AADFC94274}" sibTransId="{559512F5-B402-4187-99BB-1A7CFE55A922}"/>
    <dgm:cxn modelId="{F66D2B69-1065-4183-98FA-33232B135E61}" srcId="{96525F8C-56EC-47DA-960B-03CB03805B8E}" destId="{854081E8-5B87-4598-98C8-AAD3A92FEA6B}" srcOrd="2" destOrd="0" parTransId="{2F0A48D9-2FC6-435B-8DDA-557C21645DBA}" sibTransId="{F1FEEF10-95D9-453D-B2DB-E5CF04A27BBB}"/>
    <dgm:cxn modelId="{BD80D555-7EC4-49F6-B48E-67A33F98B2D7}" type="presOf" srcId="{ED5D1788-5AFA-4832-AE6D-3B48075CD2BA}" destId="{F7D6DA7F-B2CD-4D68-9C50-5816C9E71DBA}" srcOrd="0" destOrd="0" presId="urn:microsoft.com/office/officeart/2005/8/layout/cycle5"/>
    <dgm:cxn modelId="{C27C81A5-DE1F-49DD-85EF-B163605BC59A}" srcId="{96525F8C-56EC-47DA-960B-03CB03805B8E}" destId="{ED5D1788-5AFA-4832-AE6D-3B48075CD2BA}" srcOrd="1" destOrd="0" parTransId="{2898F939-927B-4A78-B5DB-2D46E03C076E}" sibTransId="{35B36479-D3A1-49A8-8FD4-F69A479643BA}"/>
    <dgm:cxn modelId="{8E2331B6-FCF2-4BCB-9AD9-108F20ADC779}" type="presOf" srcId="{BC1BA38E-BDE5-4A7D-82E6-4C85AC93E85B}" destId="{3DE6FE82-69A1-44B1-8982-055A2D7BCA8C}" srcOrd="0" destOrd="0" presId="urn:microsoft.com/office/officeart/2005/8/layout/cycle5"/>
    <dgm:cxn modelId="{63714BC5-E3A8-4EAD-B2E3-CB3826C1269C}" type="presOf" srcId="{96525F8C-56EC-47DA-960B-03CB03805B8E}" destId="{D189B9F0-6B28-449E-9795-8D57A1F20372}" srcOrd="0" destOrd="0" presId="urn:microsoft.com/office/officeart/2005/8/layout/cycle5"/>
    <dgm:cxn modelId="{1FC3E5E3-3A77-49E7-8EB8-2D7855CDA470}" type="presOf" srcId="{F1FEEF10-95D9-453D-B2DB-E5CF04A27BBB}" destId="{32330E1D-76F8-4CE6-924E-10F6886F9C29}" srcOrd="0" destOrd="0" presId="urn:microsoft.com/office/officeart/2005/8/layout/cycle5"/>
    <dgm:cxn modelId="{2697ABB2-AB82-483B-99DD-4BA32F445052}" type="presParOf" srcId="{D189B9F0-6B28-449E-9795-8D57A1F20372}" destId="{54D3F3EA-7B06-496B-8292-95B27E7C1DDD}" srcOrd="0" destOrd="0" presId="urn:microsoft.com/office/officeart/2005/8/layout/cycle5"/>
    <dgm:cxn modelId="{3C35CDA7-3A54-428E-95CF-37C9F4F5CC2F}" type="presParOf" srcId="{D189B9F0-6B28-449E-9795-8D57A1F20372}" destId="{8625875D-40B7-4DB9-8C4B-9DDB5D9DDE33}" srcOrd="1" destOrd="0" presId="urn:microsoft.com/office/officeart/2005/8/layout/cycle5"/>
    <dgm:cxn modelId="{7C0E52FC-F734-4BD3-8357-66FFA86E37C7}" type="presParOf" srcId="{D189B9F0-6B28-449E-9795-8D57A1F20372}" destId="{F7B47108-0C00-4371-B42E-862BAACBEDFE}" srcOrd="2" destOrd="0" presId="urn:microsoft.com/office/officeart/2005/8/layout/cycle5"/>
    <dgm:cxn modelId="{3B77B9BA-423A-40CB-A5C7-9AB5B491A0FF}" type="presParOf" srcId="{D189B9F0-6B28-449E-9795-8D57A1F20372}" destId="{F7D6DA7F-B2CD-4D68-9C50-5816C9E71DBA}" srcOrd="3" destOrd="0" presId="urn:microsoft.com/office/officeart/2005/8/layout/cycle5"/>
    <dgm:cxn modelId="{71F2ABED-99E0-4CB0-AFF9-011E3842E338}" type="presParOf" srcId="{D189B9F0-6B28-449E-9795-8D57A1F20372}" destId="{02EF9AD5-3B57-4ECC-AB39-4FDB09E38A81}" srcOrd="4" destOrd="0" presId="urn:microsoft.com/office/officeart/2005/8/layout/cycle5"/>
    <dgm:cxn modelId="{86F0FCB6-9BE0-43B3-B92D-14B76E22720B}" type="presParOf" srcId="{D189B9F0-6B28-449E-9795-8D57A1F20372}" destId="{45DFFA1F-90D1-4C9A-BF3C-FD8F2D46269A}" srcOrd="5" destOrd="0" presId="urn:microsoft.com/office/officeart/2005/8/layout/cycle5"/>
    <dgm:cxn modelId="{92D5CE83-0A59-48D2-8317-4C75376C85B6}" type="presParOf" srcId="{D189B9F0-6B28-449E-9795-8D57A1F20372}" destId="{3A1EF067-6F92-4408-800B-823C48B8A781}" srcOrd="6" destOrd="0" presId="urn:microsoft.com/office/officeart/2005/8/layout/cycle5"/>
    <dgm:cxn modelId="{66945E16-3A8B-4278-AE4E-5C4E0C845001}" type="presParOf" srcId="{D189B9F0-6B28-449E-9795-8D57A1F20372}" destId="{8D74D99D-F854-4153-9148-962A18BCEA95}" srcOrd="7" destOrd="0" presId="urn:microsoft.com/office/officeart/2005/8/layout/cycle5"/>
    <dgm:cxn modelId="{160FA88E-AF5F-42E9-85F7-EE1228AF4E93}" type="presParOf" srcId="{D189B9F0-6B28-449E-9795-8D57A1F20372}" destId="{32330E1D-76F8-4CE6-924E-10F6886F9C29}" srcOrd="8" destOrd="0" presId="urn:microsoft.com/office/officeart/2005/8/layout/cycle5"/>
    <dgm:cxn modelId="{2F3DC34A-A186-4CB4-9DFE-AF21CEC2F66E}" type="presParOf" srcId="{D189B9F0-6B28-449E-9795-8D57A1F20372}" destId="{3DE6FE82-69A1-44B1-8982-055A2D7BCA8C}" srcOrd="9" destOrd="0" presId="urn:microsoft.com/office/officeart/2005/8/layout/cycle5"/>
    <dgm:cxn modelId="{3ABAA038-738A-49ED-B7F1-55F8155D4716}" type="presParOf" srcId="{D189B9F0-6B28-449E-9795-8D57A1F20372}" destId="{A81F2816-FBEE-475F-9626-4FEF7F94D956}" srcOrd="10" destOrd="0" presId="urn:microsoft.com/office/officeart/2005/8/layout/cycle5"/>
    <dgm:cxn modelId="{52395382-4853-471C-AAD1-5BD763EB3393}" type="presParOf" srcId="{D189B9F0-6B28-449E-9795-8D57A1F20372}" destId="{2C971BE0-2A88-425D-B1C7-CB20157E110B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6525F8C-56EC-47DA-960B-03CB03805B8E}" type="doc">
      <dgm:prSet loTypeId="urn:microsoft.com/office/officeart/2005/8/layout/cycle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211716D-E3F0-4079-9E9E-21E107C42FC3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Man</a:t>
          </a:r>
        </a:p>
      </dgm:t>
    </dgm:pt>
    <dgm:pt modelId="{347C9D12-958C-4C73-AAB2-68AADFC94274}" type="parTrans" cxnId="{72564765-EF1E-43FE-ADCC-572BA2851C53}">
      <dgm:prSet/>
      <dgm:spPr/>
      <dgm:t>
        <a:bodyPr/>
        <a:lstStyle/>
        <a:p>
          <a:endParaRPr lang="en-US"/>
        </a:p>
      </dgm:t>
    </dgm:pt>
    <dgm:pt modelId="{559512F5-B402-4187-99BB-1A7CFE55A922}" type="sibTrans" cxnId="{72564765-EF1E-43FE-ADCC-572BA2851C53}">
      <dgm:prSet/>
      <dgm:spPr/>
      <dgm:t>
        <a:bodyPr/>
        <a:lstStyle/>
        <a:p>
          <a:endParaRPr lang="en-US"/>
        </a:p>
      </dgm:t>
    </dgm:pt>
    <dgm:pt modelId="{ED5D1788-5AFA-4832-AE6D-3B48075CD2BA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Snail</a:t>
          </a:r>
        </a:p>
      </dgm:t>
    </dgm:pt>
    <dgm:pt modelId="{2898F939-927B-4A78-B5DB-2D46E03C076E}" type="parTrans" cxnId="{C27C81A5-DE1F-49DD-85EF-B163605BC59A}">
      <dgm:prSet/>
      <dgm:spPr/>
      <dgm:t>
        <a:bodyPr/>
        <a:lstStyle/>
        <a:p>
          <a:endParaRPr lang="en-US"/>
        </a:p>
      </dgm:t>
    </dgm:pt>
    <dgm:pt modelId="{35B36479-D3A1-49A8-8FD4-F69A479643BA}" type="sibTrans" cxnId="{C27C81A5-DE1F-49DD-85EF-B163605BC59A}">
      <dgm:prSet/>
      <dgm:spPr/>
      <dgm:t>
        <a:bodyPr/>
        <a:lstStyle/>
        <a:p>
          <a:endParaRPr lang="en-US"/>
        </a:p>
      </dgm:t>
    </dgm:pt>
    <dgm:pt modelId="{854081E8-5B87-4598-98C8-AAD3A92FEA6B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Dog</a:t>
          </a:r>
        </a:p>
      </dgm:t>
    </dgm:pt>
    <dgm:pt modelId="{2F0A48D9-2FC6-435B-8DDA-557C21645DBA}" type="parTrans" cxnId="{F66D2B69-1065-4183-98FA-33232B135E61}">
      <dgm:prSet/>
      <dgm:spPr/>
      <dgm:t>
        <a:bodyPr/>
        <a:lstStyle/>
        <a:p>
          <a:endParaRPr lang="en-US"/>
        </a:p>
      </dgm:t>
    </dgm:pt>
    <dgm:pt modelId="{F1FEEF10-95D9-453D-B2DB-E5CF04A27BBB}" type="sibTrans" cxnId="{F66D2B69-1065-4183-98FA-33232B135E61}">
      <dgm:prSet/>
      <dgm:spPr/>
      <dgm:t>
        <a:bodyPr/>
        <a:lstStyle/>
        <a:p>
          <a:endParaRPr lang="en-US"/>
        </a:p>
      </dgm:t>
    </dgm:pt>
    <dgm:pt modelId="{BC1BA38E-BDE5-4A7D-82E6-4C85AC93E85B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Snail</a:t>
          </a:r>
        </a:p>
      </dgm:t>
    </dgm:pt>
    <dgm:pt modelId="{7B5F5243-93DD-4BCA-8731-01BE63C42FA2}" type="parTrans" cxnId="{EA13C437-4158-4C35-8B31-A96F6A79A5BC}">
      <dgm:prSet/>
      <dgm:spPr/>
      <dgm:t>
        <a:bodyPr/>
        <a:lstStyle/>
        <a:p>
          <a:endParaRPr lang="en-US"/>
        </a:p>
      </dgm:t>
    </dgm:pt>
    <dgm:pt modelId="{A83D36E3-1D51-45D8-9997-B36609E4145E}" type="sibTrans" cxnId="{EA13C437-4158-4C35-8B31-A96F6A79A5BC}">
      <dgm:prSet/>
      <dgm:spPr/>
      <dgm:t>
        <a:bodyPr/>
        <a:lstStyle/>
        <a:p>
          <a:endParaRPr lang="en-US"/>
        </a:p>
      </dgm:t>
    </dgm:pt>
    <dgm:pt modelId="{D189B9F0-6B28-449E-9795-8D57A1F20372}" type="pres">
      <dgm:prSet presAssocID="{96525F8C-56EC-47DA-960B-03CB03805B8E}" presName="cycle" presStyleCnt="0">
        <dgm:presLayoutVars>
          <dgm:dir/>
          <dgm:resizeHandles val="exact"/>
        </dgm:presLayoutVars>
      </dgm:prSet>
      <dgm:spPr/>
    </dgm:pt>
    <dgm:pt modelId="{54D3F3EA-7B06-496B-8292-95B27E7C1DDD}" type="pres">
      <dgm:prSet presAssocID="{0211716D-E3F0-4079-9E9E-21E107C42FC3}" presName="node" presStyleLbl="node1" presStyleIdx="0" presStyleCnt="4" custRadScaleRad="100461" custRadScaleInc="12788">
        <dgm:presLayoutVars>
          <dgm:bulletEnabled val="1"/>
        </dgm:presLayoutVars>
      </dgm:prSet>
      <dgm:spPr/>
    </dgm:pt>
    <dgm:pt modelId="{8625875D-40B7-4DB9-8C4B-9DDB5D9DDE33}" type="pres">
      <dgm:prSet presAssocID="{0211716D-E3F0-4079-9E9E-21E107C42FC3}" presName="spNode" presStyleCnt="0"/>
      <dgm:spPr/>
    </dgm:pt>
    <dgm:pt modelId="{F7B47108-0C00-4371-B42E-862BAACBEDFE}" type="pres">
      <dgm:prSet presAssocID="{559512F5-B402-4187-99BB-1A7CFE55A922}" presName="sibTrans" presStyleLbl="sibTrans1D1" presStyleIdx="0" presStyleCnt="4"/>
      <dgm:spPr/>
    </dgm:pt>
    <dgm:pt modelId="{F7D6DA7F-B2CD-4D68-9C50-5816C9E71DBA}" type="pres">
      <dgm:prSet presAssocID="{ED5D1788-5AFA-4832-AE6D-3B48075CD2BA}" presName="node" presStyleLbl="node1" presStyleIdx="1" presStyleCnt="4" custRadScaleRad="119849" custRadScaleInc="-23196">
        <dgm:presLayoutVars>
          <dgm:bulletEnabled val="1"/>
        </dgm:presLayoutVars>
      </dgm:prSet>
      <dgm:spPr/>
    </dgm:pt>
    <dgm:pt modelId="{02EF9AD5-3B57-4ECC-AB39-4FDB09E38A81}" type="pres">
      <dgm:prSet presAssocID="{ED5D1788-5AFA-4832-AE6D-3B48075CD2BA}" presName="spNode" presStyleCnt="0"/>
      <dgm:spPr/>
    </dgm:pt>
    <dgm:pt modelId="{45DFFA1F-90D1-4C9A-BF3C-FD8F2D46269A}" type="pres">
      <dgm:prSet presAssocID="{35B36479-D3A1-49A8-8FD4-F69A479643BA}" presName="sibTrans" presStyleLbl="sibTrans1D1" presStyleIdx="1" presStyleCnt="4"/>
      <dgm:spPr/>
    </dgm:pt>
    <dgm:pt modelId="{3A1EF067-6F92-4408-800B-823C48B8A781}" type="pres">
      <dgm:prSet presAssocID="{854081E8-5B87-4598-98C8-AAD3A92FEA6B}" presName="node" presStyleLbl="node1" presStyleIdx="2" presStyleCnt="4">
        <dgm:presLayoutVars>
          <dgm:bulletEnabled val="1"/>
        </dgm:presLayoutVars>
      </dgm:prSet>
      <dgm:spPr/>
    </dgm:pt>
    <dgm:pt modelId="{8D74D99D-F854-4153-9148-962A18BCEA95}" type="pres">
      <dgm:prSet presAssocID="{854081E8-5B87-4598-98C8-AAD3A92FEA6B}" presName="spNode" presStyleCnt="0"/>
      <dgm:spPr/>
    </dgm:pt>
    <dgm:pt modelId="{32330E1D-76F8-4CE6-924E-10F6886F9C29}" type="pres">
      <dgm:prSet presAssocID="{F1FEEF10-95D9-453D-B2DB-E5CF04A27BBB}" presName="sibTrans" presStyleLbl="sibTrans1D1" presStyleIdx="2" presStyleCnt="4"/>
      <dgm:spPr/>
    </dgm:pt>
    <dgm:pt modelId="{3DE6FE82-69A1-44B1-8982-055A2D7BCA8C}" type="pres">
      <dgm:prSet presAssocID="{BC1BA38E-BDE5-4A7D-82E6-4C85AC93E85B}" presName="node" presStyleLbl="node1" presStyleIdx="3" presStyleCnt="4">
        <dgm:presLayoutVars>
          <dgm:bulletEnabled val="1"/>
        </dgm:presLayoutVars>
      </dgm:prSet>
      <dgm:spPr/>
    </dgm:pt>
    <dgm:pt modelId="{A81F2816-FBEE-475F-9626-4FEF7F94D956}" type="pres">
      <dgm:prSet presAssocID="{BC1BA38E-BDE5-4A7D-82E6-4C85AC93E85B}" presName="spNode" presStyleCnt="0"/>
      <dgm:spPr/>
    </dgm:pt>
    <dgm:pt modelId="{2C971BE0-2A88-425D-B1C7-CB20157E110B}" type="pres">
      <dgm:prSet presAssocID="{A83D36E3-1D51-45D8-9997-B36609E4145E}" presName="sibTrans" presStyleLbl="sibTrans1D1" presStyleIdx="3" presStyleCnt="4"/>
      <dgm:spPr/>
    </dgm:pt>
  </dgm:ptLst>
  <dgm:cxnLst>
    <dgm:cxn modelId="{89E45722-8F31-462E-9393-D2933ED76A89}" type="presOf" srcId="{854081E8-5B87-4598-98C8-AAD3A92FEA6B}" destId="{3A1EF067-6F92-4408-800B-823C48B8A781}" srcOrd="0" destOrd="0" presId="urn:microsoft.com/office/officeart/2005/8/layout/cycle5"/>
    <dgm:cxn modelId="{EA13C437-4158-4C35-8B31-A96F6A79A5BC}" srcId="{96525F8C-56EC-47DA-960B-03CB03805B8E}" destId="{BC1BA38E-BDE5-4A7D-82E6-4C85AC93E85B}" srcOrd="3" destOrd="0" parTransId="{7B5F5243-93DD-4BCA-8731-01BE63C42FA2}" sibTransId="{A83D36E3-1D51-45D8-9997-B36609E4145E}"/>
    <dgm:cxn modelId="{72564765-EF1E-43FE-ADCC-572BA2851C53}" srcId="{96525F8C-56EC-47DA-960B-03CB03805B8E}" destId="{0211716D-E3F0-4079-9E9E-21E107C42FC3}" srcOrd="0" destOrd="0" parTransId="{347C9D12-958C-4C73-AAB2-68AADFC94274}" sibTransId="{559512F5-B402-4187-99BB-1A7CFE55A922}"/>
    <dgm:cxn modelId="{F66D2B69-1065-4183-98FA-33232B135E61}" srcId="{96525F8C-56EC-47DA-960B-03CB03805B8E}" destId="{854081E8-5B87-4598-98C8-AAD3A92FEA6B}" srcOrd="2" destOrd="0" parTransId="{2F0A48D9-2FC6-435B-8DDA-557C21645DBA}" sibTransId="{F1FEEF10-95D9-453D-B2DB-E5CF04A27BBB}"/>
    <dgm:cxn modelId="{6449B577-A42A-4EF6-A4FC-FD0E9F2B272D}" type="presOf" srcId="{0211716D-E3F0-4079-9E9E-21E107C42FC3}" destId="{54D3F3EA-7B06-496B-8292-95B27E7C1DDD}" srcOrd="0" destOrd="0" presId="urn:microsoft.com/office/officeart/2005/8/layout/cycle5"/>
    <dgm:cxn modelId="{9E6E6881-51E6-424E-820B-0FFBAFD6B16F}" type="presOf" srcId="{A83D36E3-1D51-45D8-9997-B36609E4145E}" destId="{2C971BE0-2A88-425D-B1C7-CB20157E110B}" srcOrd="0" destOrd="0" presId="urn:microsoft.com/office/officeart/2005/8/layout/cycle5"/>
    <dgm:cxn modelId="{B9CBD88A-811C-4C5D-9A42-A998048DB08A}" type="presOf" srcId="{ED5D1788-5AFA-4832-AE6D-3B48075CD2BA}" destId="{F7D6DA7F-B2CD-4D68-9C50-5816C9E71DBA}" srcOrd="0" destOrd="0" presId="urn:microsoft.com/office/officeart/2005/8/layout/cycle5"/>
    <dgm:cxn modelId="{48DA1B8D-2880-4842-9251-2DFBF4116E82}" type="presOf" srcId="{BC1BA38E-BDE5-4A7D-82E6-4C85AC93E85B}" destId="{3DE6FE82-69A1-44B1-8982-055A2D7BCA8C}" srcOrd="0" destOrd="0" presId="urn:microsoft.com/office/officeart/2005/8/layout/cycle5"/>
    <dgm:cxn modelId="{74D03198-5D80-4C88-974B-4D4022DAFB98}" type="presOf" srcId="{F1FEEF10-95D9-453D-B2DB-E5CF04A27BBB}" destId="{32330E1D-76F8-4CE6-924E-10F6886F9C29}" srcOrd="0" destOrd="0" presId="urn:microsoft.com/office/officeart/2005/8/layout/cycle5"/>
    <dgm:cxn modelId="{447FE6A0-ED47-4176-AACB-D2BB0D2E8CEF}" type="presOf" srcId="{35B36479-D3A1-49A8-8FD4-F69A479643BA}" destId="{45DFFA1F-90D1-4C9A-BF3C-FD8F2D46269A}" srcOrd="0" destOrd="0" presId="urn:microsoft.com/office/officeart/2005/8/layout/cycle5"/>
    <dgm:cxn modelId="{C27C81A5-DE1F-49DD-85EF-B163605BC59A}" srcId="{96525F8C-56EC-47DA-960B-03CB03805B8E}" destId="{ED5D1788-5AFA-4832-AE6D-3B48075CD2BA}" srcOrd="1" destOrd="0" parTransId="{2898F939-927B-4A78-B5DB-2D46E03C076E}" sibTransId="{35B36479-D3A1-49A8-8FD4-F69A479643BA}"/>
    <dgm:cxn modelId="{038D75D3-3EE9-4EFD-83F0-715B9F8C46CB}" type="presOf" srcId="{96525F8C-56EC-47DA-960B-03CB03805B8E}" destId="{D189B9F0-6B28-449E-9795-8D57A1F20372}" srcOrd="0" destOrd="0" presId="urn:microsoft.com/office/officeart/2005/8/layout/cycle5"/>
    <dgm:cxn modelId="{CEDE81E8-1A9A-4B78-902A-2636486EB640}" type="presOf" srcId="{559512F5-B402-4187-99BB-1A7CFE55A922}" destId="{F7B47108-0C00-4371-B42E-862BAACBEDFE}" srcOrd="0" destOrd="0" presId="urn:microsoft.com/office/officeart/2005/8/layout/cycle5"/>
    <dgm:cxn modelId="{DB0E0B3A-1413-4870-866F-7F5A6531AB79}" type="presParOf" srcId="{D189B9F0-6B28-449E-9795-8D57A1F20372}" destId="{54D3F3EA-7B06-496B-8292-95B27E7C1DDD}" srcOrd="0" destOrd="0" presId="urn:microsoft.com/office/officeart/2005/8/layout/cycle5"/>
    <dgm:cxn modelId="{6FE75B3B-9C88-43F3-9FFE-AE5CCF43D7C3}" type="presParOf" srcId="{D189B9F0-6B28-449E-9795-8D57A1F20372}" destId="{8625875D-40B7-4DB9-8C4B-9DDB5D9DDE33}" srcOrd="1" destOrd="0" presId="urn:microsoft.com/office/officeart/2005/8/layout/cycle5"/>
    <dgm:cxn modelId="{9C9BD042-BD69-47A2-B909-79EA08F9CE95}" type="presParOf" srcId="{D189B9F0-6B28-449E-9795-8D57A1F20372}" destId="{F7B47108-0C00-4371-B42E-862BAACBEDFE}" srcOrd="2" destOrd="0" presId="urn:microsoft.com/office/officeart/2005/8/layout/cycle5"/>
    <dgm:cxn modelId="{76198ED3-F5C1-43D5-B1C7-AE5FB233EDC9}" type="presParOf" srcId="{D189B9F0-6B28-449E-9795-8D57A1F20372}" destId="{F7D6DA7F-B2CD-4D68-9C50-5816C9E71DBA}" srcOrd="3" destOrd="0" presId="urn:microsoft.com/office/officeart/2005/8/layout/cycle5"/>
    <dgm:cxn modelId="{A3DB3481-8C35-4440-879F-87BCE1AC3D02}" type="presParOf" srcId="{D189B9F0-6B28-449E-9795-8D57A1F20372}" destId="{02EF9AD5-3B57-4ECC-AB39-4FDB09E38A81}" srcOrd="4" destOrd="0" presId="urn:microsoft.com/office/officeart/2005/8/layout/cycle5"/>
    <dgm:cxn modelId="{244DFF5C-A7A6-4153-BC51-1810883CD20D}" type="presParOf" srcId="{D189B9F0-6B28-449E-9795-8D57A1F20372}" destId="{45DFFA1F-90D1-4C9A-BF3C-FD8F2D46269A}" srcOrd="5" destOrd="0" presId="urn:microsoft.com/office/officeart/2005/8/layout/cycle5"/>
    <dgm:cxn modelId="{445BC6A0-95BA-479D-87BF-878B347F824E}" type="presParOf" srcId="{D189B9F0-6B28-449E-9795-8D57A1F20372}" destId="{3A1EF067-6F92-4408-800B-823C48B8A781}" srcOrd="6" destOrd="0" presId="urn:microsoft.com/office/officeart/2005/8/layout/cycle5"/>
    <dgm:cxn modelId="{D4455A3A-AAFE-4B03-B9B3-E62D131554C6}" type="presParOf" srcId="{D189B9F0-6B28-449E-9795-8D57A1F20372}" destId="{8D74D99D-F854-4153-9148-962A18BCEA95}" srcOrd="7" destOrd="0" presId="urn:microsoft.com/office/officeart/2005/8/layout/cycle5"/>
    <dgm:cxn modelId="{9B674CCA-F976-435A-A4F4-157479CBDB78}" type="presParOf" srcId="{D189B9F0-6B28-449E-9795-8D57A1F20372}" destId="{32330E1D-76F8-4CE6-924E-10F6886F9C29}" srcOrd="8" destOrd="0" presId="urn:microsoft.com/office/officeart/2005/8/layout/cycle5"/>
    <dgm:cxn modelId="{4BE217AB-1A1B-4906-8DAC-8BAFDB0CB4E1}" type="presParOf" srcId="{D189B9F0-6B28-449E-9795-8D57A1F20372}" destId="{3DE6FE82-69A1-44B1-8982-055A2D7BCA8C}" srcOrd="9" destOrd="0" presId="urn:microsoft.com/office/officeart/2005/8/layout/cycle5"/>
    <dgm:cxn modelId="{E463B8E4-3174-44D3-B71B-411A15E19E23}" type="presParOf" srcId="{D189B9F0-6B28-449E-9795-8D57A1F20372}" destId="{A81F2816-FBEE-475F-9626-4FEF7F94D956}" srcOrd="10" destOrd="0" presId="urn:microsoft.com/office/officeart/2005/8/layout/cycle5"/>
    <dgm:cxn modelId="{36A35BCF-8A89-45EA-A2BF-19DBF614D98C}" type="presParOf" srcId="{D189B9F0-6B28-449E-9795-8D57A1F20372}" destId="{2C971BE0-2A88-425D-B1C7-CB20157E110B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6525F8C-56EC-47DA-960B-03CB03805B8E}" type="doc">
      <dgm:prSet loTypeId="urn:microsoft.com/office/officeart/2005/8/layout/cycle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ED5D1788-5AFA-4832-AE6D-3B48075CD2BA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Sheep</a:t>
          </a:r>
        </a:p>
      </dgm:t>
    </dgm:pt>
    <dgm:pt modelId="{2898F939-927B-4A78-B5DB-2D46E03C076E}" type="parTrans" cxnId="{C27C81A5-DE1F-49DD-85EF-B163605BC59A}">
      <dgm:prSet/>
      <dgm:spPr/>
      <dgm:t>
        <a:bodyPr/>
        <a:lstStyle/>
        <a:p>
          <a:endParaRPr lang="en-US"/>
        </a:p>
      </dgm:t>
    </dgm:pt>
    <dgm:pt modelId="{35B36479-D3A1-49A8-8FD4-F69A479643BA}" type="sibTrans" cxnId="{C27C81A5-DE1F-49DD-85EF-B163605BC59A}">
      <dgm:prSet/>
      <dgm:spPr/>
      <dgm:t>
        <a:bodyPr/>
        <a:lstStyle/>
        <a:p>
          <a:endParaRPr lang="en-US"/>
        </a:p>
      </dgm:t>
    </dgm:pt>
    <dgm:pt modelId="{387883A0-7FB1-4884-82C7-4665AA73B827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Snail</a:t>
          </a:r>
        </a:p>
      </dgm:t>
    </dgm:pt>
    <dgm:pt modelId="{F37551FE-C9C1-49C4-BC91-65A26759A3E4}" type="parTrans" cxnId="{4F30F575-6EC9-4B6F-B28A-D2E14585F0B1}">
      <dgm:prSet/>
      <dgm:spPr/>
      <dgm:t>
        <a:bodyPr/>
        <a:lstStyle/>
        <a:p>
          <a:endParaRPr lang="en-US"/>
        </a:p>
      </dgm:t>
    </dgm:pt>
    <dgm:pt modelId="{83275DF2-0E5F-4CAD-AC84-FE67FC294DEB}" type="sibTrans" cxnId="{4F30F575-6EC9-4B6F-B28A-D2E14585F0B1}">
      <dgm:prSet/>
      <dgm:spPr/>
      <dgm:t>
        <a:bodyPr/>
        <a:lstStyle/>
        <a:p>
          <a:endParaRPr lang="en-US"/>
        </a:p>
      </dgm:t>
    </dgm:pt>
    <dgm:pt modelId="{09687628-E8CF-40DB-8870-757209856006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Plant</a:t>
          </a:r>
        </a:p>
      </dgm:t>
    </dgm:pt>
    <dgm:pt modelId="{98645C7B-C794-4E14-9D5A-C5088AC46CDD}" type="parTrans" cxnId="{9D348859-C1FC-4FE0-A2F5-01E73AFB7260}">
      <dgm:prSet/>
      <dgm:spPr/>
      <dgm:t>
        <a:bodyPr/>
        <a:lstStyle/>
        <a:p>
          <a:endParaRPr lang="en-US"/>
        </a:p>
      </dgm:t>
    </dgm:pt>
    <dgm:pt modelId="{9379EB46-9200-459E-BC63-EADEFEBBD758}" type="sibTrans" cxnId="{9D348859-C1FC-4FE0-A2F5-01E73AFB7260}">
      <dgm:prSet/>
      <dgm:spPr/>
      <dgm:t>
        <a:bodyPr/>
        <a:lstStyle/>
        <a:p>
          <a:endParaRPr lang="en-US"/>
        </a:p>
      </dgm:t>
    </dgm:pt>
    <dgm:pt modelId="{D189B9F0-6B28-449E-9795-8D57A1F20372}" type="pres">
      <dgm:prSet presAssocID="{96525F8C-56EC-47DA-960B-03CB03805B8E}" presName="cycle" presStyleCnt="0">
        <dgm:presLayoutVars>
          <dgm:dir/>
          <dgm:resizeHandles val="exact"/>
        </dgm:presLayoutVars>
      </dgm:prSet>
      <dgm:spPr/>
    </dgm:pt>
    <dgm:pt modelId="{F7D6DA7F-B2CD-4D68-9C50-5816C9E71DBA}" type="pres">
      <dgm:prSet presAssocID="{ED5D1788-5AFA-4832-AE6D-3B48075CD2BA}" presName="node" presStyleLbl="node1" presStyleIdx="0" presStyleCnt="3" custScaleX="74196" custScaleY="79876" custRadScaleRad="120465" custRadScaleInc="-10812">
        <dgm:presLayoutVars>
          <dgm:bulletEnabled val="1"/>
        </dgm:presLayoutVars>
      </dgm:prSet>
      <dgm:spPr/>
    </dgm:pt>
    <dgm:pt modelId="{02EF9AD5-3B57-4ECC-AB39-4FDB09E38A81}" type="pres">
      <dgm:prSet presAssocID="{ED5D1788-5AFA-4832-AE6D-3B48075CD2BA}" presName="spNode" presStyleCnt="0"/>
      <dgm:spPr/>
    </dgm:pt>
    <dgm:pt modelId="{45DFFA1F-90D1-4C9A-BF3C-FD8F2D46269A}" type="pres">
      <dgm:prSet presAssocID="{35B36479-D3A1-49A8-8FD4-F69A479643BA}" presName="sibTrans" presStyleLbl="sibTrans1D1" presStyleIdx="0" presStyleCnt="3"/>
      <dgm:spPr/>
    </dgm:pt>
    <dgm:pt modelId="{CA2902E5-5AEC-4C11-9A1C-1F0DA043A4E1}" type="pres">
      <dgm:prSet presAssocID="{387883A0-7FB1-4884-82C7-4665AA73B827}" presName="node" presStyleLbl="node1" presStyleIdx="1" presStyleCnt="3">
        <dgm:presLayoutVars>
          <dgm:bulletEnabled val="1"/>
        </dgm:presLayoutVars>
      </dgm:prSet>
      <dgm:spPr/>
    </dgm:pt>
    <dgm:pt modelId="{FEB68C1C-E4C2-4C2D-9D48-568641B97495}" type="pres">
      <dgm:prSet presAssocID="{387883A0-7FB1-4884-82C7-4665AA73B827}" presName="spNode" presStyleCnt="0"/>
      <dgm:spPr/>
    </dgm:pt>
    <dgm:pt modelId="{0C49A492-1723-409E-A825-0EBDA25CB53C}" type="pres">
      <dgm:prSet presAssocID="{83275DF2-0E5F-4CAD-AC84-FE67FC294DEB}" presName="sibTrans" presStyleLbl="sibTrans1D1" presStyleIdx="1" presStyleCnt="3"/>
      <dgm:spPr/>
    </dgm:pt>
    <dgm:pt modelId="{E2B633D6-F2F8-424B-909E-565BA3BC6DCF}" type="pres">
      <dgm:prSet presAssocID="{09687628-E8CF-40DB-8870-757209856006}" presName="node" presStyleLbl="node1" presStyleIdx="2" presStyleCnt="3">
        <dgm:presLayoutVars>
          <dgm:bulletEnabled val="1"/>
        </dgm:presLayoutVars>
      </dgm:prSet>
      <dgm:spPr/>
    </dgm:pt>
    <dgm:pt modelId="{C7CB288F-BABE-425D-87E7-0D59D8F41D05}" type="pres">
      <dgm:prSet presAssocID="{09687628-E8CF-40DB-8870-757209856006}" presName="spNode" presStyleCnt="0"/>
      <dgm:spPr/>
    </dgm:pt>
    <dgm:pt modelId="{47EF7D18-5264-4970-9965-6EFB19B3D489}" type="pres">
      <dgm:prSet presAssocID="{9379EB46-9200-459E-BC63-EADEFEBBD758}" presName="sibTrans" presStyleLbl="sibTrans1D1" presStyleIdx="2" presStyleCnt="3"/>
      <dgm:spPr/>
    </dgm:pt>
  </dgm:ptLst>
  <dgm:cxnLst>
    <dgm:cxn modelId="{B391F21F-7398-4C62-81B1-0BEB43627A81}" type="presOf" srcId="{9379EB46-9200-459E-BC63-EADEFEBBD758}" destId="{47EF7D18-5264-4970-9965-6EFB19B3D489}" srcOrd="0" destOrd="0" presId="urn:microsoft.com/office/officeart/2005/8/layout/cycle5"/>
    <dgm:cxn modelId="{7F686733-EEE2-4731-96BD-0F0EC62FA59D}" type="presOf" srcId="{96525F8C-56EC-47DA-960B-03CB03805B8E}" destId="{D189B9F0-6B28-449E-9795-8D57A1F20372}" srcOrd="0" destOrd="0" presId="urn:microsoft.com/office/officeart/2005/8/layout/cycle5"/>
    <dgm:cxn modelId="{AFFD905C-C535-4411-8F19-C3466E4E8DE6}" type="presOf" srcId="{35B36479-D3A1-49A8-8FD4-F69A479643BA}" destId="{45DFFA1F-90D1-4C9A-BF3C-FD8F2D46269A}" srcOrd="0" destOrd="0" presId="urn:microsoft.com/office/officeart/2005/8/layout/cycle5"/>
    <dgm:cxn modelId="{F2F22160-FFD0-4274-9556-29BB571F837F}" type="presOf" srcId="{09687628-E8CF-40DB-8870-757209856006}" destId="{E2B633D6-F2F8-424B-909E-565BA3BC6DCF}" srcOrd="0" destOrd="0" presId="urn:microsoft.com/office/officeart/2005/8/layout/cycle5"/>
    <dgm:cxn modelId="{62DCEC47-FDF3-4798-BD8B-7B393B6045A4}" type="presOf" srcId="{ED5D1788-5AFA-4832-AE6D-3B48075CD2BA}" destId="{F7D6DA7F-B2CD-4D68-9C50-5816C9E71DBA}" srcOrd="0" destOrd="0" presId="urn:microsoft.com/office/officeart/2005/8/layout/cycle5"/>
    <dgm:cxn modelId="{4F30F575-6EC9-4B6F-B28A-D2E14585F0B1}" srcId="{96525F8C-56EC-47DA-960B-03CB03805B8E}" destId="{387883A0-7FB1-4884-82C7-4665AA73B827}" srcOrd="1" destOrd="0" parTransId="{F37551FE-C9C1-49C4-BC91-65A26759A3E4}" sibTransId="{83275DF2-0E5F-4CAD-AC84-FE67FC294DEB}"/>
    <dgm:cxn modelId="{9D348859-C1FC-4FE0-A2F5-01E73AFB7260}" srcId="{96525F8C-56EC-47DA-960B-03CB03805B8E}" destId="{09687628-E8CF-40DB-8870-757209856006}" srcOrd="2" destOrd="0" parTransId="{98645C7B-C794-4E14-9D5A-C5088AC46CDD}" sibTransId="{9379EB46-9200-459E-BC63-EADEFEBBD758}"/>
    <dgm:cxn modelId="{C27C81A5-DE1F-49DD-85EF-B163605BC59A}" srcId="{96525F8C-56EC-47DA-960B-03CB03805B8E}" destId="{ED5D1788-5AFA-4832-AE6D-3B48075CD2BA}" srcOrd="0" destOrd="0" parTransId="{2898F939-927B-4A78-B5DB-2D46E03C076E}" sibTransId="{35B36479-D3A1-49A8-8FD4-F69A479643BA}"/>
    <dgm:cxn modelId="{AA785AB7-3BFF-4CEA-9395-9CED577D7B80}" type="presOf" srcId="{387883A0-7FB1-4884-82C7-4665AA73B827}" destId="{CA2902E5-5AEC-4C11-9A1C-1F0DA043A4E1}" srcOrd="0" destOrd="0" presId="urn:microsoft.com/office/officeart/2005/8/layout/cycle5"/>
    <dgm:cxn modelId="{28F071CD-1D02-420F-BCF7-381F989CB501}" type="presOf" srcId="{83275DF2-0E5F-4CAD-AC84-FE67FC294DEB}" destId="{0C49A492-1723-409E-A825-0EBDA25CB53C}" srcOrd="0" destOrd="0" presId="urn:microsoft.com/office/officeart/2005/8/layout/cycle5"/>
    <dgm:cxn modelId="{E6225AD8-F611-4044-8C38-64918716EEE5}" type="presParOf" srcId="{D189B9F0-6B28-449E-9795-8D57A1F20372}" destId="{F7D6DA7F-B2CD-4D68-9C50-5816C9E71DBA}" srcOrd="0" destOrd="0" presId="urn:microsoft.com/office/officeart/2005/8/layout/cycle5"/>
    <dgm:cxn modelId="{44970316-E8DF-4CD9-9BC4-D69664BD33BF}" type="presParOf" srcId="{D189B9F0-6B28-449E-9795-8D57A1F20372}" destId="{02EF9AD5-3B57-4ECC-AB39-4FDB09E38A81}" srcOrd="1" destOrd="0" presId="urn:microsoft.com/office/officeart/2005/8/layout/cycle5"/>
    <dgm:cxn modelId="{0E43B342-BE63-4619-A5C7-ADF681F123AA}" type="presParOf" srcId="{D189B9F0-6B28-449E-9795-8D57A1F20372}" destId="{45DFFA1F-90D1-4C9A-BF3C-FD8F2D46269A}" srcOrd="2" destOrd="0" presId="urn:microsoft.com/office/officeart/2005/8/layout/cycle5"/>
    <dgm:cxn modelId="{385871C2-C828-4FF5-A39E-89C007AB39E0}" type="presParOf" srcId="{D189B9F0-6B28-449E-9795-8D57A1F20372}" destId="{CA2902E5-5AEC-4C11-9A1C-1F0DA043A4E1}" srcOrd="3" destOrd="0" presId="urn:microsoft.com/office/officeart/2005/8/layout/cycle5"/>
    <dgm:cxn modelId="{D6195E4C-B573-4482-A118-0E80959F4DDD}" type="presParOf" srcId="{D189B9F0-6B28-449E-9795-8D57A1F20372}" destId="{FEB68C1C-E4C2-4C2D-9D48-568641B97495}" srcOrd="4" destOrd="0" presId="urn:microsoft.com/office/officeart/2005/8/layout/cycle5"/>
    <dgm:cxn modelId="{20B5C65D-B4F5-4BFF-923A-8CB2CBEB621B}" type="presParOf" srcId="{D189B9F0-6B28-449E-9795-8D57A1F20372}" destId="{0C49A492-1723-409E-A825-0EBDA25CB53C}" srcOrd="5" destOrd="0" presId="urn:microsoft.com/office/officeart/2005/8/layout/cycle5"/>
    <dgm:cxn modelId="{9CE6075B-6D0F-4713-B4A0-01DCC73D0B7C}" type="presParOf" srcId="{D189B9F0-6B28-449E-9795-8D57A1F20372}" destId="{E2B633D6-F2F8-424B-909E-565BA3BC6DCF}" srcOrd="6" destOrd="0" presId="urn:microsoft.com/office/officeart/2005/8/layout/cycle5"/>
    <dgm:cxn modelId="{60F7DBFE-2FDA-4B7B-8728-AE3942D1A46E}" type="presParOf" srcId="{D189B9F0-6B28-449E-9795-8D57A1F20372}" destId="{C7CB288F-BABE-425D-87E7-0D59D8F41D05}" srcOrd="7" destOrd="0" presId="urn:microsoft.com/office/officeart/2005/8/layout/cycle5"/>
    <dgm:cxn modelId="{3F7E32CA-4773-4810-9225-90FB051E7337}" type="presParOf" srcId="{D189B9F0-6B28-449E-9795-8D57A1F20372}" destId="{47EF7D18-5264-4970-9965-6EFB19B3D489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6525F8C-56EC-47DA-960B-03CB03805B8E}" type="doc">
      <dgm:prSet loTypeId="urn:microsoft.com/office/officeart/2005/8/layout/cycle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211716D-E3F0-4079-9E9E-21E107C42FC3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Dog</a:t>
          </a:r>
        </a:p>
      </dgm:t>
    </dgm:pt>
    <dgm:pt modelId="{347C9D12-958C-4C73-AAB2-68AADFC94274}" type="parTrans" cxnId="{72564765-EF1E-43FE-ADCC-572BA2851C53}">
      <dgm:prSet/>
      <dgm:spPr/>
      <dgm:t>
        <a:bodyPr/>
        <a:lstStyle/>
        <a:p>
          <a:endParaRPr lang="en-US"/>
        </a:p>
      </dgm:t>
    </dgm:pt>
    <dgm:pt modelId="{559512F5-B402-4187-99BB-1A7CFE55A922}" type="sibTrans" cxnId="{72564765-EF1E-43FE-ADCC-572BA2851C53}">
      <dgm:prSet/>
      <dgm:spPr/>
      <dgm:t>
        <a:bodyPr/>
        <a:lstStyle/>
        <a:p>
          <a:endParaRPr lang="en-US"/>
        </a:p>
      </dgm:t>
    </dgm:pt>
    <dgm:pt modelId="{ED5D1788-5AFA-4832-AE6D-3B48075CD2BA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Dog</a:t>
          </a:r>
        </a:p>
      </dgm:t>
    </dgm:pt>
    <dgm:pt modelId="{2898F939-927B-4A78-B5DB-2D46E03C076E}" type="parTrans" cxnId="{C27C81A5-DE1F-49DD-85EF-B163605BC59A}">
      <dgm:prSet/>
      <dgm:spPr/>
      <dgm:t>
        <a:bodyPr/>
        <a:lstStyle/>
        <a:p>
          <a:endParaRPr lang="en-US"/>
        </a:p>
      </dgm:t>
    </dgm:pt>
    <dgm:pt modelId="{35B36479-D3A1-49A8-8FD4-F69A479643BA}" type="sibTrans" cxnId="{C27C81A5-DE1F-49DD-85EF-B163605BC59A}">
      <dgm:prSet/>
      <dgm:spPr/>
      <dgm:t>
        <a:bodyPr/>
        <a:lstStyle/>
        <a:p>
          <a:endParaRPr lang="en-US"/>
        </a:p>
      </dgm:t>
    </dgm:pt>
    <dgm:pt modelId="{D189B9F0-6B28-449E-9795-8D57A1F20372}" type="pres">
      <dgm:prSet presAssocID="{96525F8C-56EC-47DA-960B-03CB03805B8E}" presName="cycle" presStyleCnt="0">
        <dgm:presLayoutVars>
          <dgm:dir/>
          <dgm:resizeHandles val="exact"/>
        </dgm:presLayoutVars>
      </dgm:prSet>
      <dgm:spPr/>
    </dgm:pt>
    <dgm:pt modelId="{54D3F3EA-7B06-496B-8292-95B27E7C1DDD}" type="pres">
      <dgm:prSet presAssocID="{0211716D-E3F0-4079-9E9E-21E107C42FC3}" presName="node" presStyleLbl="node1" presStyleIdx="0" presStyleCnt="2" custScaleX="53316" custScaleY="51611" custRadScaleRad="95098" custRadScaleInc="3578">
        <dgm:presLayoutVars>
          <dgm:bulletEnabled val="1"/>
        </dgm:presLayoutVars>
      </dgm:prSet>
      <dgm:spPr/>
    </dgm:pt>
    <dgm:pt modelId="{8625875D-40B7-4DB9-8C4B-9DDB5D9DDE33}" type="pres">
      <dgm:prSet presAssocID="{0211716D-E3F0-4079-9E9E-21E107C42FC3}" presName="spNode" presStyleCnt="0"/>
      <dgm:spPr/>
    </dgm:pt>
    <dgm:pt modelId="{F7B47108-0C00-4371-B42E-862BAACBEDFE}" type="pres">
      <dgm:prSet presAssocID="{559512F5-B402-4187-99BB-1A7CFE55A922}" presName="sibTrans" presStyleLbl="sibTrans1D1" presStyleIdx="0" presStyleCnt="2"/>
      <dgm:spPr/>
    </dgm:pt>
    <dgm:pt modelId="{F7D6DA7F-B2CD-4D68-9C50-5816C9E71DBA}" type="pres">
      <dgm:prSet presAssocID="{ED5D1788-5AFA-4832-AE6D-3B48075CD2BA}" presName="node" presStyleLbl="node1" presStyleIdx="1" presStyleCnt="2" custScaleX="56117" custScaleY="48960" custRadScaleRad="120465" custRadScaleInc="-10812">
        <dgm:presLayoutVars>
          <dgm:bulletEnabled val="1"/>
        </dgm:presLayoutVars>
      </dgm:prSet>
      <dgm:spPr/>
    </dgm:pt>
    <dgm:pt modelId="{02EF9AD5-3B57-4ECC-AB39-4FDB09E38A81}" type="pres">
      <dgm:prSet presAssocID="{ED5D1788-5AFA-4832-AE6D-3B48075CD2BA}" presName="spNode" presStyleCnt="0"/>
      <dgm:spPr/>
    </dgm:pt>
    <dgm:pt modelId="{45DFFA1F-90D1-4C9A-BF3C-FD8F2D46269A}" type="pres">
      <dgm:prSet presAssocID="{35B36479-D3A1-49A8-8FD4-F69A479643BA}" presName="sibTrans" presStyleLbl="sibTrans1D1" presStyleIdx="1" presStyleCnt="2"/>
      <dgm:spPr/>
    </dgm:pt>
  </dgm:ptLst>
  <dgm:cxnLst>
    <dgm:cxn modelId="{7A0ABF3A-1831-496B-95D1-4B34574CBB19}" type="presOf" srcId="{35B36479-D3A1-49A8-8FD4-F69A479643BA}" destId="{45DFFA1F-90D1-4C9A-BF3C-FD8F2D46269A}" srcOrd="0" destOrd="0" presId="urn:microsoft.com/office/officeart/2005/8/layout/cycle5"/>
    <dgm:cxn modelId="{72564765-EF1E-43FE-ADCC-572BA2851C53}" srcId="{96525F8C-56EC-47DA-960B-03CB03805B8E}" destId="{0211716D-E3F0-4079-9E9E-21E107C42FC3}" srcOrd="0" destOrd="0" parTransId="{347C9D12-958C-4C73-AAB2-68AADFC94274}" sibTransId="{559512F5-B402-4187-99BB-1A7CFE55A922}"/>
    <dgm:cxn modelId="{C27C81A5-DE1F-49DD-85EF-B163605BC59A}" srcId="{96525F8C-56EC-47DA-960B-03CB03805B8E}" destId="{ED5D1788-5AFA-4832-AE6D-3B48075CD2BA}" srcOrd="1" destOrd="0" parTransId="{2898F939-927B-4A78-B5DB-2D46E03C076E}" sibTransId="{35B36479-D3A1-49A8-8FD4-F69A479643BA}"/>
    <dgm:cxn modelId="{02C747C1-EE58-4292-9D1F-CC5BEB88AFB1}" type="presOf" srcId="{ED5D1788-5AFA-4832-AE6D-3B48075CD2BA}" destId="{F7D6DA7F-B2CD-4D68-9C50-5816C9E71DBA}" srcOrd="0" destOrd="0" presId="urn:microsoft.com/office/officeart/2005/8/layout/cycle5"/>
    <dgm:cxn modelId="{473AD6CD-A7DC-46DD-96B1-B811D13C0372}" type="presOf" srcId="{559512F5-B402-4187-99BB-1A7CFE55A922}" destId="{F7B47108-0C00-4371-B42E-862BAACBEDFE}" srcOrd="0" destOrd="0" presId="urn:microsoft.com/office/officeart/2005/8/layout/cycle5"/>
    <dgm:cxn modelId="{DB133FD3-C000-4725-8C7C-4572EF1CCCA4}" type="presOf" srcId="{0211716D-E3F0-4079-9E9E-21E107C42FC3}" destId="{54D3F3EA-7B06-496B-8292-95B27E7C1DDD}" srcOrd="0" destOrd="0" presId="urn:microsoft.com/office/officeart/2005/8/layout/cycle5"/>
    <dgm:cxn modelId="{EC12C1E1-C58D-44B1-8212-B14628C678C6}" type="presOf" srcId="{96525F8C-56EC-47DA-960B-03CB03805B8E}" destId="{D189B9F0-6B28-449E-9795-8D57A1F20372}" srcOrd="0" destOrd="0" presId="urn:microsoft.com/office/officeart/2005/8/layout/cycle5"/>
    <dgm:cxn modelId="{45BC72D1-1550-4AB6-BD51-E9F7A7CFF82E}" type="presParOf" srcId="{D189B9F0-6B28-449E-9795-8D57A1F20372}" destId="{54D3F3EA-7B06-496B-8292-95B27E7C1DDD}" srcOrd="0" destOrd="0" presId="urn:microsoft.com/office/officeart/2005/8/layout/cycle5"/>
    <dgm:cxn modelId="{96B92322-7E51-4835-9827-E17B51CBC526}" type="presParOf" srcId="{D189B9F0-6B28-449E-9795-8D57A1F20372}" destId="{8625875D-40B7-4DB9-8C4B-9DDB5D9DDE33}" srcOrd="1" destOrd="0" presId="urn:microsoft.com/office/officeart/2005/8/layout/cycle5"/>
    <dgm:cxn modelId="{80E8E115-C802-47C7-A186-531AC5CD2B10}" type="presParOf" srcId="{D189B9F0-6B28-449E-9795-8D57A1F20372}" destId="{F7B47108-0C00-4371-B42E-862BAACBEDFE}" srcOrd="2" destOrd="0" presId="urn:microsoft.com/office/officeart/2005/8/layout/cycle5"/>
    <dgm:cxn modelId="{23DE6F9F-F27F-46B7-98F2-65B8D5ACFC19}" type="presParOf" srcId="{D189B9F0-6B28-449E-9795-8D57A1F20372}" destId="{F7D6DA7F-B2CD-4D68-9C50-5816C9E71DBA}" srcOrd="3" destOrd="0" presId="urn:microsoft.com/office/officeart/2005/8/layout/cycle5"/>
    <dgm:cxn modelId="{A214CD60-135D-4491-A105-A88FBBC20BC8}" type="presParOf" srcId="{D189B9F0-6B28-449E-9795-8D57A1F20372}" destId="{02EF9AD5-3B57-4ECC-AB39-4FDB09E38A81}" srcOrd="4" destOrd="0" presId="urn:microsoft.com/office/officeart/2005/8/layout/cycle5"/>
    <dgm:cxn modelId="{4E2D4610-C838-46C4-AF5E-17645A901281}" type="presParOf" srcId="{D189B9F0-6B28-449E-9795-8D57A1F20372}" destId="{45DFFA1F-90D1-4C9A-BF3C-FD8F2D46269A}" srcOrd="5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6525F8C-56EC-47DA-960B-03CB03805B8E}" type="doc">
      <dgm:prSet loTypeId="urn:microsoft.com/office/officeart/2005/8/layout/cycle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211716D-E3F0-4079-9E9E-21E107C42FC3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Man</a:t>
          </a:r>
        </a:p>
      </dgm:t>
    </dgm:pt>
    <dgm:pt modelId="{347C9D12-958C-4C73-AAB2-68AADFC94274}" type="parTrans" cxnId="{72564765-EF1E-43FE-ADCC-572BA2851C53}">
      <dgm:prSet/>
      <dgm:spPr/>
      <dgm:t>
        <a:bodyPr/>
        <a:lstStyle/>
        <a:p>
          <a:endParaRPr lang="en-US"/>
        </a:p>
      </dgm:t>
    </dgm:pt>
    <dgm:pt modelId="{559512F5-B402-4187-99BB-1A7CFE55A922}" type="sibTrans" cxnId="{72564765-EF1E-43FE-ADCC-572BA2851C53}">
      <dgm:prSet/>
      <dgm:spPr/>
      <dgm:t>
        <a:bodyPr/>
        <a:lstStyle/>
        <a:p>
          <a:endParaRPr lang="en-US"/>
        </a:p>
      </dgm:t>
    </dgm:pt>
    <dgm:pt modelId="{ED5D1788-5AFA-4832-AE6D-3B48075CD2BA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Man</a:t>
          </a:r>
        </a:p>
      </dgm:t>
    </dgm:pt>
    <dgm:pt modelId="{2898F939-927B-4A78-B5DB-2D46E03C076E}" type="parTrans" cxnId="{C27C81A5-DE1F-49DD-85EF-B163605BC59A}">
      <dgm:prSet/>
      <dgm:spPr/>
      <dgm:t>
        <a:bodyPr/>
        <a:lstStyle/>
        <a:p>
          <a:endParaRPr lang="en-US"/>
        </a:p>
      </dgm:t>
    </dgm:pt>
    <dgm:pt modelId="{35B36479-D3A1-49A8-8FD4-F69A479643BA}" type="sibTrans" cxnId="{C27C81A5-DE1F-49DD-85EF-B163605BC59A}">
      <dgm:prSet/>
      <dgm:spPr/>
      <dgm:t>
        <a:bodyPr/>
        <a:lstStyle/>
        <a:p>
          <a:endParaRPr lang="en-US"/>
        </a:p>
      </dgm:t>
    </dgm:pt>
    <dgm:pt modelId="{D189B9F0-6B28-449E-9795-8D57A1F20372}" type="pres">
      <dgm:prSet presAssocID="{96525F8C-56EC-47DA-960B-03CB03805B8E}" presName="cycle" presStyleCnt="0">
        <dgm:presLayoutVars>
          <dgm:dir/>
          <dgm:resizeHandles val="exact"/>
        </dgm:presLayoutVars>
      </dgm:prSet>
      <dgm:spPr/>
    </dgm:pt>
    <dgm:pt modelId="{54D3F3EA-7B06-496B-8292-95B27E7C1DDD}" type="pres">
      <dgm:prSet presAssocID="{0211716D-E3F0-4079-9E9E-21E107C42FC3}" presName="node" presStyleLbl="node1" presStyleIdx="0" presStyleCnt="2" custScaleX="53316" custScaleY="51611" custRadScaleRad="95098" custRadScaleInc="3578">
        <dgm:presLayoutVars>
          <dgm:bulletEnabled val="1"/>
        </dgm:presLayoutVars>
      </dgm:prSet>
      <dgm:spPr/>
    </dgm:pt>
    <dgm:pt modelId="{8625875D-40B7-4DB9-8C4B-9DDB5D9DDE33}" type="pres">
      <dgm:prSet presAssocID="{0211716D-E3F0-4079-9E9E-21E107C42FC3}" presName="spNode" presStyleCnt="0"/>
      <dgm:spPr/>
    </dgm:pt>
    <dgm:pt modelId="{F7B47108-0C00-4371-B42E-862BAACBEDFE}" type="pres">
      <dgm:prSet presAssocID="{559512F5-B402-4187-99BB-1A7CFE55A922}" presName="sibTrans" presStyleLbl="sibTrans1D1" presStyleIdx="0" presStyleCnt="2"/>
      <dgm:spPr/>
    </dgm:pt>
    <dgm:pt modelId="{F7D6DA7F-B2CD-4D68-9C50-5816C9E71DBA}" type="pres">
      <dgm:prSet presAssocID="{ED5D1788-5AFA-4832-AE6D-3B48075CD2BA}" presName="node" presStyleLbl="node1" presStyleIdx="1" presStyleCnt="2" custScaleX="56117" custScaleY="48960" custRadScaleRad="120465" custRadScaleInc="-10812">
        <dgm:presLayoutVars>
          <dgm:bulletEnabled val="1"/>
        </dgm:presLayoutVars>
      </dgm:prSet>
      <dgm:spPr/>
    </dgm:pt>
    <dgm:pt modelId="{02EF9AD5-3B57-4ECC-AB39-4FDB09E38A81}" type="pres">
      <dgm:prSet presAssocID="{ED5D1788-5AFA-4832-AE6D-3B48075CD2BA}" presName="spNode" presStyleCnt="0"/>
      <dgm:spPr/>
    </dgm:pt>
    <dgm:pt modelId="{45DFFA1F-90D1-4C9A-BF3C-FD8F2D46269A}" type="pres">
      <dgm:prSet presAssocID="{35B36479-D3A1-49A8-8FD4-F69A479643BA}" presName="sibTrans" presStyleLbl="sibTrans1D1" presStyleIdx="1" presStyleCnt="2"/>
      <dgm:spPr/>
    </dgm:pt>
  </dgm:ptLst>
  <dgm:cxnLst>
    <dgm:cxn modelId="{6F0AE803-32AF-49C7-AC15-5D0AB1BA4679}" type="presOf" srcId="{96525F8C-56EC-47DA-960B-03CB03805B8E}" destId="{D189B9F0-6B28-449E-9795-8D57A1F20372}" srcOrd="0" destOrd="0" presId="urn:microsoft.com/office/officeart/2005/8/layout/cycle5"/>
    <dgm:cxn modelId="{6C43BA0E-8AF7-4647-8049-1C79568B4AB6}" type="presOf" srcId="{0211716D-E3F0-4079-9E9E-21E107C42FC3}" destId="{54D3F3EA-7B06-496B-8292-95B27E7C1DDD}" srcOrd="0" destOrd="0" presId="urn:microsoft.com/office/officeart/2005/8/layout/cycle5"/>
    <dgm:cxn modelId="{12D1D027-B3E6-40E4-B95A-A374B688678C}" type="presOf" srcId="{35B36479-D3A1-49A8-8FD4-F69A479643BA}" destId="{45DFFA1F-90D1-4C9A-BF3C-FD8F2D46269A}" srcOrd="0" destOrd="0" presId="urn:microsoft.com/office/officeart/2005/8/layout/cycle5"/>
    <dgm:cxn modelId="{72564765-EF1E-43FE-ADCC-572BA2851C53}" srcId="{96525F8C-56EC-47DA-960B-03CB03805B8E}" destId="{0211716D-E3F0-4079-9E9E-21E107C42FC3}" srcOrd="0" destOrd="0" parTransId="{347C9D12-958C-4C73-AAB2-68AADFC94274}" sibTransId="{559512F5-B402-4187-99BB-1A7CFE55A922}"/>
    <dgm:cxn modelId="{2257D370-E992-41BB-8991-F5CB6A4CB728}" type="presOf" srcId="{ED5D1788-5AFA-4832-AE6D-3B48075CD2BA}" destId="{F7D6DA7F-B2CD-4D68-9C50-5816C9E71DBA}" srcOrd="0" destOrd="0" presId="urn:microsoft.com/office/officeart/2005/8/layout/cycle5"/>
    <dgm:cxn modelId="{C27C81A5-DE1F-49DD-85EF-B163605BC59A}" srcId="{96525F8C-56EC-47DA-960B-03CB03805B8E}" destId="{ED5D1788-5AFA-4832-AE6D-3B48075CD2BA}" srcOrd="1" destOrd="0" parTransId="{2898F939-927B-4A78-B5DB-2D46E03C076E}" sibTransId="{35B36479-D3A1-49A8-8FD4-F69A479643BA}"/>
    <dgm:cxn modelId="{09AF79E5-075A-4736-BCB6-73444051EB62}" type="presOf" srcId="{559512F5-B402-4187-99BB-1A7CFE55A922}" destId="{F7B47108-0C00-4371-B42E-862BAACBEDFE}" srcOrd="0" destOrd="0" presId="urn:microsoft.com/office/officeart/2005/8/layout/cycle5"/>
    <dgm:cxn modelId="{E86E5A9F-3D73-4486-9E5B-C1DD6C59CB20}" type="presParOf" srcId="{D189B9F0-6B28-449E-9795-8D57A1F20372}" destId="{54D3F3EA-7B06-496B-8292-95B27E7C1DDD}" srcOrd="0" destOrd="0" presId="urn:microsoft.com/office/officeart/2005/8/layout/cycle5"/>
    <dgm:cxn modelId="{B4C64EF7-CA38-47B5-AD03-9AA922EDD818}" type="presParOf" srcId="{D189B9F0-6B28-449E-9795-8D57A1F20372}" destId="{8625875D-40B7-4DB9-8C4B-9DDB5D9DDE33}" srcOrd="1" destOrd="0" presId="urn:microsoft.com/office/officeart/2005/8/layout/cycle5"/>
    <dgm:cxn modelId="{5C5D3B24-59E3-4248-88F3-7703F4161953}" type="presParOf" srcId="{D189B9F0-6B28-449E-9795-8D57A1F20372}" destId="{F7B47108-0C00-4371-B42E-862BAACBEDFE}" srcOrd="2" destOrd="0" presId="urn:microsoft.com/office/officeart/2005/8/layout/cycle5"/>
    <dgm:cxn modelId="{BB4E408F-DCC7-4A2A-ABAE-583D9ABDC875}" type="presParOf" srcId="{D189B9F0-6B28-449E-9795-8D57A1F20372}" destId="{F7D6DA7F-B2CD-4D68-9C50-5816C9E71DBA}" srcOrd="3" destOrd="0" presId="urn:microsoft.com/office/officeart/2005/8/layout/cycle5"/>
    <dgm:cxn modelId="{3CA32CBE-A958-4849-9287-C25EC596C8CC}" type="presParOf" srcId="{D189B9F0-6B28-449E-9795-8D57A1F20372}" destId="{02EF9AD5-3B57-4ECC-AB39-4FDB09E38A81}" srcOrd="4" destOrd="0" presId="urn:microsoft.com/office/officeart/2005/8/layout/cycle5"/>
    <dgm:cxn modelId="{2054457E-0E85-4772-99A9-F9EBCFE343B3}" type="presParOf" srcId="{D189B9F0-6B28-449E-9795-8D57A1F20372}" destId="{45DFFA1F-90D1-4C9A-BF3C-FD8F2D46269A}" srcOrd="5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6525F8C-56EC-47DA-960B-03CB03805B8E}" type="doc">
      <dgm:prSet loTypeId="urn:microsoft.com/office/officeart/2005/8/layout/cycle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211716D-E3F0-4079-9E9E-21E107C42FC3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Man</a:t>
          </a:r>
        </a:p>
      </dgm:t>
    </dgm:pt>
    <dgm:pt modelId="{347C9D12-958C-4C73-AAB2-68AADFC94274}" type="parTrans" cxnId="{72564765-EF1E-43FE-ADCC-572BA2851C53}">
      <dgm:prSet/>
      <dgm:spPr/>
      <dgm:t>
        <a:bodyPr/>
        <a:lstStyle/>
        <a:p>
          <a:endParaRPr lang="en-US"/>
        </a:p>
      </dgm:t>
    </dgm:pt>
    <dgm:pt modelId="{559512F5-B402-4187-99BB-1A7CFE55A922}" type="sibTrans" cxnId="{72564765-EF1E-43FE-ADCC-572BA2851C53}">
      <dgm:prSet/>
      <dgm:spPr/>
      <dgm:t>
        <a:bodyPr/>
        <a:lstStyle/>
        <a:p>
          <a:endParaRPr lang="en-US"/>
        </a:p>
      </dgm:t>
    </dgm:pt>
    <dgm:pt modelId="{ED5D1788-5AFA-4832-AE6D-3B48075CD2BA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Man</a:t>
          </a:r>
        </a:p>
      </dgm:t>
    </dgm:pt>
    <dgm:pt modelId="{2898F939-927B-4A78-B5DB-2D46E03C076E}" type="parTrans" cxnId="{C27C81A5-DE1F-49DD-85EF-B163605BC59A}">
      <dgm:prSet/>
      <dgm:spPr/>
      <dgm:t>
        <a:bodyPr/>
        <a:lstStyle/>
        <a:p>
          <a:endParaRPr lang="en-US"/>
        </a:p>
      </dgm:t>
    </dgm:pt>
    <dgm:pt modelId="{35B36479-D3A1-49A8-8FD4-F69A479643BA}" type="sibTrans" cxnId="{C27C81A5-DE1F-49DD-85EF-B163605BC59A}">
      <dgm:prSet/>
      <dgm:spPr/>
      <dgm:t>
        <a:bodyPr/>
        <a:lstStyle/>
        <a:p>
          <a:endParaRPr lang="en-US"/>
        </a:p>
      </dgm:t>
    </dgm:pt>
    <dgm:pt modelId="{D189B9F0-6B28-449E-9795-8D57A1F20372}" type="pres">
      <dgm:prSet presAssocID="{96525F8C-56EC-47DA-960B-03CB03805B8E}" presName="cycle" presStyleCnt="0">
        <dgm:presLayoutVars>
          <dgm:dir/>
          <dgm:resizeHandles val="exact"/>
        </dgm:presLayoutVars>
      </dgm:prSet>
      <dgm:spPr/>
    </dgm:pt>
    <dgm:pt modelId="{54D3F3EA-7B06-496B-8292-95B27E7C1DDD}" type="pres">
      <dgm:prSet presAssocID="{0211716D-E3F0-4079-9E9E-21E107C42FC3}" presName="node" presStyleLbl="node1" presStyleIdx="0" presStyleCnt="2" custScaleX="53316" custScaleY="37631" custRadScaleRad="69590" custRadScaleInc="-143848">
        <dgm:presLayoutVars>
          <dgm:bulletEnabled val="1"/>
        </dgm:presLayoutVars>
      </dgm:prSet>
      <dgm:spPr/>
    </dgm:pt>
    <dgm:pt modelId="{8625875D-40B7-4DB9-8C4B-9DDB5D9DDE33}" type="pres">
      <dgm:prSet presAssocID="{0211716D-E3F0-4079-9E9E-21E107C42FC3}" presName="spNode" presStyleCnt="0"/>
      <dgm:spPr/>
    </dgm:pt>
    <dgm:pt modelId="{F7B47108-0C00-4371-B42E-862BAACBEDFE}" type="pres">
      <dgm:prSet presAssocID="{559512F5-B402-4187-99BB-1A7CFE55A922}" presName="sibTrans" presStyleLbl="sibTrans1D1" presStyleIdx="0" presStyleCnt="2"/>
      <dgm:spPr/>
    </dgm:pt>
    <dgm:pt modelId="{F7D6DA7F-B2CD-4D68-9C50-5816C9E71DBA}" type="pres">
      <dgm:prSet presAssocID="{ED5D1788-5AFA-4832-AE6D-3B48075CD2BA}" presName="node" presStyleLbl="node1" presStyleIdx="1" presStyleCnt="2" custScaleX="56117" custScaleY="48960" custRadScaleRad="123847" custRadScaleInc="-143390">
        <dgm:presLayoutVars>
          <dgm:bulletEnabled val="1"/>
        </dgm:presLayoutVars>
      </dgm:prSet>
      <dgm:spPr/>
    </dgm:pt>
    <dgm:pt modelId="{02EF9AD5-3B57-4ECC-AB39-4FDB09E38A81}" type="pres">
      <dgm:prSet presAssocID="{ED5D1788-5AFA-4832-AE6D-3B48075CD2BA}" presName="spNode" presStyleCnt="0"/>
      <dgm:spPr/>
    </dgm:pt>
    <dgm:pt modelId="{45DFFA1F-90D1-4C9A-BF3C-FD8F2D46269A}" type="pres">
      <dgm:prSet presAssocID="{35B36479-D3A1-49A8-8FD4-F69A479643BA}" presName="sibTrans" presStyleLbl="sibTrans1D1" presStyleIdx="1" presStyleCnt="2"/>
      <dgm:spPr/>
    </dgm:pt>
  </dgm:ptLst>
  <dgm:cxnLst>
    <dgm:cxn modelId="{72564765-EF1E-43FE-ADCC-572BA2851C53}" srcId="{96525F8C-56EC-47DA-960B-03CB03805B8E}" destId="{0211716D-E3F0-4079-9E9E-21E107C42FC3}" srcOrd="0" destOrd="0" parTransId="{347C9D12-958C-4C73-AAB2-68AADFC94274}" sibTransId="{559512F5-B402-4187-99BB-1A7CFE55A922}"/>
    <dgm:cxn modelId="{E926E049-9233-4ACC-9FE6-60BF54B2C34A}" type="presOf" srcId="{96525F8C-56EC-47DA-960B-03CB03805B8E}" destId="{D189B9F0-6B28-449E-9795-8D57A1F20372}" srcOrd="0" destOrd="0" presId="urn:microsoft.com/office/officeart/2005/8/layout/cycle5"/>
    <dgm:cxn modelId="{A4BA0F75-5532-42BD-80FB-862FAD653A1B}" type="presOf" srcId="{35B36479-D3A1-49A8-8FD4-F69A479643BA}" destId="{45DFFA1F-90D1-4C9A-BF3C-FD8F2D46269A}" srcOrd="0" destOrd="0" presId="urn:microsoft.com/office/officeart/2005/8/layout/cycle5"/>
    <dgm:cxn modelId="{1D993075-6E7F-4674-A1D7-FD9F0FEC7F54}" type="presOf" srcId="{0211716D-E3F0-4079-9E9E-21E107C42FC3}" destId="{54D3F3EA-7B06-496B-8292-95B27E7C1DDD}" srcOrd="0" destOrd="0" presId="urn:microsoft.com/office/officeart/2005/8/layout/cycle5"/>
    <dgm:cxn modelId="{53B4A288-CE53-46A5-AE65-3F6091A219DF}" type="presOf" srcId="{ED5D1788-5AFA-4832-AE6D-3B48075CD2BA}" destId="{F7D6DA7F-B2CD-4D68-9C50-5816C9E71DBA}" srcOrd="0" destOrd="0" presId="urn:microsoft.com/office/officeart/2005/8/layout/cycle5"/>
    <dgm:cxn modelId="{C27C81A5-DE1F-49DD-85EF-B163605BC59A}" srcId="{96525F8C-56EC-47DA-960B-03CB03805B8E}" destId="{ED5D1788-5AFA-4832-AE6D-3B48075CD2BA}" srcOrd="1" destOrd="0" parTransId="{2898F939-927B-4A78-B5DB-2D46E03C076E}" sibTransId="{35B36479-D3A1-49A8-8FD4-F69A479643BA}"/>
    <dgm:cxn modelId="{C61A5EE6-F2BE-4F69-BA0B-54B01701A057}" type="presOf" srcId="{559512F5-B402-4187-99BB-1A7CFE55A922}" destId="{F7B47108-0C00-4371-B42E-862BAACBEDFE}" srcOrd="0" destOrd="0" presId="urn:microsoft.com/office/officeart/2005/8/layout/cycle5"/>
    <dgm:cxn modelId="{6606A275-6038-44B3-AC52-D1965DAFC4BD}" type="presParOf" srcId="{D189B9F0-6B28-449E-9795-8D57A1F20372}" destId="{54D3F3EA-7B06-496B-8292-95B27E7C1DDD}" srcOrd="0" destOrd="0" presId="urn:microsoft.com/office/officeart/2005/8/layout/cycle5"/>
    <dgm:cxn modelId="{606BF2ED-7497-4E65-B0CD-60C9E98A7E38}" type="presParOf" srcId="{D189B9F0-6B28-449E-9795-8D57A1F20372}" destId="{8625875D-40B7-4DB9-8C4B-9DDB5D9DDE33}" srcOrd="1" destOrd="0" presId="urn:microsoft.com/office/officeart/2005/8/layout/cycle5"/>
    <dgm:cxn modelId="{5BAF3108-EC11-4236-A79C-F80A2EA2FBC7}" type="presParOf" srcId="{D189B9F0-6B28-449E-9795-8D57A1F20372}" destId="{F7B47108-0C00-4371-B42E-862BAACBEDFE}" srcOrd="2" destOrd="0" presId="urn:microsoft.com/office/officeart/2005/8/layout/cycle5"/>
    <dgm:cxn modelId="{EF4AB67B-395E-4985-8A25-9CF8942677E9}" type="presParOf" srcId="{D189B9F0-6B28-449E-9795-8D57A1F20372}" destId="{F7D6DA7F-B2CD-4D68-9C50-5816C9E71DBA}" srcOrd="3" destOrd="0" presId="urn:microsoft.com/office/officeart/2005/8/layout/cycle5"/>
    <dgm:cxn modelId="{A5C7F402-2D10-4D13-ADED-D96AB8282298}" type="presParOf" srcId="{D189B9F0-6B28-449E-9795-8D57A1F20372}" destId="{02EF9AD5-3B57-4ECC-AB39-4FDB09E38A81}" srcOrd="4" destOrd="0" presId="urn:microsoft.com/office/officeart/2005/8/layout/cycle5"/>
    <dgm:cxn modelId="{7303F07E-B477-4183-A10A-190FFCD03462}" type="presParOf" srcId="{D189B9F0-6B28-449E-9795-8D57A1F20372}" destId="{45DFFA1F-90D1-4C9A-BF3C-FD8F2D46269A}" srcOrd="5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96525F8C-56EC-47DA-960B-03CB03805B8E}" type="doc">
      <dgm:prSet loTypeId="urn:microsoft.com/office/officeart/2005/8/layout/cycle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211716D-E3F0-4079-9E9E-21E107C42FC3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Cattle</a:t>
          </a:r>
        </a:p>
      </dgm:t>
    </dgm:pt>
    <dgm:pt modelId="{347C9D12-958C-4C73-AAB2-68AADFC94274}" type="parTrans" cxnId="{72564765-EF1E-43FE-ADCC-572BA2851C53}">
      <dgm:prSet/>
      <dgm:spPr/>
      <dgm:t>
        <a:bodyPr/>
        <a:lstStyle/>
        <a:p>
          <a:endParaRPr lang="en-US"/>
        </a:p>
      </dgm:t>
    </dgm:pt>
    <dgm:pt modelId="{559512F5-B402-4187-99BB-1A7CFE55A922}" type="sibTrans" cxnId="{72564765-EF1E-43FE-ADCC-572BA2851C53}">
      <dgm:prSet/>
      <dgm:spPr/>
      <dgm:t>
        <a:bodyPr/>
        <a:lstStyle/>
        <a:p>
          <a:endParaRPr lang="en-US"/>
        </a:p>
      </dgm:t>
    </dgm:pt>
    <dgm:pt modelId="{ED5D1788-5AFA-4832-AE6D-3B48075CD2BA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Cattle</a:t>
          </a:r>
        </a:p>
      </dgm:t>
    </dgm:pt>
    <dgm:pt modelId="{2898F939-927B-4A78-B5DB-2D46E03C076E}" type="parTrans" cxnId="{C27C81A5-DE1F-49DD-85EF-B163605BC59A}">
      <dgm:prSet/>
      <dgm:spPr/>
      <dgm:t>
        <a:bodyPr/>
        <a:lstStyle/>
        <a:p>
          <a:endParaRPr lang="en-US"/>
        </a:p>
      </dgm:t>
    </dgm:pt>
    <dgm:pt modelId="{35B36479-D3A1-49A8-8FD4-F69A479643BA}" type="sibTrans" cxnId="{C27C81A5-DE1F-49DD-85EF-B163605BC59A}">
      <dgm:prSet/>
      <dgm:spPr/>
      <dgm:t>
        <a:bodyPr/>
        <a:lstStyle/>
        <a:p>
          <a:endParaRPr lang="en-US"/>
        </a:p>
      </dgm:t>
    </dgm:pt>
    <dgm:pt modelId="{D189B9F0-6B28-449E-9795-8D57A1F20372}" type="pres">
      <dgm:prSet presAssocID="{96525F8C-56EC-47DA-960B-03CB03805B8E}" presName="cycle" presStyleCnt="0">
        <dgm:presLayoutVars>
          <dgm:dir/>
          <dgm:resizeHandles val="exact"/>
        </dgm:presLayoutVars>
      </dgm:prSet>
      <dgm:spPr/>
    </dgm:pt>
    <dgm:pt modelId="{54D3F3EA-7B06-496B-8292-95B27E7C1DDD}" type="pres">
      <dgm:prSet presAssocID="{0211716D-E3F0-4079-9E9E-21E107C42FC3}" presName="node" presStyleLbl="node1" presStyleIdx="0" presStyleCnt="2" custScaleX="51547" custScaleY="40284" custRadScaleRad="92076" custRadScaleInc="-159239">
        <dgm:presLayoutVars>
          <dgm:bulletEnabled val="1"/>
        </dgm:presLayoutVars>
      </dgm:prSet>
      <dgm:spPr/>
    </dgm:pt>
    <dgm:pt modelId="{8625875D-40B7-4DB9-8C4B-9DDB5D9DDE33}" type="pres">
      <dgm:prSet presAssocID="{0211716D-E3F0-4079-9E9E-21E107C42FC3}" presName="spNode" presStyleCnt="0"/>
      <dgm:spPr/>
    </dgm:pt>
    <dgm:pt modelId="{F7B47108-0C00-4371-B42E-862BAACBEDFE}" type="pres">
      <dgm:prSet presAssocID="{559512F5-B402-4187-99BB-1A7CFE55A922}" presName="sibTrans" presStyleLbl="sibTrans1D1" presStyleIdx="0" presStyleCnt="2"/>
      <dgm:spPr/>
    </dgm:pt>
    <dgm:pt modelId="{F7D6DA7F-B2CD-4D68-9C50-5816C9E71DBA}" type="pres">
      <dgm:prSet presAssocID="{ED5D1788-5AFA-4832-AE6D-3B48075CD2BA}" presName="node" presStyleLbl="node1" presStyleIdx="1" presStyleCnt="2" custScaleX="46162" custScaleY="42935" custRadScaleRad="87438" custRadScaleInc="-147797">
        <dgm:presLayoutVars>
          <dgm:bulletEnabled val="1"/>
        </dgm:presLayoutVars>
      </dgm:prSet>
      <dgm:spPr/>
    </dgm:pt>
    <dgm:pt modelId="{02EF9AD5-3B57-4ECC-AB39-4FDB09E38A81}" type="pres">
      <dgm:prSet presAssocID="{ED5D1788-5AFA-4832-AE6D-3B48075CD2BA}" presName="spNode" presStyleCnt="0"/>
      <dgm:spPr/>
    </dgm:pt>
    <dgm:pt modelId="{45DFFA1F-90D1-4C9A-BF3C-FD8F2D46269A}" type="pres">
      <dgm:prSet presAssocID="{35B36479-D3A1-49A8-8FD4-F69A479643BA}" presName="sibTrans" presStyleLbl="sibTrans1D1" presStyleIdx="1" presStyleCnt="2"/>
      <dgm:spPr/>
    </dgm:pt>
  </dgm:ptLst>
  <dgm:cxnLst>
    <dgm:cxn modelId="{921EE23D-E3DF-45E4-8A0C-B2D6680222A2}" type="presOf" srcId="{96525F8C-56EC-47DA-960B-03CB03805B8E}" destId="{D189B9F0-6B28-449E-9795-8D57A1F20372}" srcOrd="0" destOrd="0" presId="urn:microsoft.com/office/officeart/2005/8/layout/cycle5"/>
    <dgm:cxn modelId="{E25D495C-3292-4AC1-A06A-B0C530682005}" type="presOf" srcId="{0211716D-E3F0-4079-9E9E-21E107C42FC3}" destId="{54D3F3EA-7B06-496B-8292-95B27E7C1DDD}" srcOrd="0" destOrd="0" presId="urn:microsoft.com/office/officeart/2005/8/layout/cycle5"/>
    <dgm:cxn modelId="{72564765-EF1E-43FE-ADCC-572BA2851C53}" srcId="{96525F8C-56EC-47DA-960B-03CB03805B8E}" destId="{0211716D-E3F0-4079-9E9E-21E107C42FC3}" srcOrd="0" destOrd="0" parTransId="{347C9D12-958C-4C73-AAB2-68AADFC94274}" sibTransId="{559512F5-B402-4187-99BB-1A7CFE55A922}"/>
    <dgm:cxn modelId="{8E3D5074-533C-440D-932D-AED01B4D0377}" type="presOf" srcId="{559512F5-B402-4187-99BB-1A7CFE55A922}" destId="{F7B47108-0C00-4371-B42E-862BAACBEDFE}" srcOrd="0" destOrd="0" presId="urn:microsoft.com/office/officeart/2005/8/layout/cycle5"/>
    <dgm:cxn modelId="{8A27027B-0010-4430-A8DF-4DC7C9C518F5}" type="presOf" srcId="{ED5D1788-5AFA-4832-AE6D-3B48075CD2BA}" destId="{F7D6DA7F-B2CD-4D68-9C50-5816C9E71DBA}" srcOrd="0" destOrd="0" presId="urn:microsoft.com/office/officeart/2005/8/layout/cycle5"/>
    <dgm:cxn modelId="{C27C81A5-DE1F-49DD-85EF-B163605BC59A}" srcId="{96525F8C-56EC-47DA-960B-03CB03805B8E}" destId="{ED5D1788-5AFA-4832-AE6D-3B48075CD2BA}" srcOrd="1" destOrd="0" parTransId="{2898F939-927B-4A78-B5DB-2D46E03C076E}" sibTransId="{35B36479-D3A1-49A8-8FD4-F69A479643BA}"/>
    <dgm:cxn modelId="{BE78A6CC-C772-430B-810B-6A349638BD71}" type="presOf" srcId="{35B36479-D3A1-49A8-8FD4-F69A479643BA}" destId="{45DFFA1F-90D1-4C9A-BF3C-FD8F2D46269A}" srcOrd="0" destOrd="0" presId="urn:microsoft.com/office/officeart/2005/8/layout/cycle5"/>
    <dgm:cxn modelId="{4F14D157-48D5-4159-A751-A865322182F2}" type="presParOf" srcId="{D189B9F0-6B28-449E-9795-8D57A1F20372}" destId="{54D3F3EA-7B06-496B-8292-95B27E7C1DDD}" srcOrd="0" destOrd="0" presId="urn:microsoft.com/office/officeart/2005/8/layout/cycle5"/>
    <dgm:cxn modelId="{18C837E7-5F26-4A26-A691-A4F5A629407E}" type="presParOf" srcId="{D189B9F0-6B28-449E-9795-8D57A1F20372}" destId="{8625875D-40B7-4DB9-8C4B-9DDB5D9DDE33}" srcOrd="1" destOrd="0" presId="urn:microsoft.com/office/officeart/2005/8/layout/cycle5"/>
    <dgm:cxn modelId="{F3455B23-CDC4-40E2-96DC-95CBFC136CB6}" type="presParOf" srcId="{D189B9F0-6B28-449E-9795-8D57A1F20372}" destId="{F7B47108-0C00-4371-B42E-862BAACBEDFE}" srcOrd="2" destOrd="0" presId="urn:microsoft.com/office/officeart/2005/8/layout/cycle5"/>
    <dgm:cxn modelId="{3785DF8C-49EC-4876-AEAB-2C137051378B}" type="presParOf" srcId="{D189B9F0-6B28-449E-9795-8D57A1F20372}" destId="{F7D6DA7F-B2CD-4D68-9C50-5816C9E71DBA}" srcOrd="3" destOrd="0" presId="urn:microsoft.com/office/officeart/2005/8/layout/cycle5"/>
    <dgm:cxn modelId="{603E774C-71E4-447A-A777-A0EC33275AB0}" type="presParOf" srcId="{D189B9F0-6B28-449E-9795-8D57A1F20372}" destId="{02EF9AD5-3B57-4ECC-AB39-4FDB09E38A81}" srcOrd="4" destOrd="0" presId="urn:microsoft.com/office/officeart/2005/8/layout/cycle5"/>
    <dgm:cxn modelId="{49C53D29-3A4B-40F5-B1C9-82D399266ABA}" type="presParOf" srcId="{D189B9F0-6B28-449E-9795-8D57A1F20372}" destId="{45DFFA1F-90D1-4C9A-BF3C-FD8F2D46269A}" srcOrd="5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525F8C-56EC-47DA-960B-03CB03805B8E}" type="doc">
      <dgm:prSet loTypeId="urn:microsoft.com/office/officeart/2005/8/layout/cycle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211716D-E3F0-4079-9E9E-21E107C42FC3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Man</a:t>
          </a:r>
        </a:p>
      </dgm:t>
    </dgm:pt>
    <dgm:pt modelId="{347C9D12-958C-4C73-AAB2-68AADFC94274}" type="parTrans" cxnId="{72564765-EF1E-43FE-ADCC-572BA2851C53}">
      <dgm:prSet/>
      <dgm:spPr/>
      <dgm:t>
        <a:bodyPr/>
        <a:lstStyle/>
        <a:p>
          <a:endParaRPr lang="en-US"/>
        </a:p>
      </dgm:t>
    </dgm:pt>
    <dgm:pt modelId="{559512F5-B402-4187-99BB-1A7CFE55A922}" type="sibTrans" cxnId="{72564765-EF1E-43FE-ADCC-572BA2851C53}">
      <dgm:prSet/>
      <dgm:spPr/>
      <dgm:t>
        <a:bodyPr/>
        <a:lstStyle/>
        <a:p>
          <a:endParaRPr lang="en-US"/>
        </a:p>
      </dgm:t>
    </dgm:pt>
    <dgm:pt modelId="{ED5D1788-5AFA-4832-AE6D-3B48075CD2BA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Pig</a:t>
          </a:r>
        </a:p>
      </dgm:t>
    </dgm:pt>
    <dgm:pt modelId="{2898F939-927B-4A78-B5DB-2D46E03C076E}" type="parTrans" cxnId="{C27C81A5-DE1F-49DD-85EF-B163605BC59A}">
      <dgm:prSet/>
      <dgm:spPr/>
      <dgm:t>
        <a:bodyPr/>
        <a:lstStyle/>
        <a:p>
          <a:endParaRPr lang="en-US"/>
        </a:p>
      </dgm:t>
    </dgm:pt>
    <dgm:pt modelId="{35B36479-D3A1-49A8-8FD4-F69A479643BA}" type="sibTrans" cxnId="{C27C81A5-DE1F-49DD-85EF-B163605BC59A}">
      <dgm:prSet/>
      <dgm:spPr/>
      <dgm:t>
        <a:bodyPr/>
        <a:lstStyle/>
        <a:p>
          <a:endParaRPr lang="en-US"/>
        </a:p>
      </dgm:t>
    </dgm:pt>
    <dgm:pt modelId="{1C07A101-1211-45CA-ACC8-059038E2008B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Pig</a:t>
          </a:r>
        </a:p>
      </dgm:t>
    </dgm:pt>
    <dgm:pt modelId="{CC235C4C-4110-400B-A1CE-ED5ABE23174A}" type="parTrans" cxnId="{80B2D39E-78ED-42AB-8E91-FC2208C2AA6F}">
      <dgm:prSet/>
      <dgm:spPr/>
      <dgm:t>
        <a:bodyPr/>
        <a:lstStyle/>
        <a:p>
          <a:endParaRPr lang="en-US"/>
        </a:p>
      </dgm:t>
    </dgm:pt>
    <dgm:pt modelId="{3EA8D65B-7AAE-4F04-8D29-98FFA37F6ED2}" type="sibTrans" cxnId="{80B2D39E-78ED-42AB-8E91-FC2208C2AA6F}">
      <dgm:prSet/>
      <dgm:spPr/>
      <dgm:t>
        <a:bodyPr/>
        <a:lstStyle/>
        <a:p>
          <a:endParaRPr lang="en-US"/>
        </a:p>
      </dgm:t>
    </dgm:pt>
    <dgm:pt modelId="{AD54474B-DCEA-48CE-B321-277450BF3DE6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Man</a:t>
          </a:r>
        </a:p>
      </dgm:t>
    </dgm:pt>
    <dgm:pt modelId="{A986B835-5032-40BC-8750-611DFD7C75BD}" type="parTrans" cxnId="{41CF6C3F-BB3A-4C92-805D-6222B0723CA1}">
      <dgm:prSet/>
      <dgm:spPr/>
      <dgm:t>
        <a:bodyPr/>
        <a:lstStyle/>
        <a:p>
          <a:endParaRPr lang="en-US"/>
        </a:p>
      </dgm:t>
    </dgm:pt>
    <dgm:pt modelId="{8120B76C-A59A-4D08-93CA-386A438D0F76}" type="sibTrans" cxnId="{41CF6C3F-BB3A-4C92-805D-6222B0723CA1}">
      <dgm:prSet/>
      <dgm:spPr/>
      <dgm:t>
        <a:bodyPr/>
        <a:lstStyle/>
        <a:p>
          <a:endParaRPr lang="en-US"/>
        </a:p>
      </dgm:t>
    </dgm:pt>
    <dgm:pt modelId="{D189B9F0-6B28-449E-9795-8D57A1F20372}" type="pres">
      <dgm:prSet presAssocID="{96525F8C-56EC-47DA-960B-03CB03805B8E}" presName="cycle" presStyleCnt="0">
        <dgm:presLayoutVars>
          <dgm:dir/>
          <dgm:resizeHandles val="exact"/>
        </dgm:presLayoutVars>
      </dgm:prSet>
      <dgm:spPr/>
    </dgm:pt>
    <dgm:pt modelId="{54D3F3EA-7B06-496B-8292-95B27E7C1DDD}" type="pres">
      <dgm:prSet presAssocID="{0211716D-E3F0-4079-9E9E-21E107C42FC3}" presName="node" presStyleLbl="node1" presStyleIdx="0" presStyleCnt="4">
        <dgm:presLayoutVars>
          <dgm:bulletEnabled val="1"/>
        </dgm:presLayoutVars>
      </dgm:prSet>
      <dgm:spPr/>
    </dgm:pt>
    <dgm:pt modelId="{8625875D-40B7-4DB9-8C4B-9DDB5D9DDE33}" type="pres">
      <dgm:prSet presAssocID="{0211716D-E3F0-4079-9E9E-21E107C42FC3}" presName="spNode" presStyleCnt="0"/>
      <dgm:spPr/>
    </dgm:pt>
    <dgm:pt modelId="{F7B47108-0C00-4371-B42E-862BAACBEDFE}" type="pres">
      <dgm:prSet presAssocID="{559512F5-B402-4187-99BB-1A7CFE55A922}" presName="sibTrans" presStyleLbl="sibTrans1D1" presStyleIdx="0" presStyleCnt="4"/>
      <dgm:spPr/>
    </dgm:pt>
    <dgm:pt modelId="{F7D6DA7F-B2CD-4D68-9C50-5816C9E71DBA}" type="pres">
      <dgm:prSet presAssocID="{ED5D1788-5AFA-4832-AE6D-3B48075CD2BA}" presName="node" presStyleLbl="node1" presStyleIdx="1" presStyleCnt="4">
        <dgm:presLayoutVars>
          <dgm:bulletEnabled val="1"/>
        </dgm:presLayoutVars>
      </dgm:prSet>
      <dgm:spPr/>
    </dgm:pt>
    <dgm:pt modelId="{02EF9AD5-3B57-4ECC-AB39-4FDB09E38A81}" type="pres">
      <dgm:prSet presAssocID="{ED5D1788-5AFA-4832-AE6D-3B48075CD2BA}" presName="spNode" presStyleCnt="0"/>
      <dgm:spPr/>
    </dgm:pt>
    <dgm:pt modelId="{45DFFA1F-90D1-4C9A-BF3C-FD8F2D46269A}" type="pres">
      <dgm:prSet presAssocID="{35B36479-D3A1-49A8-8FD4-F69A479643BA}" presName="sibTrans" presStyleLbl="sibTrans1D1" presStyleIdx="1" presStyleCnt="4"/>
      <dgm:spPr/>
    </dgm:pt>
    <dgm:pt modelId="{2503FAB7-DEBC-47F5-83AC-AA5104A072F5}" type="pres">
      <dgm:prSet presAssocID="{AD54474B-DCEA-48CE-B321-277450BF3DE6}" presName="node" presStyleLbl="node1" presStyleIdx="2" presStyleCnt="4">
        <dgm:presLayoutVars>
          <dgm:bulletEnabled val="1"/>
        </dgm:presLayoutVars>
      </dgm:prSet>
      <dgm:spPr/>
    </dgm:pt>
    <dgm:pt modelId="{CEEBF680-3CF4-4DBC-AACE-1A6DB044D464}" type="pres">
      <dgm:prSet presAssocID="{AD54474B-DCEA-48CE-B321-277450BF3DE6}" presName="spNode" presStyleCnt="0"/>
      <dgm:spPr/>
    </dgm:pt>
    <dgm:pt modelId="{F8D844F0-8648-441A-97DA-1990DEDE8349}" type="pres">
      <dgm:prSet presAssocID="{8120B76C-A59A-4D08-93CA-386A438D0F76}" presName="sibTrans" presStyleLbl="sibTrans1D1" presStyleIdx="2" presStyleCnt="4"/>
      <dgm:spPr/>
    </dgm:pt>
    <dgm:pt modelId="{AB93F4DD-4ABF-4D99-BDF1-E87AD17C4EF7}" type="pres">
      <dgm:prSet presAssocID="{1C07A101-1211-45CA-ACC8-059038E2008B}" presName="node" presStyleLbl="node1" presStyleIdx="3" presStyleCnt="4">
        <dgm:presLayoutVars>
          <dgm:bulletEnabled val="1"/>
        </dgm:presLayoutVars>
      </dgm:prSet>
      <dgm:spPr/>
    </dgm:pt>
    <dgm:pt modelId="{C4C01F51-01FB-441E-A6EC-D8D9BEE40E63}" type="pres">
      <dgm:prSet presAssocID="{1C07A101-1211-45CA-ACC8-059038E2008B}" presName="spNode" presStyleCnt="0"/>
      <dgm:spPr/>
    </dgm:pt>
    <dgm:pt modelId="{4B235A8A-F303-43ED-A13C-7D46D34DD256}" type="pres">
      <dgm:prSet presAssocID="{3EA8D65B-7AAE-4F04-8D29-98FFA37F6ED2}" presName="sibTrans" presStyleLbl="sibTrans1D1" presStyleIdx="3" presStyleCnt="4"/>
      <dgm:spPr/>
    </dgm:pt>
  </dgm:ptLst>
  <dgm:cxnLst>
    <dgm:cxn modelId="{1616153E-0206-43D2-9845-23055BB0B673}" type="presOf" srcId="{35B36479-D3A1-49A8-8FD4-F69A479643BA}" destId="{45DFFA1F-90D1-4C9A-BF3C-FD8F2D46269A}" srcOrd="0" destOrd="0" presId="urn:microsoft.com/office/officeart/2005/8/layout/cycle5"/>
    <dgm:cxn modelId="{41CF6C3F-BB3A-4C92-805D-6222B0723CA1}" srcId="{96525F8C-56EC-47DA-960B-03CB03805B8E}" destId="{AD54474B-DCEA-48CE-B321-277450BF3DE6}" srcOrd="2" destOrd="0" parTransId="{A986B835-5032-40BC-8750-611DFD7C75BD}" sibTransId="{8120B76C-A59A-4D08-93CA-386A438D0F76}"/>
    <dgm:cxn modelId="{2F399340-EB16-4B67-9AB8-1B62FF122EC4}" type="presOf" srcId="{1C07A101-1211-45CA-ACC8-059038E2008B}" destId="{AB93F4DD-4ABF-4D99-BDF1-E87AD17C4EF7}" srcOrd="0" destOrd="0" presId="urn:microsoft.com/office/officeart/2005/8/layout/cycle5"/>
    <dgm:cxn modelId="{72564765-EF1E-43FE-ADCC-572BA2851C53}" srcId="{96525F8C-56EC-47DA-960B-03CB03805B8E}" destId="{0211716D-E3F0-4079-9E9E-21E107C42FC3}" srcOrd="0" destOrd="0" parTransId="{347C9D12-958C-4C73-AAB2-68AADFC94274}" sibTransId="{559512F5-B402-4187-99BB-1A7CFE55A922}"/>
    <dgm:cxn modelId="{A051FB48-65BB-4118-8ADD-8DFC61565F96}" type="presOf" srcId="{0211716D-E3F0-4079-9E9E-21E107C42FC3}" destId="{54D3F3EA-7B06-496B-8292-95B27E7C1DDD}" srcOrd="0" destOrd="0" presId="urn:microsoft.com/office/officeart/2005/8/layout/cycle5"/>
    <dgm:cxn modelId="{FBCF9D76-319D-4DC3-A497-C1ECEF43B896}" type="presOf" srcId="{96525F8C-56EC-47DA-960B-03CB03805B8E}" destId="{D189B9F0-6B28-449E-9795-8D57A1F20372}" srcOrd="0" destOrd="0" presId="urn:microsoft.com/office/officeart/2005/8/layout/cycle5"/>
    <dgm:cxn modelId="{80B2D39E-78ED-42AB-8E91-FC2208C2AA6F}" srcId="{96525F8C-56EC-47DA-960B-03CB03805B8E}" destId="{1C07A101-1211-45CA-ACC8-059038E2008B}" srcOrd="3" destOrd="0" parTransId="{CC235C4C-4110-400B-A1CE-ED5ABE23174A}" sibTransId="{3EA8D65B-7AAE-4F04-8D29-98FFA37F6ED2}"/>
    <dgm:cxn modelId="{C27C81A5-DE1F-49DD-85EF-B163605BC59A}" srcId="{96525F8C-56EC-47DA-960B-03CB03805B8E}" destId="{ED5D1788-5AFA-4832-AE6D-3B48075CD2BA}" srcOrd="1" destOrd="0" parTransId="{2898F939-927B-4A78-B5DB-2D46E03C076E}" sibTransId="{35B36479-D3A1-49A8-8FD4-F69A479643BA}"/>
    <dgm:cxn modelId="{0CBAB3AB-66D7-4202-8938-68CD174F78F9}" type="presOf" srcId="{559512F5-B402-4187-99BB-1A7CFE55A922}" destId="{F7B47108-0C00-4371-B42E-862BAACBEDFE}" srcOrd="0" destOrd="0" presId="urn:microsoft.com/office/officeart/2005/8/layout/cycle5"/>
    <dgm:cxn modelId="{8D2AB1BB-273B-4BFB-BD77-29192F2AE3B1}" type="presOf" srcId="{AD54474B-DCEA-48CE-B321-277450BF3DE6}" destId="{2503FAB7-DEBC-47F5-83AC-AA5104A072F5}" srcOrd="0" destOrd="0" presId="urn:microsoft.com/office/officeart/2005/8/layout/cycle5"/>
    <dgm:cxn modelId="{FB8437CD-BC48-45A1-A239-6BFB897514EC}" type="presOf" srcId="{ED5D1788-5AFA-4832-AE6D-3B48075CD2BA}" destId="{F7D6DA7F-B2CD-4D68-9C50-5816C9E71DBA}" srcOrd="0" destOrd="0" presId="urn:microsoft.com/office/officeart/2005/8/layout/cycle5"/>
    <dgm:cxn modelId="{CF850ACF-CF49-4CC0-840A-6496D4E5BB0A}" type="presOf" srcId="{8120B76C-A59A-4D08-93CA-386A438D0F76}" destId="{F8D844F0-8648-441A-97DA-1990DEDE8349}" srcOrd="0" destOrd="0" presId="urn:microsoft.com/office/officeart/2005/8/layout/cycle5"/>
    <dgm:cxn modelId="{33CE24DF-3832-4A0C-8DE0-133380EDBCC2}" type="presOf" srcId="{3EA8D65B-7AAE-4F04-8D29-98FFA37F6ED2}" destId="{4B235A8A-F303-43ED-A13C-7D46D34DD256}" srcOrd="0" destOrd="0" presId="urn:microsoft.com/office/officeart/2005/8/layout/cycle5"/>
    <dgm:cxn modelId="{680420BB-500E-4E24-88AF-29484976DF8E}" type="presParOf" srcId="{D189B9F0-6B28-449E-9795-8D57A1F20372}" destId="{54D3F3EA-7B06-496B-8292-95B27E7C1DDD}" srcOrd="0" destOrd="0" presId="urn:microsoft.com/office/officeart/2005/8/layout/cycle5"/>
    <dgm:cxn modelId="{AB0986ED-A50C-4CBF-96DA-8B238F2DE932}" type="presParOf" srcId="{D189B9F0-6B28-449E-9795-8D57A1F20372}" destId="{8625875D-40B7-4DB9-8C4B-9DDB5D9DDE33}" srcOrd="1" destOrd="0" presId="urn:microsoft.com/office/officeart/2005/8/layout/cycle5"/>
    <dgm:cxn modelId="{9CD0EEA3-E843-4924-8A52-F55443E236D4}" type="presParOf" srcId="{D189B9F0-6B28-449E-9795-8D57A1F20372}" destId="{F7B47108-0C00-4371-B42E-862BAACBEDFE}" srcOrd="2" destOrd="0" presId="urn:microsoft.com/office/officeart/2005/8/layout/cycle5"/>
    <dgm:cxn modelId="{D166C94E-C137-4C75-BB34-7B93FA703EC2}" type="presParOf" srcId="{D189B9F0-6B28-449E-9795-8D57A1F20372}" destId="{F7D6DA7F-B2CD-4D68-9C50-5816C9E71DBA}" srcOrd="3" destOrd="0" presId="urn:microsoft.com/office/officeart/2005/8/layout/cycle5"/>
    <dgm:cxn modelId="{1CA1E5B8-F9F3-4D08-BBC9-781B6C510039}" type="presParOf" srcId="{D189B9F0-6B28-449E-9795-8D57A1F20372}" destId="{02EF9AD5-3B57-4ECC-AB39-4FDB09E38A81}" srcOrd="4" destOrd="0" presId="urn:microsoft.com/office/officeart/2005/8/layout/cycle5"/>
    <dgm:cxn modelId="{D99B5F91-2260-4323-BCDC-3D9164759370}" type="presParOf" srcId="{D189B9F0-6B28-449E-9795-8D57A1F20372}" destId="{45DFFA1F-90D1-4C9A-BF3C-FD8F2D46269A}" srcOrd="5" destOrd="0" presId="urn:microsoft.com/office/officeart/2005/8/layout/cycle5"/>
    <dgm:cxn modelId="{58A332A3-9045-4E68-8542-698A614F8FBD}" type="presParOf" srcId="{D189B9F0-6B28-449E-9795-8D57A1F20372}" destId="{2503FAB7-DEBC-47F5-83AC-AA5104A072F5}" srcOrd="6" destOrd="0" presId="urn:microsoft.com/office/officeart/2005/8/layout/cycle5"/>
    <dgm:cxn modelId="{FF33FD46-DA81-451C-B5F2-59891D180396}" type="presParOf" srcId="{D189B9F0-6B28-449E-9795-8D57A1F20372}" destId="{CEEBF680-3CF4-4DBC-AACE-1A6DB044D464}" srcOrd="7" destOrd="0" presId="urn:microsoft.com/office/officeart/2005/8/layout/cycle5"/>
    <dgm:cxn modelId="{EB6EB673-EE95-4A5A-BF5E-99722D32C728}" type="presParOf" srcId="{D189B9F0-6B28-449E-9795-8D57A1F20372}" destId="{F8D844F0-8648-441A-97DA-1990DEDE8349}" srcOrd="8" destOrd="0" presId="urn:microsoft.com/office/officeart/2005/8/layout/cycle5"/>
    <dgm:cxn modelId="{88EC56DB-F206-4784-8517-3265947E954D}" type="presParOf" srcId="{D189B9F0-6B28-449E-9795-8D57A1F20372}" destId="{AB93F4DD-4ABF-4D99-BDF1-E87AD17C4EF7}" srcOrd="9" destOrd="0" presId="urn:microsoft.com/office/officeart/2005/8/layout/cycle5"/>
    <dgm:cxn modelId="{F8595998-C4D4-41C6-AA71-985887CBAB07}" type="presParOf" srcId="{D189B9F0-6B28-449E-9795-8D57A1F20372}" destId="{C4C01F51-01FB-441E-A6EC-D8D9BEE40E63}" srcOrd="10" destOrd="0" presId="urn:microsoft.com/office/officeart/2005/8/layout/cycle5"/>
    <dgm:cxn modelId="{C5EBDBDF-F43D-4139-ABE3-11988A0C052D}" type="presParOf" srcId="{D189B9F0-6B28-449E-9795-8D57A1F20372}" destId="{4B235A8A-F303-43ED-A13C-7D46D34DD256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525F8C-56EC-47DA-960B-03CB03805B8E}" type="doc">
      <dgm:prSet loTypeId="urn:microsoft.com/office/officeart/2005/8/layout/cycle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211716D-E3F0-4079-9E9E-21E107C42FC3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Dog</a:t>
          </a:r>
        </a:p>
      </dgm:t>
    </dgm:pt>
    <dgm:pt modelId="{347C9D12-958C-4C73-AAB2-68AADFC94274}" type="parTrans" cxnId="{72564765-EF1E-43FE-ADCC-572BA2851C53}">
      <dgm:prSet/>
      <dgm:spPr/>
      <dgm:t>
        <a:bodyPr/>
        <a:lstStyle/>
        <a:p>
          <a:endParaRPr lang="en-US"/>
        </a:p>
      </dgm:t>
    </dgm:pt>
    <dgm:pt modelId="{559512F5-B402-4187-99BB-1A7CFE55A922}" type="sibTrans" cxnId="{72564765-EF1E-43FE-ADCC-572BA2851C53}">
      <dgm:prSet/>
      <dgm:spPr/>
      <dgm:t>
        <a:bodyPr/>
        <a:lstStyle/>
        <a:p>
          <a:endParaRPr lang="en-US"/>
        </a:p>
      </dgm:t>
    </dgm:pt>
    <dgm:pt modelId="{ED5D1788-5AFA-4832-AE6D-3B48075CD2BA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Sheep/</a:t>
          </a:r>
        </a:p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Cattle</a:t>
          </a:r>
        </a:p>
      </dgm:t>
    </dgm:pt>
    <dgm:pt modelId="{2898F939-927B-4A78-B5DB-2D46E03C076E}" type="parTrans" cxnId="{C27C81A5-DE1F-49DD-85EF-B163605BC59A}">
      <dgm:prSet/>
      <dgm:spPr/>
      <dgm:t>
        <a:bodyPr/>
        <a:lstStyle/>
        <a:p>
          <a:endParaRPr lang="en-US"/>
        </a:p>
      </dgm:t>
    </dgm:pt>
    <dgm:pt modelId="{35B36479-D3A1-49A8-8FD4-F69A479643BA}" type="sibTrans" cxnId="{C27C81A5-DE1F-49DD-85EF-B163605BC59A}">
      <dgm:prSet/>
      <dgm:spPr/>
      <dgm:t>
        <a:bodyPr/>
        <a:lstStyle/>
        <a:p>
          <a:endParaRPr lang="en-US"/>
        </a:p>
      </dgm:t>
    </dgm:pt>
    <dgm:pt modelId="{69228456-29D6-421C-979F-FCFC5EFA310B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Dog</a:t>
          </a:r>
        </a:p>
      </dgm:t>
    </dgm:pt>
    <dgm:pt modelId="{36B02DC1-F98B-4116-A4C1-971F50A7951B}" type="parTrans" cxnId="{3A1EB863-1882-4BC8-A7F4-776DE6EB3BC7}">
      <dgm:prSet/>
      <dgm:spPr/>
      <dgm:t>
        <a:bodyPr/>
        <a:lstStyle/>
        <a:p>
          <a:endParaRPr lang="en-US"/>
        </a:p>
      </dgm:t>
    </dgm:pt>
    <dgm:pt modelId="{1F923499-66D9-4302-B012-8C6D0E2A91CC}" type="sibTrans" cxnId="{3A1EB863-1882-4BC8-A7F4-776DE6EB3BC7}">
      <dgm:prSet/>
      <dgm:spPr/>
      <dgm:t>
        <a:bodyPr/>
        <a:lstStyle/>
        <a:p>
          <a:endParaRPr lang="en-US"/>
        </a:p>
      </dgm:t>
    </dgm:pt>
    <dgm:pt modelId="{1C07A101-1211-45CA-ACC8-059038E2008B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Sheep/</a:t>
          </a:r>
        </a:p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Cattle</a:t>
          </a:r>
        </a:p>
      </dgm:t>
    </dgm:pt>
    <dgm:pt modelId="{CC235C4C-4110-400B-A1CE-ED5ABE23174A}" type="parTrans" cxnId="{80B2D39E-78ED-42AB-8E91-FC2208C2AA6F}">
      <dgm:prSet/>
      <dgm:spPr/>
      <dgm:t>
        <a:bodyPr/>
        <a:lstStyle/>
        <a:p>
          <a:endParaRPr lang="en-US"/>
        </a:p>
      </dgm:t>
    </dgm:pt>
    <dgm:pt modelId="{3EA8D65B-7AAE-4F04-8D29-98FFA37F6ED2}" type="sibTrans" cxnId="{80B2D39E-78ED-42AB-8E91-FC2208C2AA6F}">
      <dgm:prSet/>
      <dgm:spPr/>
      <dgm:t>
        <a:bodyPr/>
        <a:lstStyle/>
        <a:p>
          <a:endParaRPr lang="en-US"/>
        </a:p>
      </dgm:t>
    </dgm:pt>
    <dgm:pt modelId="{D189B9F0-6B28-449E-9795-8D57A1F20372}" type="pres">
      <dgm:prSet presAssocID="{96525F8C-56EC-47DA-960B-03CB03805B8E}" presName="cycle" presStyleCnt="0">
        <dgm:presLayoutVars>
          <dgm:dir/>
          <dgm:resizeHandles val="exact"/>
        </dgm:presLayoutVars>
      </dgm:prSet>
      <dgm:spPr/>
    </dgm:pt>
    <dgm:pt modelId="{54D3F3EA-7B06-496B-8292-95B27E7C1DDD}" type="pres">
      <dgm:prSet presAssocID="{0211716D-E3F0-4079-9E9E-21E107C42FC3}" presName="node" presStyleLbl="node1" presStyleIdx="0" presStyleCnt="4">
        <dgm:presLayoutVars>
          <dgm:bulletEnabled val="1"/>
        </dgm:presLayoutVars>
      </dgm:prSet>
      <dgm:spPr/>
    </dgm:pt>
    <dgm:pt modelId="{8625875D-40B7-4DB9-8C4B-9DDB5D9DDE33}" type="pres">
      <dgm:prSet presAssocID="{0211716D-E3F0-4079-9E9E-21E107C42FC3}" presName="spNode" presStyleCnt="0"/>
      <dgm:spPr/>
    </dgm:pt>
    <dgm:pt modelId="{F7B47108-0C00-4371-B42E-862BAACBEDFE}" type="pres">
      <dgm:prSet presAssocID="{559512F5-B402-4187-99BB-1A7CFE55A922}" presName="sibTrans" presStyleLbl="sibTrans1D1" presStyleIdx="0" presStyleCnt="4"/>
      <dgm:spPr/>
    </dgm:pt>
    <dgm:pt modelId="{F7D6DA7F-B2CD-4D68-9C50-5816C9E71DBA}" type="pres">
      <dgm:prSet presAssocID="{ED5D1788-5AFA-4832-AE6D-3B48075CD2BA}" presName="node" presStyleLbl="node1" presStyleIdx="1" presStyleCnt="4">
        <dgm:presLayoutVars>
          <dgm:bulletEnabled val="1"/>
        </dgm:presLayoutVars>
      </dgm:prSet>
      <dgm:spPr/>
    </dgm:pt>
    <dgm:pt modelId="{02EF9AD5-3B57-4ECC-AB39-4FDB09E38A81}" type="pres">
      <dgm:prSet presAssocID="{ED5D1788-5AFA-4832-AE6D-3B48075CD2BA}" presName="spNode" presStyleCnt="0"/>
      <dgm:spPr/>
    </dgm:pt>
    <dgm:pt modelId="{45DFFA1F-90D1-4C9A-BF3C-FD8F2D46269A}" type="pres">
      <dgm:prSet presAssocID="{35B36479-D3A1-49A8-8FD4-F69A479643BA}" presName="sibTrans" presStyleLbl="sibTrans1D1" presStyleIdx="1" presStyleCnt="4"/>
      <dgm:spPr/>
    </dgm:pt>
    <dgm:pt modelId="{996C3271-E282-4C38-9188-663D0B5BD554}" type="pres">
      <dgm:prSet presAssocID="{69228456-29D6-421C-979F-FCFC5EFA310B}" presName="node" presStyleLbl="node1" presStyleIdx="2" presStyleCnt="4">
        <dgm:presLayoutVars>
          <dgm:bulletEnabled val="1"/>
        </dgm:presLayoutVars>
      </dgm:prSet>
      <dgm:spPr/>
    </dgm:pt>
    <dgm:pt modelId="{D54ECF1C-E6D9-436A-9037-D0A1BBEC1009}" type="pres">
      <dgm:prSet presAssocID="{69228456-29D6-421C-979F-FCFC5EFA310B}" presName="spNode" presStyleCnt="0"/>
      <dgm:spPr/>
    </dgm:pt>
    <dgm:pt modelId="{B1D462A8-B06F-4FDF-ADD2-2FB25BCBF63B}" type="pres">
      <dgm:prSet presAssocID="{1F923499-66D9-4302-B012-8C6D0E2A91CC}" presName="sibTrans" presStyleLbl="sibTrans1D1" presStyleIdx="2" presStyleCnt="4"/>
      <dgm:spPr/>
    </dgm:pt>
    <dgm:pt modelId="{AB93F4DD-4ABF-4D99-BDF1-E87AD17C4EF7}" type="pres">
      <dgm:prSet presAssocID="{1C07A101-1211-45CA-ACC8-059038E2008B}" presName="node" presStyleLbl="node1" presStyleIdx="3" presStyleCnt="4">
        <dgm:presLayoutVars>
          <dgm:bulletEnabled val="1"/>
        </dgm:presLayoutVars>
      </dgm:prSet>
      <dgm:spPr/>
    </dgm:pt>
    <dgm:pt modelId="{C4C01F51-01FB-441E-A6EC-D8D9BEE40E63}" type="pres">
      <dgm:prSet presAssocID="{1C07A101-1211-45CA-ACC8-059038E2008B}" presName="spNode" presStyleCnt="0"/>
      <dgm:spPr/>
    </dgm:pt>
    <dgm:pt modelId="{4B235A8A-F303-43ED-A13C-7D46D34DD256}" type="pres">
      <dgm:prSet presAssocID="{3EA8D65B-7AAE-4F04-8D29-98FFA37F6ED2}" presName="sibTrans" presStyleLbl="sibTrans1D1" presStyleIdx="3" presStyleCnt="4"/>
      <dgm:spPr/>
    </dgm:pt>
  </dgm:ptLst>
  <dgm:cxnLst>
    <dgm:cxn modelId="{BBC28602-F1CF-4C16-BFCD-60A757F9F678}" type="presOf" srcId="{559512F5-B402-4187-99BB-1A7CFE55A922}" destId="{F7B47108-0C00-4371-B42E-862BAACBEDFE}" srcOrd="0" destOrd="0" presId="urn:microsoft.com/office/officeart/2005/8/layout/cycle5"/>
    <dgm:cxn modelId="{E5EA7E5F-4BB5-41C4-90F4-9894A2BE745E}" type="presOf" srcId="{96525F8C-56EC-47DA-960B-03CB03805B8E}" destId="{D189B9F0-6B28-449E-9795-8D57A1F20372}" srcOrd="0" destOrd="0" presId="urn:microsoft.com/office/officeart/2005/8/layout/cycle5"/>
    <dgm:cxn modelId="{2F2B9B62-122E-4B49-A716-43B8900AD58E}" type="presOf" srcId="{1F923499-66D9-4302-B012-8C6D0E2A91CC}" destId="{B1D462A8-B06F-4FDF-ADD2-2FB25BCBF63B}" srcOrd="0" destOrd="0" presId="urn:microsoft.com/office/officeart/2005/8/layout/cycle5"/>
    <dgm:cxn modelId="{3A1EB863-1882-4BC8-A7F4-776DE6EB3BC7}" srcId="{96525F8C-56EC-47DA-960B-03CB03805B8E}" destId="{69228456-29D6-421C-979F-FCFC5EFA310B}" srcOrd="2" destOrd="0" parTransId="{36B02DC1-F98B-4116-A4C1-971F50A7951B}" sibTransId="{1F923499-66D9-4302-B012-8C6D0E2A91CC}"/>
    <dgm:cxn modelId="{72564765-EF1E-43FE-ADCC-572BA2851C53}" srcId="{96525F8C-56EC-47DA-960B-03CB03805B8E}" destId="{0211716D-E3F0-4079-9E9E-21E107C42FC3}" srcOrd="0" destOrd="0" parTransId="{347C9D12-958C-4C73-AAB2-68AADFC94274}" sibTransId="{559512F5-B402-4187-99BB-1A7CFE55A922}"/>
    <dgm:cxn modelId="{4551AE8A-CF89-4B6F-BF95-F9E7ADC67444}" type="presOf" srcId="{35B36479-D3A1-49A8-8FD4-F69A479643BA}" destId="{45DFFA1F-90D1-4C9A-BF3C-FD8F2D46269A}" srcOrd="0" destOrd="0" presId="urn:microsoft.com/office/officeart/2005/8/layout/cycle5"/>
    <dgm:cxn modelId="{80B2D39E-78ED-42AB-8E91-FC2208C2AA6F}" srcId="{96525F8C-56EC-47DA-960B-03CB03805B8E}" destId="{1C07A101-1211-45CA-ACC8-059038E2008B}" srcOrd="3" destOrd="0" parTransId="{CC235C4C-4110-400B-A1CE-ED5ABE23174A}" sibTransId="{3EA8D65B-7AAE-4F04-8D29-98FFA37F6ED2}"/>
    <dgm:cxn modelId="{C27C81A5-DE1F-49DD-85EF-B163605BC59A}" srcId="{96525F8C-56EC-47DA-960B-03CB03805B8E}" destId="{ED5D1788-5AFA-4832-AE6D-3B48075CD2BA}" srcOrd="1" destOrd="0" parTransId="{2898F939-927B-4A78-B5DB-2D46E03C076E}" sibTransId="{35B36479-D3A1-49A8-8FD4-F69A479643BA}"/>
    <dgm:cxn modelId="{AE3D6FB6-817B-4E4B-9FF5-2727A2DB9A92}" type="presOf" srcId="{69228456-29D6-421C-979F-FCFC5EFA310B}" destId="{996C3271-E282-4C38-9188-663D0B5BD554}" srcOrd="0" destOrd="0" presId="urn:microsoft.com/office/officeart/2005/8/layout/cycle5"/>
    <dgm:cxn modelId="{E81F01B7-07FF-4FC1-AC66-14DDEDFD0702}" type="presOf" srcId="{1C07A101-1211-45CA-ACC8-059038E2008B}" destId="{AB93F4DD-4ABF-4D99-BDF1-E87AD17C4EF7}" srcOrd="0" destOrd="0" presId="urn:microsoft.com/office/officeart/2005/8/layout/cycle5"/>
    <dgm:cxn modelId="{303F2ACD-52CE-46A3-97DA-F3FA1C8D8ABB}" type="presOf" srcId="{3EA8D65B-7AAE-4F04-8D29-98FFA37F6ED2}" destId="{4B235A8A-F303-43ED-A13C-7D46D34DD256}" srcOrd="0" destOrd="0" presId="urn:microsoft.com/office/officeart/2005/8/layout/cycle5"/>
    <dgm:cxn modelId="{E5F8EFD3-BB1C-43C4-8971-4D4D7F263E29}" type="presOf" srcId="{ED5D1788-5AFA-4832-AE6D-3B48075CD2BA}" destId="{F7D6DA7F-B2CD-4D68-9C50-5816C9E71DBA}" srcOrd="0" destOrd="0" presId="urn:microsoft.com/office/officeart/2005/8/layout/cycle5"/>
    <dgm:cxn modelId="{984CFFF7-9B3B-4AA0-8F6D-4FE1C9698A58}" type="presOf" srcId="{0211716D-E3F0-4079-9E9E-21E107C42FC3}" destId="{54D3F3EA-7B06-496B-8292-95B27E7C1DDD}" srcOrd="0" destOrd="0" presId="urn:microsoft.com/office/officeart/2005/8/layout/cycle5"/>
    <dgm:cxn modelId="{D717B68E-2D92-4CE0-BC87-B6645EB6711D}" type="presParOf" srcId="{D189B9F0-6B28-449E-9795-8D57A1F20372}" destId="{54D3F3EA-7B06-496B-8292-95B27E7C1DDD}" srcOrd="0" destOrd="0" presId="urn:microsoft.com/office/officeart/2005/8/layout/cycle5"/>
    <dgm:cxn modelId="{579FE8FC-20FB-4FA0-8353-947C8B76D453}" type="presParOf" srcId="{D189B9F0-6B28-449E-9795-8D57A1F20372}" destId="{8625875D-40B7-4DB9-8C4B-9DDB5D9DDE33}" srcOrd="1" destOrd="0" presId="urn:microsoft.com/office/officeart/2005/8/layout/cycle5"/>
    <dgm:cxn modelId="{A8764316-7E23-497A-BC35-1AB570D31DA6}" type="presParOf" srcId="{D189B9F0-6B28-449E-9795-8D57A1F20372}" destId="{F7B47108-0C00-4371-B42E-862BAACBEDFE}" srcOrd="2" destOrd="0" presId="urn:microsoft.com/office/officeart/2005/8/layout/cycle5"/>
    <dgm:cxn modelId="{4081E488-F060-44E8-9879-6E86F953A4B1}" type="presParOf" srcId="{D189B9F0-6B28-449E-9795-8D57A1F20372}" destId="{F7D6DA7F-B2CD-4D68-9C50-5816C9E71DBA}" srcOrd="3" destOrd="0" presId="urn:microsoft.com/office/officeart/2005/8/layout/cycle5"/>
    <dgm:cxn modelId="{C8EEB71C-C4B4-41D5-BD88-F1AE1480DC0F}" type="presParOf" srcId="{D189B9F0-6B28-449E-9795-8D57A1F20372}" destId="{02EF9AD5-3B57-4ECC-AB39-4FDB09E38A81}" srcOrd="4" destOrd="0" presId="urn:microsoft.com/office/officeart/2005/8/layout/cycle5"/>
    <dgm:cxn modelId="{CD07D1B7-D36B-43C5-8CCB-B684E58403E7}" type="presParOf" srcId="{D189B9F0-6B28-449E-9795-8D57A1F20372}" destId="{45DFFA1F-90D1-4C9A-BF3C-FD8F2D46269A}" srcOrd="5" destOrd="0" presId="urn:microsoft.com/office/officeart/2005/8/layout/cycle5"/>
    <dgm:cxn modelId="{4D236BEF-65A8-4578-B3FC-04A9A0BC0E65}" type="presParOf" srcId="{D189B9F0-6B28-449E-9795-8D57A1F20372}" destId="{996C3271-E282-4C38-9188-663D0B5BD554}" srcOrd="6" destOrd="0" presId="urn:microsoft.com/office/officeart/2005/8/layout/cycle5"/>
    <dgm:cxn modelId="{FEAEC310-5D5C-4AB6-8342-C798BD3CC564}" type="presParOf" srcId="{D189B9F0-6B28-449E-9795-8D57A1F20372}" destId="{D54ECF1C-E6D9-436A-9037-D0A1BBEC1009}" srcOrd="7" destOrd="0" presId="urn:microsoft.com/office/officeart/2005/8/layout/cycle5"/>
    <dgm:cxn modelId="{7C5C71CA-CB8D-4F16-B45F-95B85C2A7D0F}" type="presParOf" srcId="{D189B9F0-6B28-449E-9795-8D57A1F20372}" destId="{B1D462A8-B06F-4FDF-ADD2-2FB25BCBF63B}" srcOrd="8" destOrd="0" presId="urn:microsoft.com/office/officeart/2005/8/layout/cycle5"/>
    <dgm:cxn modelId="{1BF38284-F3F1-4BEE-9A8C-6ADCC2FE8B6C}" type="presParOf" srcId="{D189B9F0-6B28-449E-9795-8D57A1F20372}" destId="{AB93F4DD-4ABF-4D99-BDF1-E87AD17C4EF7}" srcOrd="9" destOrd="0" presId="urn:microsoft.com/office/officeart/2005/8/layout/cycle5"/>
    <dgm:cxn modelId="{96B54608-A6FB-49B2-A12E-E6329EFCD5B5}" type="presParOf" srcId="{D189B9F0-6B28-449E-9795-8D57A1F20372}" destId="{C4C01F51-01FB-441E-A6EC-D8D9BEE40E63}" srcOrd="10" destOrd="0" presId="urn:microsoft.com/office/officeart/2005/8/layout/cycle5"/>
    <dgm:cxn modelId="{46368997-8B82-461D-BB0B-413825BD93F4}" type="presParOf" srcId="{D189B9F0-6B28-449E-9795-8D57A1F20372}" destId="{4B235A8A-F303-43ED-A13C-7D46D34DD256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6525F8C-56EC-47DA-960B-03CB03805B8E}" type="doc">
      <dgm:prSet loTypeId="urn:microsoft.com/office/officeart/2005/8/layout/cycle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211716D-E3F0-4079-9E9E-21E107C42FC3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Flea</a:t>
          </a:r>
        </a:p>
      </dgm:t>
    </dgm:pt>
    <dgm:pt modelId="{347C9D12-958C-4C73-AAB2-68AADFC94274}" type="parTrans" cxnId="{72564765-EF1E-43FE-ADCC-572BA2851C53}">
      <dgm:prSet/>
      <dgm:spPr/>
      <dgm:t>
        <a:bodyPr/>
        <a:lstStyle/>
        <a:p>
          <a:endParaRPr lang="en-US"/>
        </a:p>
      </dgm:t>
    </dgm:pt>
    <dgm:pt modelId="{559512F5-B402-4187-99BB-1A7CFE55A922}" type="sibTrans" cxnId="{72564765-EF1E-43FE-ADCC-572BA2851C53}">
      <dgm:prSet/>
      <dgm:spPr/>
      <dgm:t>
        <a:bodyPr/>
        <a:lstStyle/>
        <a:p>
          <a:endParaRPr lang="en-US"/>
        </a:p>
      </dgm:t>
    </dgm:pt>
    <dgm:pt modelId="{ED5D1788-5AFA-4832-AE6D-3B48075CD2BA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Rat</a:t>
          </a:r>
        </a:p>
      </dgm:t>
    </dgm:pt>
    <dgm:pt modelId="{2898F939-927B-4A78-B5DB-2D46E03C076E}" type="parTrans" cxnId="{C27C81A5-DE1F-49DD-85EF-B163605BC59A}">
      <dgm:prSet/>
      <dgm:spPr/>
      <dgm:t>
        <a:bodyPr/>
        <a:lstStyle/>
        <a:p>
          <a:endParaRPr lang="en-US"/>
        </a:p>
      </dgm:t>
    </dgm:pt>
    <dgm:pt modelId="{35B36479-D3A1-49A8-8FD4-F69A479643BA}" type="sibTrans" cxnId="{C27C81A5-DE1F-49DD-85EF-B163605BC59A}">
      <dgm:prSet/>
      <dgm:spPr/>
      <dgm:t>
        <a:bodyPr/>
        <a:lstStyle/>
        <a:p>
          <a:endParaRPr lang="en-US"/>
        </a:p>
      </dgm:t>
    </dgm:pt>
    <dgm:pt modelId="{69228456-29D6-421C-979F-FCFC5EFA310B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Flea</a:t>
          </a:r>
        </a:p>
      </dgm:t>
    </dgm:pt>
    <dgm:pt modelId="{36B02DC1-F98B-4116-A4C1-971F50A7951B}" type="parTrans" cxnId="{3A1EB863-1882-4BC8-A7F4-776DE6EB3BC7}">
      <dgm:prSet/>
      <dgm:spPr/>
      <dgm:t>
        <a:bodyPr/>
        <a:lstStyle/>
        <a:p>
          <a:endParaRPr lang="en-US"/>
        </a:p>
      </dgm:t>
    </dgm:pt>
    <dgm:pt modelId="{1F923499-66D9-4302-B012-8C6D0E2A91CC}" type="sibTrans" cxnId="{3A1EB863-1882-4BC8-A7F4-776DE6EB3BC7}">
      <dgm:prSet/>
      <dgm:spPr/>
      <dgm:t>
        <a:bodyPr/>
        <a:lstStyle/>
        <a:p>
          <a:endParaRPr lang="en-US"/>
        </a:p>
      </dgm:t>
    </dgm:pt>
    <dgm:pt modelId="{1C07A101-1211-45CA-ACC8-059038E2008B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Rat</a:t>
          </a:r>
        </a:p>
      </dgm:t>
    </dgm:pt>
    <dgm:pt modelId="{CC235C4C-4110-400B-A1CE-ED5ABE23174A}" type="parTrans" cxnId="{80B2D39E-78ED-42AB-8E91-FC2208C2AA6F}">
      <dgm:prSet/>
      <dgm:spPr/>
      <dgm:t>
        <a:bodyPr/>
        <a:lstStyle/>
        <a:p>
          <a:endParaRPr lang="en-US"/>
        </a:p>
      </dgm:t>
    </dgm:pt>
    <dgm:pt modelId="{3EA8D65B-7AAE-4F04-8D29-98FFA37F6ED2}" type="sibTrans" cxnId="{80B2D39E-78ED-42AB-8E91-FC2208C2AA6F}">
      <dgm:prSet/>
      <dgm:spPr/>
      <dgm:t>
        <a:bodyPr/>
        <a:lstStyle/>
        <a:p>
          <a:endParaRPr lang="en-US"/>
        </a:p>
      </dgm:t>
    </dgm:pt>
    <dgm:pt modelId="{D189B9F0-6B28-449E-9795-8D57A1F20372}" type="pres">
      <dgm:prSet presAssocID="{96525F8C-56EC-47DA-960B-03CB03805B8E}" presName="cycle" presStyleCnt="0">
        <dgm:presLayoutVars>
          <dgm:dir/>
          <dgm:resizeHandles val="exact"/>
        </dgm:presLayoutVars>
      </dgm:prSet>
      <dgm:spPr/>
    </dgm:pt>
    <dgm:pt modelId="{54D3F3EA-7B06-496B-8292-95B27E7C1DDD}" type="pres">
      <dgm:prSet presAssocID="{0211716D-E3F0-4079-9E9E-21E107C42FC3}" presName="node" presStyleLbl="node1" presStyleIdx="0" presStyleCnt="4">
        <dgm:presLayoutVars>
          <dgm:bulletEnabled val="1"/>
        </dgm:presLayoutVars>
      </dgm:prSet>
      <dgm:spPr/>
    </dgm:pt>
    <dgm:pt modelId="{8625875D-40B7-4DB9-8C4B-9DDB5D9DDE33}" type="pres">
      <dgm:prSet presAssocID="{0211716D-E3F0-4079-9E9E-21E107C42FC3}" presName="spNode" presStyleCnt="0"/>
      <dgm:spPr/>
    </dgm:pt>
    <dgm:pt modelId="{F7B47108-0C00-4371-B42E-862BAACBEDFE}" type="pres">
      <dgm:prSet presAssocID="{559512F5-B402-4187-99BB-1A7CFE55A922}" presName="sibTrans" presStyleLbl="sibTrans1D1" presStyleIdx="0" presStyleCnt="4"/>
      <dgm:spPr/>
    </dgm:pt>
    <dgm:pt modelId="{F7D6DA7F-B2CD-4D68-9C50-5816C9E71DBA}" type="pres">
      <dgm:prSet presAssocID="{ED5D1788-5AFA-4832-AE6D-3B48075CD2BA}" presName="node" presStyleLbl="node1" presStyleIdx="1" presStyleCnt="4">
        <dgm:presLayoutVars>
          <dgm:bulletEnabled val="1"/>
        </dgm:presLayoutVars>
      </dgm:prSet>
      <dgm:spPr/>
    </dgm:pt>
    <dgm:pt modelId="{02EF9AD5-3B57-4ECC-AB39-4FDB09E38A81}" type="pres">
      <dgm:prSet presAssocID="{ED5D1788-5AFA-4832-AE6D-3B48075CD2BA}" presName="spNode" presStyleCnt="0"/>
      <dgm:spPr/>
    </dgm:pt>
    <dgm:pt modelId="{45DFFA1F-90D1-4C9A-BF3C-FD8F2D46269A}" type="pres">
      <dgm:prSet presAssocID="{35B36479-D3A1-49A8-8FD4-F69A479643BA}" presName="sibTrans" presStyleLbl="sibTrans1D1" presStyleIdx="1" presStyleCnt="4"/>
      <dgm:spPr/>
    </dgm:pt>
    <dgm:pt modelId="{996C3271-E282-4C38-9188-663D0B5BD554}" type="pres">
      <dgm:prSet presAssocID="{69228456-29D6-421C-979F-FCFC5EFA310B}" presName="node" presStyleLbl="node1" presStyleIdx="2" presStyleCnt="4">
        <dgm:presLayoutVars>
          <dgm:bulletEnabled val="1"/>
        </dgm:presLayoutVars>
      </dgm:prSet>
      <dgm:spPr/>
    </dgm:pt>
    <dgm:pt modelId="{D54ECF1C-E6D9-436A-9037-D0A1BBEC1009}" type="pres">
      <dgm:prSet presAssocID="{69228456-29D6-421C-979F-FCFC5EFA310B}" presName="spNode" presStyleCnt="0"/>
      <dgm:spPr/>
    </dgm:pt>
    <dgm:pt modelId="{B1D462A8-B06F-4FDF-ADD2-2FB25BCBF63B}" type="pres">
      <dgm:prSet presAssocID="{1F923499-66D9-4302-B012-8C6D0E2A91CC}" presName="sibTrans" presStyleLbl="sibTrans1D1" presStyleIdx="2" presStyleCnt="4"/>
      <dgm:spPr/>
    </dgm:pt>
    <dgm:pt modelId="{AB93F4DD-4ABF-4D99-BDF1-E87AD17C4EF7}" type="pres">
      <dgm:prSet presAssocID="{1C07A101-1211-45CA-ACC8-059038E2008B}" presName="node" presStyleLbl="node1" presStyleIdx="3" presStyleCnt="4">
        <dgm:presLayoutVars>
          <dgm:bulletEnabled val="1"/>
        </dgm:presLayoutVars>
      </dgm:prSet>
      <dgm:spPr/>
    </dgm:pt>
    <dgm:pt modelId="{C4C01F51-01FB-441E-A6EC-D8D9BEE40E63}" type="pres">
      <dgm:prSet presAssocID="{1C07A101-1211-45CA-ACC8-059038E2008B}" presName="spNode" presStyleCnt="0"/>
      <dgm:spPr/>
    </dgm:pt>
    <dgm:pt modelId="{4B235A8A-F303-43ED-A13C-7D46D34DD256}" type="pres">
      <dgm:prSet presAssocID="{3EA8D65B-7AAE-4F04-8D29-98FFA37F6ED2}" presName="sibTrans" presStyleLbl="sibTrans1D1" presStyleIdx="3" presStyleCnt="4"/>
      <dgm:spPr/>
    </dgm:pt>
  </dgm:ptLst>
  <dgm:cxnLst>
    <dgm:cxn modelId="{6A72E208-84CD-4A4A-94D2-2344C7B4DE2B}" type="presOf" srcId="{69228456-29D6-421C-979F-FCFC5EFA310B}" destId="{996C3271-E282-4C38-9188-663D0B5BD554}" srcOrd="0" destOrd="0" presId="urn:microsoft.com/office/officeart/2005/8/layout/cycle5"/>
    <dgm:cxn modelId="{EAB21710-C4C6-4BEA-A4A5-2218F51F3437}" type="presOf" srcId="{35B36479-D3A1-49A8-8FD4-F69A479643BA}" destId="{45DFFA1F-90D1-4C9A-BF3C-FD8F2D46269A}" srcOrd="0" destOrd="0" presId="urn:microsoft.com/office/officeart/2005/8/layout/cycle5"/>
    <dgm:cxn modelId="{45C5DC3B-CEBD-42E4-92C4-5AE3F1EFA12B}" type="presOf" srcId="{1C07A101-1211-45CA-ACC8-059038E2008B}" destId="{AB93F4DD-4ABF-4D99-BDF1-E87AD17C4EF7}" srcOrd="0" destOrd="0" presId="urn:microsoft.com/office/officeart/2005/8/layout/cycle5"/>
    <dgm:cxn modelId="{FC94933D-FA76-48AF-B079-39F9CAB5B21D}" type="presOf" srcId="{1F923499-66D9-4302-B012-8C6D0E2A91CC}" destId="{B1D462A8-B06F-4FDF-ADD2-2FB25BCBF63B}" srcOrd="0" destOrd="0" presId="urn:microsoft.com/office/officeart/2005/8/layout/cycle5"/>
    <dgm:cxn modelId="{3A1EB863-1882-4BC8-A7F4-776DE6EB3BC7}" srcId="{96525F8C-56EC-47DA-960B-03CB03805B8E}" destId="{69228456-29D6-421C-979F-FCFC5EFA310B}" srcOrd="2" destOrd="0" parTransId="{36B02DC1-F98B-4116-A4C1-971F50A7951B}" sibTransId="{1F923499-66D9-4302-B012-8C6D0E2A91CC}"/>
    <dgm:cxn modelId="{72564765-EF1E-43FE-ADCC-572BA2851C53}" srcId="{96525F8C-56EC-47DA-960B-03CB03805B8E}" destId="{0211716D-E3F0-4079-9E9E-21E107C42FC3}" srcOrd="0" destOrd="0" parTransId="{347C9D12-958C-4C73-AAB2-68AADFC94274}" sibTransId="{559512F5-B402-4187-99BB-1A7CFE55A922}"/>
    <dgm:cxn modelId="{26B16A4C-DE0B-4F6A-8A2D-BCBC009188AE}" type="presOf" srcId="{3EA8D65B-7AAE-4F04-8D29-98FFA37F6ED2}" destId="{4B235A8A-F303-43ED-A13C-7D46D34DD256}" srcOrd="0" destOrd="0" presId="urn:microsoft.com/office/officeart/2005/8/layout/cycle5"/>
    <dgm:cxn modelId="{EADF454D-30D7-4C75-B5FA-D00A179D055F}" type="presOf" srcId="{0211716D-E3F0-4079-9E9E-21E107C42FC3}" destId="{54D3F3EA-7B06-496B-8292-95B27E7C1DDD}" srcOrd="0" destOrd="0" presId="urn:microsoft.com/office/officeart/2005/8/layout/cycle5"/>
    <dgm:cxn modelId="{C8F6454F-F406-4C41-AFE9-CFC2DA45A369}" type="presOf" srcId="{ED5D1788-5AFA-4832-AE6D-3B48075CD2BA}" destId="{F7D6DA7F-B2CD-4D68-9C50-5816C9E71DBA}" srcOrd="0" destOrd="0" presId="urn:microsoft.com/office/officeart/2005/8/layout/cycle5"/>
    <dgm:cxn modelId="{580B997D-A4BE-4AB0-850C-15971E7C71D8}" type="presOf" srcId="{96525F8C-56EC-47DA-960B-03CB03805B8E}" destId="{D189B9F0-6B28-449E-9795-8D57A1F20372}" srcOrd="0" destOrd="0" presId="urn:microsoft.com/office/officeart/2005/8/layout/cycle5"/>
    <dgm:cxn modelId="{80B2D39E-78ED-42AB-8E91-FC2208C2AA6F}" srcId="{96525F8C-56EC-47DA-960B-03CB03805B8E}" destId="{1C07A101-1211-45CA-ACC8-059038E2008B}" srcOrd="3" destOrd="0" parTransId="{CC235C4C-4110-400B-A1CE-ED5ABE23174A}" sibTransId="{3EA8D65B-7AAE-4F04-8D29-98FFA37F6ED2}"/>
    <dgm:cxn modelId="{C27C81A5-DE1F-49DD-85EF-B163605BC59A}" srcId="{96525F8C-56EC-47DA-960B-03CB03805B8E}" destId="{ED5D1788-5AFA-4832-AE6D-3B48075CD2BA}" srcOrd="1" destOrd="0" parTransId="{2898F939-927B-4A78-B5DB-2D46E03C076E}" sibTransId="{35B36479-D3A1-49A8-8FD4-F69A479643BA}"/>
    <dgm:cxn modelId="{2933BEBA-84D1-4CB8-B5BA-34D2F954B895}" type="presOf" srcId="{559512F5-B402-4187-99BB-1A7CFE55A922}" destId="{F7B47108-0C00-4371-B42E-862BAACBEDFE}" srcOrd="0" destOrd="0" presId="urn:microsoft.com/office/officeart/2005/8/layout/cycle5"/>
    <dgm:cxn modelId="{04A6A36E-AC02-4F6B-8AD2-51AEFDC5CC21}" type="presParOf" srcId="{D189B9F0-6B28-449E-9795-8D57A1F20372}" destId="{54D3F3EA-7B06-496B-8292-95B27E7C1DDD}" srcOrd="0" destOrd="0" presId="urn:microsoft.com/office/officeart/2005/8/layout/cycle5"/>
    <dgm:cxn modelId="{7E8B1871-77BD-423F-9BF9-B49C84CEDD34}" type="presParOf" srcId="{D189B9F0-6B28-449E-9795-8D57A1F20372}" destId="{8625875D-40B7-4DB9-8C4B-9DDB5D9DDE33}" srcOrd="1" destOrd="0" presId="urn:microsoft.com/office/officeart/2005/8/layout/cycle5"/>
    <dgm:cxn modelId="{1EB1A5A4-999A-4E3C-9F56-3C209A5CC2D8}" type="presParOf" srcId="{D189B9F0-6B28-449E-9795-8D57A1F20372}" destId="{F7B47108-0C00-4371-B42E-862BAACBEDFE}" srcOrd="2" destOrd="0" presId="urn:microsoft.com/office/officeart/2005/8/layout/cycle5"/>
    <dgm:cxn modelId="{31B5182A-0F47-4EC2-8CC2-F1FB096318D4}" type="presParOf" srcId="{D189B9F0-6B28-449E-9795-8D57A1F20372}" destId="{F7D6DA7F-B2CD-4D68-9C50-5816C9E71DBA}" srcOrd="3" destOrd="0" presId="urn:microsoft.com/office/officeart/2005/8/layout/cycle5"/>
    <dgm:cxn modelId="{3FD066CD-A861-4AA5-A1E7-BD660C016627}" type="presParOf" srcId="{D189B9F0-6B28-449E-9795-8D57A1F20372}" destId="{02EF9AD5-3B57-4ECC-AB39-4FDB09E38A81}" srcOrd="4" destOrd="0" presId="urn:microsoft.com/office/officeart/2005/8/layout/cycle5"/>
    <dgm:cxn modelId="{20651C91-2CAC-49C9-A7C7-5187035DA802}" type="presParOf" srcId="{D189B9F0-6B28-449E-9795-8D57A1F20372}" destId="{45DFFA1F-90D1-4C9A-BF3C-FD8F2D46269A}" srcOrd="5" destOrd="0" presId="urn:microsoft.com/office/officeart/2005/8/layout/cycle5"/>
    <dgm:cxn modelId="{0A689A39-42CC-4412-AC02-8496B0A75877}" type="presParOf" srcId="{D189B9F0-6B28-449E-9795-8D57A1F20372}" destId="{996C3271-E282-4C38-9188-663D0B5BD554}" srcOrd="6" destOrd="0" presId="urn:microsoft.com/office/officeart/2005/8/layout/cycle5"/>
    <dgm:cxn modelId="{FE7DB53F-F000-4546-9681-240881135782}" type="presParOf" srcId="{D189B9F0-6B28-449E-9795-8D57A1F20372}" destId="{D54ECF1C-E6D9-436A-9037-D0A1BBEC1009}" srcOrd="7" destOrd="0" presId="urn:microsoft.com/office/officeart/2005/8/layout/cycle5"/>
    <dgm:cxn modelId="{DA7FF083-1940-4C33-B166-780BFE807AF0}" type="presParOf" srcId="{D189B9F0-6B28-449E-9795-8D57A1F20372}" destId="{B1D462A8-B06F-4FDF-ADD2-2FB25BCBF63B}" srcOrd="8" destOrd="0" presId="urn:microsoft.com/office/officeart/2005/8/layout/cycle5"/>
    <dgm:cxn modelId="{3D25BD36-40EF-453C-9A94-DA74622AEF47}" type="presParOf" srcId="{D189B9F0-6B28-449E-9795-8D57A1F20372}" destId="{AB93F4DD-4ABF-4D99-BDF1-E87AD17C4EF7}" srcOrd="9" destOrd="0" presId="urn:microsoft.com/office/officeart/2005/8/layout/cycle5"/>
    <dgm:cxn modelId="{8890A3E8-AD5B-41EF-8C73-51C04938DDBE}" type="presParOf" srcId="{D189B9F0-6B28-449E-9795-8D57A1F20372}" destId="{C4C01F51-01FB-441E-A6EC-D8D9BEE40E63}" srcOrd="10" destOrd="0" presId="urn:microsoft.com/office/officeart/2005/8/layout/cycle5"/>
    <dgm:cxn modelId="{981EE20B-9230-4E5E-AF0B-657351F375D7}" type="presParOf" srcId="{D189B9F0-6B28-449E-9795-8D57A1F20372}" destId="{4B235A8A-F303-43ED-A13C-7D46D34DD256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6525F8C-56EC-47DA-960B-03CB03805B8E}" type="doc">
      <dgm:prSet loTypeId="urn:microsoft.com/office/officeart/2005/8/layout/cycle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211716D-E3F0-4079-9E9E-21E107C42FC3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Crab</a:t>
          </a:r>
        </a:p>
      </dgm:t>
    </dgm:pt>
    <dgm:pt modelId="{347C9D12-958C-4C73-AAB2-68AADFC94274}" type="parTrans" cxnId="{72564765-EF1E-43FE-ADCC-572BA2851C53}">
      <dgm:prSet/>
      <dgm:spPr/>
      <dgm:t>
        <a:bodyPr/>
        <a:lstStyle/>
        <a:p>
          <a:endParaRPr lang="en-US"/>
        </a:p>
      </dgm:t>
    </dgm:pt>
    <dgm:pt modelId="{559512F5-B402-4187-99BB-1A7CFE55A922}" type="sibTrans" cxnId="{72564765-EF1E-43FE-ADCC-572BA2851C53}">
      <dgm:prSet/>
      <dgm:spPr/>
      <dgm:t>
        <a:bodyPr/>
        <a:lstStyle/>
        <a:p>
          <a:endParaRPr lang="en-US"/>
        </a:p>
      </dgm:t>
    </dgm:pt>
    <dgm:pt modelId="{ED5D1788-5AFA-4832-AE6D-3B48075CD2BA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Dog</a:t>
          </a:r>
        </a:p>
      </dgm:t>
    </dgm:pt>
    <dgm:pt modelId="{2898F939-927B-4A78-B5DB-2D46E03C076E}" type="parTrans" cxnId="{C27C81A5-DE1F-49DD-85EF-B163605BC59A}">
      <dgm:prSet/>
      <dgm:spPr/>
      <dgm:t>
        <a:bodyPr/>
        <a:lstStyle/>
        <a:p>
          <a:endParaRPr lang="en-US"/>
        </a:p>
      </dgm:t>
    </dgm:pt>
    <dgm:pt modelId="{35B36479-D3A1-49A8-8FD4-F69A479643BA}" type="sibTrans" cxnId="{C27C81A5-DE1F-49DD-85EF-B163605BC59A}">
      <dgm:prSet/>
      <dgm:spPr/>
      <dgm:t>
        <a:bodyPr/>
        <a:lstStyle/>
        <a:p>
          <a:endParaRPr lang="en-US"/>
        </a:p>
      </dgm:t>
    </dgm:pt>
    <dgm:pt modelId="{69228456-29D6-421C-979F-FCFC5EFA310B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Snail</a:t>
          </a:r>
        </a:p>
      </dgm:t>
    </dgm:pt>
    <dgm:pt modelId="{36B02DC1-F98B-4116-A4C1-971F50A7951B}" type="parTrans" cxnId="{3A1EB863-1882-4BC8-A7F4-776DE6EB3BC7}">
      <dgm:prSet/>
      <dgm:spPr/>
      <dgm:t>
        <a:bodyPr/>
        <a:lstStyle/>
        <a:p>
          <a:endParaRPr lang="en-US"/>
        </a:p>
      </dgm:t>
    </dgm:pt>
    <dgm:pt modelId="{1F923499-66D9-4302-B012-8C6D0E2A91CC}" type="sibTrans" cxnId="{3A1EB863-1882-4BC8-A7F4-776DE6EB3BC7}">
      <dgm:prSet/>
      <dgm:spPr/>
      <dgm:t>
        <a:bodyPr/>
        <a:lstStyle/>
        <a:p>
          <a:endParaRPr lang="en-US"/>
        </a:p>
      </dgm:t>
    </dgm:pt>
    <dgm:pt modelId="{D189B9F0-6B28-449E-9795-8D57A1F20372}" type="pres">
      <dgm:prSet presAssocID="{96525F8C-56EC-47DA-960B-03CB03805B8E}" presName="cycle" presStyleCnt="0">
        <dgm:presLayoutVars>
          <dgm:dir/>
          <dgm:resizeHandles val="exact"/>
        </dgm:presLayoutVars>
      </dgm:prSet>
      <dgm:spPr/>
    </dgm:pt>
    <dgm:pt modelId="{54D3F3EA-7B06-496B-8292-95B27E7C1DDD}" type="pres">
      <dgm:prSet presAssocID="{0211716D-E3F0-4079-9E9E-21E107C42FC3}" presName="node" presStyleLbl="node1" presStyleIdx="0" presStyleCnt="3" custRadScaleRad="100461" custRadScaleInc="12788">
        <dgm:presLayoutVars>
          <dgm:bulletEnabled val="1"/>
        </dgm:presLayoutVars>
      </dgm:prSet>
      <dgm:spPr/>
    </dgm:pt>
    <dgm:pt modelId="{8625875D-40B7-4DB9-8C4B-9DDB5D9DDE33}" type="pres">
      <dgm:prSet presAssocID="{0211716D-E3F0-4079-9E9E-21E107C42FC3}" presName="spNode" presStyleCnt="0"/>
      <dgm:spPr/>
    </dgm:pt>
    <dgm:pt modelId="{F7B47108-0C00-4371-B42E-862BAACBEDFE}" type="pres">
      <dgm:prSet presAssocID="{559512F5-B402-4187-99BB-1A7CFE55A922}" presName="sibTrans" presStyleLbl="sibTrans1D1" presStyleIdx="0" presStyleCnt="3"/>
      <dgm:spPr/>
    </dgm:pt>
    <dgm:pt modelId="{F7D6DA7F-B2CD-4D68-9C50-5816C9E71DBA}" type="pres">
      <dgm:prSet presAssocID="{ED5D1788-5AFA-4832-AE6D-3B48075CD2BA}" presName="node" presStyleLbl="node1" presStyleIdx="1" presStyleCnt="3" custRadScaleRad="119849" custRadScaleInc="-23196">
        <dgm:presLayoutVars>
          <dgm:bulletEnabled val="1"/>
        </dgm:presLayoutVars>
      </dgm:prSet>
      <dgm:spPr/>
    </dgm:pt>
    <dgm:pt modelId="{02EF9AD5-3B57-4ECC-AB39-4FDB09E38A81}" type="pres">
      <dgm:prSet presAssocID="{ED5D1788-5AFA-4832-AE6D-3B48075CD2BA}" presName="spNode" presStyleCnt="0"/>
      <dgm:spPr/>
    </dgm:pt>
    <dgm:pt modelId="{45DFFA1F-90D1-4C9A-BF3C-FD8F2D46269A}" type="pres">
      <dgm:prSet presAssocID="{35B36479-D3A1-49A8-8FD4-F69A479643BA}" presName="sibTrans" presStyleLbl="sibTrans1D1" presStyleIdx="1" presStyleCnt="3"/>
      <dgm:spPr/>
    </dgm:pt>
    <dgm:pt modelId="{996C3271-E282-4C38-9188-663D0B5BD554}" type="pres">
      <dgm:prSet presAssocID="{69228456-29D6-421C-979F-FCFC5EFA310B}" presName="node" presStyleLbl="node1" presStyleIdx="2" presStyleCnt="3">
        <dgm:presLayoutVars>
          <dgm:bulletEnabled val="1"/>
        </dgm:presLayoutVars>
      </dgm:prSet>
      <dgm:spPr/>
    </dgm:pt>
    <dgm:pt modelId="{D54ECF1C-E6D9-436A-9037-D0A1BBEC1009}" type="pres">
      <dgm:prSet presAssocID="{69228456-29D6-421C-979F-FCFC5EFA310B}" presName="spNode" presStyleCnt="0"/>
      <dgm:spPr/>
    </dgm:pt>
    <dgm:pt modelId="{B1D462A8-B06F-4FDF-ADD2-2FB25BCBF63B}" type="pres">
      <dgm:prSet presAssocID="{1F923499-66D9-4302-B012-8C6D0E2A91CC}" presName="sibTrans" presStyleLbl="sibTrans1D1" presStyleIdx="2" presStyleCnt="3"/>
      <dgm:spPr/>
    </dgm:pt>
  </dgm:ptLst>
  <dgm:cxnLst>
    <dgm:cxn modelId="{A8DF780E-0560-4D3D-8EBA-64E0FF033CFD}" type="presOf" srcId="{35B36479-D3A1-49A8-8FD4-F69A479643BA}" destId="{45DFFA1F-90D1-4C9A-BF3C-FD8F2D46269A}" srcOrd="0" destOrd="0" presId="urn:microsoft.com/office/officeart/2005/8/layout/cycle5"/>
    <dgm:cxn modelId="{5B7D9F14-F219-4F47-9EFE-41B0CF451A3D}" type="presOf" srcId="{ED5D1788-5AFA-4832-AE6D-3B48075CD2BA}" destId="{F7D6DA7F-B2CD-4D68-9C50-5816C9E71DBA}" srcOrd="0" destOrd="0" presId="urn:microsoft.com/office/officeart/2005/8/layout/cycle5"/>
    <dgm:cxn modelId="{43620738-44D4-450B-9866-CEE92F7ADCAB}" type="presOf" srcId="{96525F8C-56EC-47DA-960B-03CB03805B8E}" destId="{D189B9F0-6B28-449E-9795-8D57A1F20372}" srcOrd="0" destOrd="0" presId="urn:microsoft.com/office/officeart/2005/8/layout/cycle5"/>
    <dgm:cxn modelId="{3A1EB863-1882-4BC8-A7F4-776DE6EB3BC7}" srcId="{96525F8C-56EC-47DA-960B-03CB03805B8E}" destId="{69228456-29D6-421C-979F-FCFC5EFA310B}" srcOrd="2" destOrd="0" parTransId="{36B02DC1-F98B-4116-A4C1-971F50A7951B}" sibTransId="{1F923499-66D9-4302-B012-8C6D0E2A91CC}"/>
    <dgm:cxn modelId="{72564765-EF1E-43FE-ADCC-572BA2851C53}" srcId="{96525F8C-56EC-47DA-960B-03CB03805B8E}" destId="{0211716D-E3F0-4079-9E9E-21E107C42FC3}" srcOrd="0" destOrd="0" parTransId="{347C9D12-958C-4C73-AAB2-68AADFC94274}" sibTransId="{559512F5-B402-4187-99BB-1A7CFE55A922}"/>
    <dgm:cxn modelId="{C27C81A5-DE1F-49DD-85EF-B163605BC59A}" srcId="{96525F8C-56EC-47DA-960B-03CB03805B8E}" destId="{ED5D1788-5AFA-4832-AE6D-3B48075CD2BA}" srcOrd="1" destOrd="0" parTransId="{2898F939-927B-4A78-B5DB-2D46E03C076E}" sibTransId="{35B36479-D3A1-49A8-8FD4-F69A479643BA}"/>
    <dgm:cxn modelId="{56315CC8-B466-4BB9-AA7C-D88E1C27E371}" type="presOf" srcId="{69228456-29D6-421C-979F-FCFC5EFA310B}" destId="{996C3271-E282-4C38-9188-663D0B5BD554}" srcOrd="0" destOrd="0" presId="urn:microsoft.com/office/officeart/2005/8/layout/cycle5"/>
    <dgm:cxn modelId="{D74B94CF-B0E6-4CBB-A618-38A5449C5DA1}" type="presOf" srcId="{0211716D-E3F0-4079-9E9E-21E107C42FC3}" destId="{54D3F3EA-7B06-496B-8292-95B27E7C1DDD}" srcOrd="0" destOrd="0" presId="urn:microsoft.com/office/officeart/2005/8/layout/cycle5"/>
    <dgm:cxn modelId="{2ABDE6CF-1A70-45EF-8B04-DA5589CD1535}" type="presOf" srcId="{559512F5-B402-4187-99BB-1A7CFE55A922}" destId="{F7B47108-0C00-4371-B42E-862BAACBEDFE}" srcOrd="0" destOrd="0" presId="urn:microsoft.com/office/officeart/2005/8/layout/cycle5"/>
    <dgm:cxn modelId="{CDFD3FE4-26D9-4311-B5D5-F806AD9C5460}" type="presOf" srcId="{1F923499-66D9-4302-B012-8C6D0E2A91CC}" destId="{B1D462A8-B06F-4FDF-ADD2-2FB25BCBF63B}" srcOrd="0" destOrd="0" presId="urn:microsoft.com/office/officeart/2005/8/layout/cycle5"/>
    <dgm:cxn modelId="{5093EEE2-95B5-43B4-AEC8-562CCFB248A8}" type="presParOf" srcId="{D189B9F0-6B28-449E-9795-8D57A1F20372}" destId="{54D3F3EA-7B06-496B-8292-95B27E7C1DDD}" srcOrd="0" destOrd="0" presId="urn:microsoft.com/office/officeart/2005/8/layout/cycle5"/>
    <dgm:cxn modelId="{E0DEBDCF-A281-4E64-BC84-E7E3B0720C12}" type="presParOf" srcId="{D189B9F0-6B28-449E-9795-8D57A1F20372}" destId="{8625875D-40B7-4DB9-8C4B-9DDB5D9DDE33}" srcOrd="1" destOrd="0" presId="urn:microsoft.com/office/officeart/2005/8/layout/cycle5"/>
    <dgm:cxn modelId="{7D5B4DD3-C6C1-4C8A-BDD2-B32F2C2FC4CE}" type="presParOf" srcId="{D189B9F0-6B28-449E-9795-8D57A1F20372}" destId="{F7B47108-0C00-4371-B42E-862BAACBEDFE}" srcOrd="2" destOrd="0" presId="urn:microsoft.com/office/officeart/2005/8/layout/cycle5"/>
    <dgm:cxn modelId="{32C883FA-1958-4A2F-BDEC-52353A2582C5}" type="presParOf" srcId="{D189B9F0-6B28-449E-9795-8D57A1F20372}" destId="{F7D6DA7F-B2CD-4D68-9C50-5816C9E71DBA}" srcOrd="3" destOrd="0" presId="urn:microsoft.com/office/officeart/2005/8/layout/cycle5"/>
    <dgm:cxn modelId="{D63208A9-09C6-43AA-A002-D6FA8FADD027}" type="presParOf" srcId="{D189B9F0-6B28-449E-9795-8D57A1F20372}" destId="{02EF9AD5-3B57-4ECC-AB39-4FDB09E38A81}" srcOrd="4" destOrd="0" presId="urn:microsoft.com/office/officeart/2005/8/layout/cycle5"/>
    <dgm:cxn modelId="{70197AF8-13F9-49FA-9E4D-B2C6C66CB1E9}" type="presParOf" srcId="{D189B9F0-6B28-449E-9795-8D57A1F20372}" destId="{45DFFA1F-90D1-4C9A-BF3C-FD8F2D46269A}" srcOrd="5" destOrd="0" presId="urn:microsoft.com/office/officeart/2005/8/layout/cycle5"/>
    <dgm:cxn modelId="{67649505-EF0D-4605-B75D-A6AE33647893}" type="presParOf" srcId="{D189B9F0-6B28-449E-9795-8D57A1F20372}" destId="{996C3271-E282-4C38-9188-663D0B5BD554}" srcOrd="6" destOrd="0" presId="urn:microsoft.com/office/officeart/2005/8/layout/cycle5"/>
    <dgm:cxn modelId="{BC553ACE-6718-4635-AE15-9BE96C747101}" type="presParOf" srcId="{D189B9F0-6B28-449E-9795-8D57A1F20372}" destId="{D54ECF1C-E6D9-436A-9037-D0A1BBEC1009}" srcOrd="7" destOrd="0" presId="urn:microsoft.com/office/officeart/2005/8/layout/cycle5"/>
    <dgm:cxn modelId="{90AB2940-A9E0-4EA8-9A23-62DC57042358}" type="presParOf" srcId="{D189B9F0-6B28-449E-9795-8D57A1F20372}" destId="{B1D462A8-B06F-4FDF-ADD2-2FB25BCBF63B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6525F8C-56EC-47DA-960B-03CB03805B8E}" type="doc">
      <dgm:prSet loTypeId="urn:microsoft.com/office/officeart/2005/8/layout/cycle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211716D-E3F0-4079-9E9E-21E107C42FC3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Man</a:t>
          </a:r>
        </a:p>
      </dgm:t>
    </dgm:pt>
    <dgm:pt modelId="{347C9D12-958C-4C73-AAB2-68AADFC94274}" type="parTrans" cxnId="{72564765-EF1E-43FE-ADCC-572BA2851C53}">
      <dgm:prSet/>
      <dgm:spPr/>
      <dgm:t>
        <a:bodyPr/>
        <a:lstStyle/>
        <a:p>
          <a:endParaRPr lang="en-US"/>
        </a:p>
      </dgm:t>
    </dgm:pt>
    <dgm:pt modelId="{559512F5-B402-4187-99BB-1A7CFE55A922}" type="sibTrans" cxnId="{72564765-EF1E-43FE-ADCC-572BA2851C53}">
      <dgm:prSet/>
      <dgm:spPr/>
      <dgm:t>
        <a:bodyPr/>
        <a:lstStyle/>
        <a:p>
          <a:endParaRPr lang="en-US"/>
        </a:p>
      </dgm:t>
    </dgm:pt>
    <dgm:pt modelId="{ED5D1788-5AFA-4832-AE6D-3B48075CD2BA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Snail</a:t>
          </a:r>
        </a:p>
      </dgm:t>
    </dgm:pt>
    <dgm:pt modelId="{2898F939-927B-4A78-B5DB-2D46E03C076E}" type="parTrans" cxnId="{C27C81A5-DE1F-49DD-85EF-B163605BC59A}">
      <dgm:prSet/>
      <dgm:spPr/>
      <dgm:t>
        <a:bodyPr/>
        <a:lstStyle/>
        <a:p>
          <a:endParaRPr lang="en-US"/>
        </a:p>
      </dgm:t>
    </dgm:pt>
    <dgm:pt modelId="{35B36479-D3A1-49A8-8FD4-F69A479643BA}" type="sibTrans" cxnId="{C27C81A5-DE1F-49DD-85EF-B163605BC59A}">
      <dgm:prSet/>
      <dgm:spPr/>
      <dgm:t>
        <a:bodyPr/>
        <a:lstStyle/>
        <a:p>
          <a:endParaRPr lang="en-US"/>
        </a:p>
      </dgm:t>
    </dgm:pt>
    <dgm:pt modelId="{69228456-29D6-421C-979F-FCFC5EFA310B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Crab</a:t>
          </a:r>
        </a:p>
      </dgm:t>
    </dgm:pt>
    <dgm:pt modelId="{36B02DC1-F98B-4116-A4C1-971F50A7951B}" type="parTrans" cxnId="{3A1EB863-1882-4BC8-A7F4-776DE6EB3BC7}">
      <dgm:prSet/>
      <dgm:spPr/>
      <dgm:t>
        <a:bodyPr/>
        <a:lstStyle/>
        <a:p>
          <a:endParaRPr lang="en-US"/>
        </a:p>
      </dgm:t>
    </dgm:pt>
    <dgm:pt modelId="{1F923499-66D9-4302-B012-8C6D0E2A91CC}" type="sibTrans" cxnId="{3A1EB863-1882-4BC8-A7F4-776DE6EB3BC7}">
      <dgm:prSet/>
      <dgm:spPr/>
      <dgm:t>
        <a:bodyPr/>
        <a:lstStyle/>
        <a:p>
          <a:endParaRPr lang="en-US"/>
        </a:p>
      </dgm:t>
    </dgm:pt>
    <dgm:pt modelId="{D189B9F0-6B28-449E-9795-8D57A1F20372}" type="pres">
      <dgm:prSet presAssocID="{96525F8C-56EC-47DA-960B-03CB03805B8E}" presName="cycle" presStyleCnt="0">
        <dgm:presLayoutVars>
          <dgm:dir/>
          <dgm:resizeHandles val="exact"/>
        </dgm:presLayoutVars>
      </dgm:prSet>
      <dgm:spPr/>
    </dgm:pt>
    <dgm:pt modelId="{54D3F3EA-7B06-496B-8292-95B27E7C1DDD}" type="pres">
      <dgm:prSet presAssocID="{0211716D-E3F0-4079-9E9E-21E107C42FC3}" presName="node" presStyleLbl="node1" presStyleIdx="0" presStyleCnt="3" custRadScaleRad="100461" custRadScaleInc="12788">
        <dgm:presLayoutVars>
          <dgm:bulletEnabled val="1"/>
        </dgm:presLayoutVars>
      </dgm:prSet>
      <dgm:spPr/>
    </dgm:pt>
    <dgm:pt modelId="{8625875D-40B7-4DB9-8C4B-9DDB5D9DDE33}" type="pres">
      <dgm:prSet presAssocID="{0211716D-E3F0-4079-9E9E-21E107C42FC3}" presName="spNode" presStyleCnt="0"/>
      <dgm:spPr/>
    </dgm:pt>
    <dgm:pt modelId="{F7B47108-0C00-4371-B42E-862BAACBEDFE}" type="pres">
      <dgm:prSet presAssocID="{559512F5-B402-4187-99BB-1A7CFE55A922}" presName="sibTrans" presStyleLbl="sibTrans1D1" presStyleIdx="0" presStyleCnt="3"/>
      <dgm:spPr/>
    </dgm:pt>
    <dgm:pt modelId="{F7D6DA7F-B2CD-4D68-9C50-5816C9E71DBA}" type="pres">
      <dgm:prSet presAssocID="{ED5D1788-5AFA-4832-AE6D-3B48075CD2BA}" presName="node" presStyleLbl="node1" presStyleIdx="1" presStyleCnt="3" custRadScaleRad="119849" custRadScaleInc="-23196">
        <dgm:presLayoutVars>
          <dgm:bulletEnabled val="1"/>
        </dgm:presLayoutVars>
      </dgm:prSet>
      <dgm:spPr/>
    </dgm:pt>
    <dgm:pt modelId="{02EF9AD5-3B57-4ECC-AB39-4FDB09E38A81}" type="pres">
      <dgm:prSet presAssocID="{ED5D1788-5AFA-4832-AE6D-3B48075CD2BA}" presName="spNode" presStyleCnt="0"/>
      <dgm:spPr/>
    </dgm:pt>
    <dgm:pt modelId="{45DFFA1F-90D1-4C9A-BF3C-FD8F2D46269A}" type="pres">
      <dgm:prSet presAssocID="{35B36479-D3A1-49A8-8FD4-F69A479643BA}" presName="sibTrans" presStyleLbl="sibTrans1D1" presStyleIdx="1" presStyleCnt="3"/>
      <dgm:spPr/>
    </dgm:pt>
    <dgm:pt modelId="{996C3271-E282-4C38-9188-663D0B5BD554}" type="pres">
      <dgm:prSet presAssocID="{69228456-29D6-421C-979F-FCFC5EFA310B}" presName="node" presStyleLbl="node1" presStyleIdx="2" presStyleCnt="3">
        <dgm:presLayoutVars>
          <dgm:bulletEnabled val="1"/>
        </dgm:presLayoutVars>
      </dgm:prSet>
      <dgm:spPr/>
    </dgm:pt>
    <dgm:pt modelId="{D54ECF1C-E6D9-436A-9037-D0A1BBEC1009}" type="pres">
      <dgm:prSet presAssocID="{69228456-29D6-421C-979F-FCFC5EFA310B}" presName="spNode" presStyleCnt="0"/>
      <dgm:spPr/>
    </dgm:pt>
    <dgm:pt modelId="{B1D462A8-B06F-4FDF-ADD2-2FB25BCBF63B}" type="pres">
      <dgm:prSet presAssocID="{1F923499-66D9-4302-B012-8C6D0E2A91CC}" presName="sibTrans" presStyleLbl="sibTrans1D1" presStyleIdx="2" presStyleCnt="3"/>
      <dgm:spPr/>
    </dgm:pt>
  </dgm:ptLst>
  <dgm:cxnLst>
    <dgm:cxn modelId="{F44B2B06-7E94-4482-AB6D-1C57C3E3A6C1}" type="presOf" srcId="{559512F5-B402-4187-99BB-1A7CFE55A922}" destId="{F7B47108-0C00-4371-B42E-862BAACBEDFE}" srcOrd="0" destOrd="0" presId="urn:microsoft.com/office/officeart/2005/8/layout/cycle5"/>
    <dgm:cxn modelId="{B192F112-E552-48C3-B641-9AD0B9B77177}" type="presOf" srcId="{ED5D1788-5AFA-4832-AE6D-3B48075CD2BA}" destId="{F7D6DA7F-B2CD-4D68-9C50-5816C9E71DBA}" srcOrd="0" destOrd="0" presId="urn:microsoft.com/office/officeart/2005/8/layout/cycle5"/>
    <dgm:cxn modelId="{1FAD763B-758B-4D0E-8B5A-57C39B3654F4}" type="presOf" srcId="{35B36479-D3A1-49A8-8FD4-F69A479643BA}" destId="{45DFFA1F-90D1-4C9A-BF3C-FD8F2D46269A}" srcOrd="0" destOrd="0" presId="urn:microsoft.com/office/officeart/2005/8/layout/cycle5"/>
    <dgm:cxn modelId="{28D9A53D-1DD6-4AB0-9019-EB7FF0B00B57}" type="presOf" srcId="{96525F8C-56EC-47DA-960B-03CB03805B8E}" destId="{D189B9F0-6B28-449E-9795-8D57A1F20372}" srcOrd="0" destOrd="0" presId="urn:microsoft.com/office/officeart/2005/8/layout/cycle5"/>
    <dgm:cxn modelId="{3A1EB863-1882-4BC8-A7F4-776DE6EB3BC7}" srcId="{96525F8C-56EC-47DA-960B-03CB03805B8E}" destId="{69228456-29D6-421C-979F-FCFC5EFA310B}" srcOrd="2" destOrd="0" parTransId="{36B02DC1-F98B-4116-A4C1-971F50A7951B}" sibTransId="{1F923499-66D9-4302-B012-8C6D0E2A91CC}"/>
    <dgm:cxn modelId="{72564765-EF1E-43FE-ADCC-572BA2851C53}" srcId="{96525F8C-56EC-47DA-960B-03CB03805B8E}" destId="{0211716D-E3F0-4079-9E9E-21E107C42FC3}" srcOrd="0" destOrd="0" parTransId="{347C9D12-958C-4C73-AAB2-68AADFC94274}" sibTransId="{559512F5-B402-4187-99BB-1A7CFE55A922}"/>
    <dgm:cxn modelId="{C27C81A5-DE1F-49DD-85EF-B163605BC59A}" srcId="{96525F8C-56EC-47DA-960B-03CB03805B8E}" destId="{ED5D1788-5AFA-4832-AE6D-3B48075CD2BA}" srcOrd="1" destOrd="0" parTransId="{2898F939-927B-4A78-B5DB-2D46E03C076E}" sibTransId="{35B36479-D3A1-49A8-8FD4-F69A479643BA}"/>
    <dgm:cxn modelId="{CCAA1BC5-E7C1-46B1-99D4-C775BD405D4F}" type="presOf" srcId="{69228456-29D6-421C-979F-FCFC5EFA310B}" destId="{996C3271-E282-4C38-9188-663D0B5BD554}" srcOrd="0" destOrd="0" presId="urn:microsoft.com/office/officeart/2005/8/layout/cycle5"/>
    <dgm:cxn modelId="{D2DE01E1-543D-4F3F-87A0-130BFFAB0853}" type="presOf" srcId="{0211716D-E3F0-4079-9E9E-21E107C42FC3}" destId="{54D3F3EA-7B06-496B-8292-95B27E7C1DDD}" srcOrd="0" destOrd="0" presId="urn:microsoft.com/office/officeart/2005/8/layout/cycle5"/>
    <dgm:cxn modelId="{0440A6F7-75C7-4A8A-839E-E2F7F8C29B4E}" type="presOf" srcId="{1F923499-66D9-4302-B012-8C6D0E2A91CC}" destId="{B1D462A8-B06F-4FDF-ADD2-2FB25BCBF63B}" srcOrd="0" destOrd="0" presId="urn:microsoft.com/office/officeart/2005/8/layout/cycle5"/>
    <dgm:cxn modelId="{D712E224-072F-4CE4-88E8-7232630F6BF1}" type="presParOf" srcId="{D189B9F0-6B28-449E-9795-8D57A1F20372}" destId="{54D3F3EA-7B06-496B-8292-95B27E7C1DDD}" srcOrd="0" destOrd="0" presId="urn:microsoft.com/office/officeart/2005/8/layout/cycle5"/>
    <dgm:cxn modelId="{3DF24095-3C64-402B-A212-25038B644AAA}" type="presParOf" srcId="{D189B9F0-6B28-449E-9795-8D57A1F20372}" destId="{8625875D-40B7-4DB9-8C4B-9DDB5D9DDE33}" srcOrd="1" destOrd="0" presId="urn:microsoft.com/office/officeart/2005/8/layout/cycle5"/>
    <dgm:cxn modelId="{63A71C23-7144-469F-948A-494E7DE076E1}" type="presParOf" srcId="{D189B9F0-6B28-449E-9795-8D57A1F20372}" destId="{F7B47108-0C00-4371-B42E-862BAACBEDFE}" srcOrd="2" destOrd="0" presId="urn:microsoft.com/office/officeart/2005/8/layout/cycle5"/>
    <dgm:cxn modelId="{4EE11BE7-A443-4A1B-8244-63AF57B98E81}" type="presParOf" srcId="{D189B9F0-6B28-449E-9795-8D57A1F20372}" destId="{F7D6DA7F-B2CD-4D68-9C50-5816C9E71DBA}" srcOrd="3" destOrd="0" presId="urn:microsoft.com/office/officeart/2005/8/layout/cycle5"/>
    <dgm:cxn modelId="{32803633-C725-4784-8664-70AC1C9DC526}" type="presParOf" srcId="{D189B9F0-6B28-449E-9795-8D57A1F20372}" destId="{02EF9AD5-3B57-4ECC-AB39-4FDB09E38A81}" srcOrd="4" destOrd="0" presId="urn:microsoft.com/office/officeart/2005/8/layout/cycle5"/>
    <dgm:cxn modelId="{E2A475F3-541C-486B-8921-6CDA9D407F95}" type="presParOf" srcId="{D189B9F0-6B28-449E-9795-8D57A1F20372}" destId="{45DFFA1F-90D1-4C9A-BF3C-FD8F2D46269A}" srcOrd="5" destOrd="0" presId="urn:microsoft.com/office/officeart/2005/8/layout/cycle5"/>
    <dgm:cxn modelId="{A410196D-6C50-4C8E-8380-D2C6A82CC57D}" type="presParOf" srcId="{D189B9F0-6B28-449E-9795-8D57A1F20372}" destId="{996C3271-E282-4C38-9188-663D0B5BD554}" srcOrd="6" destOrd="0" presId="urn:microsoft.com/office/officeart/2005/8/layout/cycle5"/>
    <dgm:cxn modelId="{CEE70E0B-AFB5-4F5B-B494-04438EB1E768}" type="presParOf" srcId="{D189B9F0-6B28-449E-9795-8D57A1F20372}" destId="{D54ECF1C-E6D9-436A-9037-D0A1BBEC1009}" srcOrd="7" destOrd="0" presId="urn:microsoft.com/office/officeart/2005/8/layout/cycle5"/>
    <dgm:cxn modelId="{A7E4119B-0368-42A3-BF38-3AA72B00B8C2}" type="presParOf" srcId="{D189B9F0-6B28-449E-9795-8D57A1F20372}" destId="{B1D462A8-B06F-4FDF-ADD2-2FB25BCBF63B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6525F8C-56EC-47DA-960B-03CB03805B8E}" type="doc">
      <dgm:prSet loTypeId="urn:microsoft.com/office/officeart/2005/8/layout/cycle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211716D-E3F0-4079-9E9E-21E107C42FC3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Fish</a:t>
          </a:r>
        </a:p>
      </dgm:t>
    </dgm:pt>
    <dgm:pt modelId="{347C9D12-958C-4C73-AAB2-68AADFC94274}" type="parTrans" cxnId="{72564765-EF1E-43FE-ADCC-572BA2851C53}">
      <dgm:prSet/>
      <dgm:spPr/>
      <dgm:t>
        <a:bodyPr/>
        <a:lstStyle/>
        <a:p>
          <a:endParaRPr lang="en-US"/>
        </a:p>
      </dgm:t>
    </dgm:pt>
    <dgm:pt modelId="{559512F5-B402-4187-99BB-1A7CFE55A922}" type="sibTrans" cxnId="{72564765-EF1E-43FE-ADCC-572BA2851C53}">
      <dgm:prSet/>
      <dgm:spPr/>
      <dgm:t>
        <a:bodyPr/>
        <a:lstStyle/>
        <a:p>
          <a:endParaRPr lang="en-US"/>
        </a:p>
      </dgm:t>
    </dgm:pt>
    <dgm:pt modelId="{ED5D1788-5AFA-4832-AE6D-3B48075CD2BA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Dog</a:t>
          </a:r>
        </a:p>
      </dgm:t>
    </dgm:pt>
    <dgm:pt modelId="{2898F939-927B-4A78-B5DB-2D46E03C076E}" type="parTrans" cxnId="{C27C81A5-DE1F-49DD-85EF-B163605BC59A}">
      <dgm:prSet/>
      <dgm:spPr/>
      <dgm:t>
        <a:bodyPr/>
        <a:lstStyle/>
        <a:p>
          <a:endParaRPr lang="en-US"/>
        </a:p>
      </dgm:t>
    </dgm:pt>
    <dgm:pt modelId="{35B36479-D3A1-49A8-8FD4-F69A479643BA}" type="sibTrans" cxnId="{C27C81A5-DE1F-49DD-85EF-B163605BC59A}">
      <dgm:prSet/>
      <dgm:spPr/>
      <dgm:t>
        <a:bodyPr/>
        <a:lstStyle/>
        <a:p>
          <a:endParaRPr lang="en-US"/>
        </a:p>
      </dgm:t>
    </dgm:pt>
    <dgm:pt modelId="{69228456-29D6-421C-979F-FCFC5EFA310B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Snail</a:t>
          </a:r>
        </a:p>
      </dgm:t>
    </dgm:pt>
    <dgm:pt modelId="{36B02DC1-F98B-4116-A4C1-971F50A7951B}" type="parTrans" cxnId="{3A1EB863-1882-4BC8-A7F4-776DE6EB3BC7}">
      <dgm:prSet/>
      <dgm:spPr/>
      <dgm:t>
        <a:bodyPr/>
        <a:lstStyle/>
        <a:p>
          <a:endParaRPr lang="en-US"/>
        </a:p>
      </dgm:t>
    </dgm:pt>
    <dgm:pt modelId="{1F923499-66D9-4302-B012-8C6D0E2A91CC}" type="sibTrans" cxnId="{3A1EB863-1882-4BC8-A7F4-776DE6EB3BC7}">
      <dgm:prSet/>
      <dgm:spPr/>
      <dgm:t>
        <a:bodyPr/>
        <a:lstStyle/>
        <a:p>
          <a:endParaRPr lang="en-US"/>
        </a:p>
      </dgm:t>
    </dgm:pt>
    <dgm:pt modelId="{D189B9F0-6B28-449E-9795-8D57A1F20372}" type="pres">
      <dgm:prSet presAssocID="{96525F8C-56EC-47DA-960B-03CB03805B8E}" presName="cycle" presStyleCnt="0">
        <dgm:presLayoutVars>
          <dgm:dir/>
          <dgm:resizeHandles val="exact"/>
        </dgm:presLayoutVars>
      </dgm:prSet>
      <dgm:spPr/>
    </dgm:pt>
    <dgm:pt modelId="{54D3F3EA-7B06-496B-8292-95B27E7C1DDD}" type="pres">
      <dgm:prSet presAssocID="{0211716D-E3F0-4079-9E9E-21E107C42FC3}" presName="node" presStyleLbl="node1" presStyleIdx="0" presStyleCnt="3" custRadScaleRad="100461" custRadScaleInc="12788">
        <dgm:presLayoutVars>
          <dgm:bulletEnabled val="1"/>
        </dgm:presLayoutVars>
      </dgm:prSet>
      <dgm:spPr/>
    </dgm:pt>
    <dgm:pt modelId="{8625875D-40B7-4DB9-8C4B-9DDB5D9DDE33}" type="pres">
      <dgm:prSet presAssocID="{0211716D-E3F0-4079-9E9E-21E107C42FC3}" presName="spNode" presStyleCnt="0"/>
      <dgm:spPr/>
    </dgm:pt>
    <dgm:pt modelId="{F7B47108-0C00-4371-B42E-862BAACBEDFE}" type="pres">
      <dgm:prSet presAssocID="{559512F5-B402-4187-99BB-1A7CFE55A922}" presName="sibTrans" presStyleLbl="sibTrans1D1" presStyleIdx="0" presStyleCnt="3"/>
      <dgm:spPr/>
    </dgm:pt>
    <dgm:pt modelId="{F7D6DA7F-B2CD-4D68-9C50-5816C9E71DBA}" type="pres">
      <dgm:prSet presAssocID="{ED5D1788-5AFA-4832-AE6D-3B48075CD2BA}" presName="node" presStyleLbl="node1" presStyleIdx="1" presStyleCnt="3" custRadScaleRad="119849" custRadScaleInc="-23196">
        <dgm:presLayoutVars>
          <dgm:bulletEnabled val="1"/>
        </dgm:presLayoutVars>
      </dgm:prSet>
      <dgm:spPr/>
    </dgm:pt>
    <dgm:pt modelId="{02EF9AD5-3B57-4ECC-AB39-4FDB09E38A81}" type="pres">
      <dgm:prSet presAssocID="{ED5D1788-5AFA-4832-AE6D-3B48075CD2BA}" presName="spNode" presStyleCnt="0"/>
      <dgm:spPr/>
    </dgm:pt>
    <dgm:pt modelId="{45DFFA1F-90D1-4C9A-BF3C-FD8F2D46269A}" type="pres">
      <dgm:prSet presAssocID="{35B36479-D3A1-49A8-8FD4-F69A479643BA}" presName="sibTrans" presStyleLbl="sibTrans1D1" presStyleIdx="1" presStyleCnt="3"/>
      <dgm:spPr/>
    </dgm:pt>
    <dgm:pt modelId="{996C3271-E282-4C38-9188-663D0B5BD554}" type="pres">
      <dgm:prSet presAssocID="{69228456-29D6-421C-979F-FCFC5EFA310B}" presName="node" presStyleLbl="node1" presStyleIdx="2" presStyleCnt="3">
        <dgm:presLayoutVars>
          <dgm:bulletEnabled val="1"/>
        </dgm:presLayoutVars>
      </dgm:prSet>
      <dgm:spPr/>
    </dgm:pt>
    <dgm:pt modelId="{D54ECF1C-E6D9-436A-9037-D0A1BBEC1009}" type="pres">
      <dgm:prSet presAssocID="{69228456-29D6-421C-979F-FCFC5EFA310B}" presName="spNode" presStyleCnt="0"/>
      <dgm:spPr/>
    </dgm:pt>
    <dgm:pt modelId="{B1D462A8-B06F-4FDF-ADD2-2FB25BCBF63B}" type="pres">
      <dgm:prSet presAssocID="{1F923499-66D9-4302-B012-8C6D0E2A91CC}" presName="sibTrans" presStyleLbl="sibTrans1D1" presStyleIdx="2" presStyleCnt="3"/>
      <dgm:spPr/>
    </dgm:pt>
  </dgm:ptLst>
  <dgm:cxnLst>
    <dgm:cxn modelId="{6ECAC70D-2D09-4070-8BC6-8DDAD880C6C4}" type="presOf" srcId="{559512F5-B402-4187-99BB-1A7CFE55A922}" destId="{F7B47108-0C00-4371-B42E-862BAACBEDFE}" srcOrd="0" destOrd="0" presId="urn:microsoft.com/office/officeart/2005/8/layout/cycle5"/>
    <dgm:cxn modelId="{BD3C4023-B45F-4A25-A1D7-C9CB40F0C0E9}" type="presOf" srcId="{35B36479-D3A1-49A8-8FD4-F69A479643BA}" destId="{45DFFA1F-90D1-4C9A-BF3C-FD8F2D46269A}" srcOrd="0" destOrd="0" presId="urn:microsoft.com/office/officeart/2005/8/layout/cycle5"/>
    <dgm:cxn modelId="{9DBEBA37-E356-494B-A6B0-8CA12D2501F5}" type="presOf" srcId="{1F923499-66D9-4302-B012-8C6D0E2A91CC}" destId="{B1D462A8-B06F-4FDF-ADD2-2FB25BCBF63B}" srcOrd="0" destOrd="0" presId="urn:microsoft.com/office/officeart/2005/8/layout/cycle5"/>
    <dgm:cxn modelId="{3A1EB863-1882-4BC8-A7F4-776DE6EB3BC7}" srcId="{96525F8C-56EC-47DA-960B-03CB03805B8E}" destId="{69228456-29D6-421C-979F-FCFC5EFA310B}" srcOrd="2" destOrd="0" parTransId="{36B02DC1-F98B-4116-A4C1-971F50A7951B}" sibTransId="{1F923499-66D9-4302-B012-8C6D0E2A91CC}"/>
    <dgm:cxn modelId="{72564765-EF1E-43FE-ADCC-572BA2851C53}" srcId="{96525F8C-56EC-47DA-960B-03CB03805B8E}" destId="{0211716D-E3F0-4079-9E9E-21E107C42FC3}" srcOrd="0" destOrd="0" parTransId="{347C9D12-958C-4C73-AAB2-68AADFC94274}" sibTransId="{559512F5-B402-4187-99BB-1A7CFE55A922}"/>
    <dgm:cxn modelId="{3EDD3991-D96D-42BC-B530-2F7FD1D52562}" type="presOf" srcId="{ED5D1788-5AFA-4832-AE6D-3B48075CD2BA}" destId="{F7D6DA7F-B2CD-4D68-9C50-5816C9E71DBA}" srcOrd="0" destOrd="0" presId="urn:microsoft.com/office/officeart/2005/8/layout/cycle5"/>
    <dgm:cxn modelId="{C27C81A5-DE1F-49DD-85EF-B163605BC59A}" srcId="{96525F8C-56EC-47DA-960B-03CB03805B8E}" destId="{ED5D1788-5AFA-4832-AE6D-3B48075CD2BA}" srcOrd="1" destOrd="0" parTransId="{2898F939-927B-4A78-B5DB-2D46E03C076E}" sibTransId="{35B36479-D3A1-49A8-8FD4-F69A479643BA}"/>
    <dgm:cxn modelId="{04ACA1BB-DE74-45DF-864B-3C5BF0248756}" type="presOf" srcId="{0211716D-E3F0-4079-9E9E-21E107C42FC3}" destId="{54D3F3EA-7B06-496B-8292-95B27E7C1DDD}" srcOrd="0" destOrd="0" presId="urn:microsoft.com/office/officeart/2005/8/layout/cycle5"/>
    <dgm:cxn modelId="{4BE0F7C4-5765-492B-BF05-517655CAC427}" type="presOf" srcId="{96525F8C-56EC-47DA-960B-03CB03805B8E}" destId="{D189B9F0-6B28-449E-9795-8D57A1F20372}" srcOrd="0" destOrd="0" presId="urn:microsoft.com/office/officeart/2005/8/layout/cycle5"/>
    <dgm:cxn modelId="{657FDCCF-014D-4DE2-A9C0-E516D7689142}" type="presOf" srcId="{69228456-29D6-421C-979F-FCFC5EFA310B}" destId="{996C3271-E282-4C38-9188-663D0B5BD554}" srcOrd="0" destOrd="0" presId="urn:microsoft.com/office/officeart/2005/8/layout/cycle5"/>
    <dgm:cxn modelId="{28FE85DD-8353-4AB6-843E-00966DA829E1}" type="presParOf" srcId="{D189B9F0-6B28-449E-9795-8D57A1F20372}" destId="{54D3F3EA-7B06-496B-8292-95B27E7C1DDD}" srcOrd="0" destOrd="0" presId="urn:microsoft.com/office/officeart/2005/8/layout/cycle5"/>
    <dgm:cxn modelId="{648ADFBC-FB61-4C70-AFE3-D94D5167CA1F}" type="presParOf" srcId="{D189B9F0-6B28-449E-9795-8D57A1F20372}" destId="{8625875D-40B7-4DB9-8C4B-9DDB5D9DDE33}" srcOrd="1" destOrd="0" presId="urn:microsoft.com/office/officeart/2005/8/layout/cycle5"/>
    <dgm:cxn modelId="{A4D8799A-4253-4F08-8F86-8C1A6480BFA8}" type="presParOf" srcId="{D189B9F0-6B28-449E-9795-8D57A1F20372}" destId="{F7B47108-0C00-4371-B42E-862BAACBEDFE}" srcOrd="2" destOrd="0" presId="urn:microsoft.com/office/officeart/2005/8/layout/cycle5"/>
    <dgm:cxn modelId="{F42969B9-7657-47C5-A430-7CA824413976}" type="presParOf" srcId="{D189B9F0-6B28-449E-9795-8D57A1F20372}" destId="{F7D6DA7F-B2CD-4D68-9C50-5816C9E71DBA}" srcOrd="3" destOrd="0" presId="urn:microsoft.com/office/officeart/2005/8/layout/cycle5"/>
    <dgm:cxn modelId="{64AF05E9-3BF4-4710-9B58-8067E9F77552}" type="presParOf" srcId="{D189B9F0-6B28-449E-9795-8D57A1F20372}" destId="{02EF9AD5-3B57-4ECC-AB39-4FDB09E38A81}" srcOrd="4" destOrd="0" presId="urn:microsoft.com/office/officeart/2005/8/layout/cycle5"/>
    <dgm:cxn modelId="{058E2EC1-E3F4-46AC-8508-D5443BAB4E59}" type="presParOf" srcId="{D189B9F0-6B28-449E-9795-8D57A1F20372}" destId="{45DFFA1F-90D1-4C9A-BF3C-FD8F2D46269A}" srcOrd="5" destOrd="0" presId="urn:microsoft.com/office/officeart/2005/8/layout/cycle5"/>
    <dgm:cxn modelId="{7A92CC88-11F6-4893-B3CA-95317AD8172C}" type="presParOf" srcId="{D189B9F0-6B28-449E-9795-8D57A1F20372}" destId="{996C3271-E282-4C38-9188-663D0B5BD554}" srcOrd="6" destOrd="0" presId="urn:microsoft.com/office/officeart/2005/8/layout/cycle5"/>
    <dgm:cxn modelId="{AD6984D1-2049-42C4-BDF9-388209B0A7FA}" type="presParOf" srcId="{D189B9F0-6B28-449E-9795-8D57A1F20372}" destId="{D54ECF1C-E6D9-436A-9037-D0A1BBEC1009}" srcOrd="7" destOrd="0" presId="urn:microsoft.com/office/officeart/2005/8/layout/cycle5"/>
    <dgm:cxn modelId="{A0B44EC9-874C-4625-980A-AFFF076B0756}" type="presParOf" srcId="{D189B9F0-6B28-449E-9795-8D57A1F20372}" destId="{B1D462A8-B06F-4FDF-ADD2-2FB25BCBF63B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6525F8C-56EC-47DA-960B-03CB03805B8E}" type="doc">
      <dgm:prSet loTypeId="urn:microsoft.com/office/officeart/2005/8/layout/cycle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211716D-E3F0-4079-9E9E-21E107C42FC3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Man</a:t>
          </a:r>
        </a:p>
      </dgm:t>
    </dgm:pt>
    <dgm:pt modelId="{347C9D12-958C-4C73-AAB2-68AADFC94274}" type="parTrans" cxnId="{72564765-EF1E-43FE-ADCC-572BA2851C53}">
      <dgm:prSet/>
      <dgm:spPr/>
      <dgm:t>
        <a:bodyPr/>
        <a:lstStyle/>
        <a:p>
          <a:endParaRPr lang="en-US"/>
        </a:p>
      </dgm:t>
    </dgm:pt>
    <dgm:pt modelId="{559512F5-B402-4187-99BB-1A7CFE55A922}" type="sibTrans" cxnId="{72564765-EF1E-43FE-ADCC-572BA2851C53}">
      <dgm:prSet/>
      <dgm:spPr/>
      <dgm:t>
        <a:bodyPr/>
        <a:lstStyle/>
        <a:p>
          <a:endParaRPr lang="en-US"/>
        </a:p>
      </dgm:t>
    </dgm:pt>
    <dgm:pt modelId="{ED5D1788-5AFA-4832-AE6D-3B48075CD2BA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Snail</a:t>
          </a:r>
        </a:p>
      </dgm:t>
    </dgm:pt>
    <dgm:pt modelId="{2898F939-927B-4A78-B5DB-2D46E03C076E}" type="parTrans" cxnId="{C27C81A5-DE1F-49DD-85EF-B163605BC59A}">
      <dgm:prSet/>
      <dgm:spPr/>
      <dgm:t>
        <a:bodyPr/>
        <a:lstStyle/>
        <a:p>
          <a:endParaRPr lang="en-US"/>
        </a:p>
      </dgm:t>
    </dgm:pt>
    <dgm:pt modelId="{35B36479-D3A1-49A8-8FD4-F69A479643BA}" type="sibTrans" cxnId="{C27C81A5-DE1F-49DD-85EF-B163605BC59A}">
      <dgm:prSet/>
      <dgm:spPr/>
      <dgm:t>
        <a:bodyPr/>
        <a:lstStyle/>
        <a:p>
          <a:endParaRPr lang="en-US"/>
        </a:p>
      </dgm:t>
    </dgm:pt>
    <dgm:pt modelId="{69228456-29D6-421C-979F-FCFC5EFA310B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Fish</a:t>
          </a:r>
        </a:p>
      </dgm:t>
    </dgm:pt>
    <dgm:pt modelId="{36B02DC1-F98B-4116-A4C1-971F50A7951B}" type="parTrans" cxnId="{3A1EB863-1882-4BC8-A7F4-776DE6EB3BC7}">
      <dgm:prSet/>
      <dgm:spPr/>
      <dgm:t>
        <a:bodyPr/>
        <a:lstStyle/>
        <a:p>
          <a:endParaRPr lang="en-US"/>
        </a:p>
      </dgm:t>
    </dgm:pt>
    <dgm:pt modelId="{1F923499-66D9-4302-B012-8C6D0E2A91CC}" type="sibTrans" cxnId="{3A1EB863-1882-4BC8-A7F4-776DE6EB3BC7}">
      <dgm:prSet/>
      <dgm:spPr/>
      <dgm:t>
        <a:bodyPr/>
        <a:lstStyle/>
        <a:p>
          <a:endParaRPr lang="en-US"/>
        </a:p>
      </dgm:t>
    </dgm:pt>
    <dgm:pt modelId="{D189B9F0-6B28-449E-9795-8D57A1F20372}" type="pres">
      <dgm:prSet presAssocID="{96525F8C-56EC-47DA-960B-03CB03805B8E}" presName="cycle" presStyleCnt="0">
        <dgm:presLayoutVars>
          <dgm:dir/>
          <dgm:resizeHandles val="exact"/>
        </dgm:presLayoutVars>
      </dgm:prSet>
      <dgm:spPr/>
    </dgm:pt>
    <dgm:pt modelId="{54D3F3EA-7B06-496B-8292-95B27E7C1DDD}" type="pres">
      <dgm:prSet presAssocID="{0211716D-E3F0-4079-9E9E-21E107C42FC3}" presName="node" presStyleLbl="node1" presStyleIdx="0" presStyleCnt="3" custRadScaleRad="100461" custRadScaleInc="12788">
        <dgm:presLayoutVars>
          <dgm:bulletEnabled val="1"/>
        </dgm:presLayoutVars>
      </dgm:prSet>
      <dgm:spPr/>
    </dgm:pt>
    <dgm:pt modelId="{8625875D-40B7-4DB9-8C4B-9DDB5D9DDE33}" type="pres">
      <dgm:prSet presAssocID="{0211716D-E3F0-4079-9E9E-21E107C42FC3}" presName="spNode" presStyleCnt="0"/>
      <dgm:spPr/>
    </dgm:pt>
    <dgm:pt modelId="{F7B47108-0C00-4371-B42E-862BAACBEDFE}" type="pres">
      <dgm:prSet presAssocID="{559512F5-B402-4187-99BB-1A7CFE55A922}" presName="sibTrans" presStyleLbl="sibTrans1D1" presStyleIdx="0" presStyleCnt="3"/>
      <dgm:spPr/>
    </dgm:pt>
    <dgm:pt modelId="{F7D6DA7F-B2CD-4D68-9C50-5816C9E71DBA}" type="pres">
      <dgm:prSet presAssocID="{ED5D1788-5AFA-4832-AE6D-3B48075CD2BA}" presName="node" presStyleLbl="node1" presStyleIdx="1" presStyleCnt="3" custRadScaleRad="119849" custRadScaleInc="-23196">
        <dgm:presLayoutVars>
          <dgm:bulletEnabled val="1"/>
        </dgm:presLayoutVars>
      </dgm:prSet>
      <dgm:spPr/>
    </dgm:pt>
    <dgm:pt modelId="{02EF9AD5-3B57-4ECC-AB39-4FDB09E38A81}" type="pres">
      <dgm:prSet presAssocID="{ED5D1788-5AFA-4832-AE6D-3B48075CD2BA}" presName="spNode" presStyleCnt="0"/>
      <dgm:spPr/>
    </dgm:pt>
    <dgm:pt modelId="{45DFFA1F-90D1-4C9A-BF3C-FD8F2D46269A}" type="pres">
      <dgm:prSet presAssocID="{35B36479-D3A1-49A8-8FD4-F69A479643BA}" presName="sibTrans" presStyleLbl="sibTrans1D1" presStyleIdx="1" presStyleCnt="3"/>
      <dgm:spPr/>
    </dgm:pt>
    <dgm:pt modelId="{996C3271-E282-4C38-9188-663D0B5BD554}" type="pres">
      <dgm:prSet presAssocID="{69228456-29D6-421C-979F-FCFC5EFA310B}" presName="node" presStyleLbl="node1" presStyleIdx="2" presStyleCnt="3">
        <dgm:presLayoutVars>
          <dgm:bulletEnabled val="1"/>
        </dgm:presLayoutVars>
      </dgm:prSet>
      <dgm:spPr/>
    </dgm:pt>
    <dgm:pt modelId="{D54ECF1C-E6D9-436A-9037-D0A1BBEC1009}" type="pres">
      <dgm:prSet presAssocID="{69228456-29D6-421C-979F-FCFC5EFA310B}" presName="spNode" presStyleCnt="0"/>
      <dgm:spPr/>
    </dgm:pt>
    <dgm:pt modelId="{B1D462A8-B06F-4FDF-ADD2-2FB25BCBF63B}" type="pres">
      <dgm:prSet presAssocID="{1F923499-66D9-4302-B012-8C6D0E2A91CC}" presName="sibTrans" presStyleLbl="sibTrans1D1" presStyleIdx="2" presStyleCnt="3"/>
      <dgm:spPr/>
    </dgm:pt>
  </dgm:ptLst>
  <dgm:cxnLst>
    <dgm:cxn modelId="{E047993F-EF6D-4EB5-801C-93B8E26FEE0A}" type="presOf" srcId="{0211716D-E3F0-4079-9E9E-21E107C42FC3}" destId="{54D3F3EA-7B06-496B-8292-95B27E7C1DDD}" srcOrd="0" destOrd="0" presId="urn:microsoft.com/office/officeart/2005/8/layout/cycle5"/>
    <dgm:cxn modelId="{3E7B7B60-D329-4FC3-8BE7-3D9FF24B010A}" type="presOf" srcId="{35B36479-D3A1-49A8-8FD4-F69A479643BA}" destId="{45DFFA1F-90D1-4C9A-BF3C-FD8F2D46269A}" srcOrd="0" destOrd="0" presId="urn:microsoft.com/office/officeart/2005/8/layout/cycle5"/>
    <dgm:cxn modelId="{3A1EB863-1882-4BC8-A7F4-776DE6EB3BC7}" srcId="{96525F8C-56EC-47DA-960B-03CB03805B8E}" destId="{69228456-29D6-421C-979F-FCFC5EFA310B}" srcOrd="2" destOrd="0" parTransId="{36B02DC1-F98B-4116-A4C1-971F50A7951B}" sibTransId="{1F923499-66D9-4302-B012-8C6D0E2A91CC}"/>
    <dgm:cxn modelId="{72564765-EF1E-43FE-ADCC-572BA2851C53}" srcId="{96525F8C-56EC-47DA-960B-03CB03805B8E}" destId="{0211716D-E3F0-4079-9E9E-21E107C42FC3}" srcOrd="0" destOrd="0" parTransId="{347C9D12-958C-4C73-AAB2-68AADFC94274}" sibTransId="{559512F5-B402-4187-99BB-1A7CFE55A922}"/>
    <dgm:cxn modelId="{378C0C4E-2548-472B-B17A-5676A7077CED}" type="presOf" srcId="{1F923499-66D9-4302-B012-8C6D0E2A91CC}" destId="{B1D462A8-B06F-4FDF-ADD2-2FB25BCBF63B}" srcOrd="0" destOrd="0" presId="urn:microsoft.com/office/officeart/2005/8/layout/cycle5"/>
    <dgm:cxn modelId="{DE508356-F3FF-4863-A014-01E404563F57}" type="presOf" srcId="{96525F8C-56EC-47DA-960B-03CB03805B8E}" destId="{D189B9F0-6B28-449E-9795-8D57A1F20372}" srcOrd="0" destOrd="0" presId="urn:microsoft.com/office/officeart/2005/8/layout/cycle5"/>
    <dgm:cxn modelId="{BF5F888B-9E2F-4C5C-9D20-3C72354F34A8}" type="presOf" srcId="{69228456-29D6-421C-979F-FCFC5EFA310B}" destId="{996C3271-E282-4C38-9188-663D0B5BD554}" srcOrd="0" destOrd="0" presId="urn:microsoft.com/office/officeart/2005/8/layout/cycle5"/>
    <dgm:cxn modelId="{C27C81A5-DE1F-49DD-85EF-B163605BC59A}" srcId="{96525F8C-56EC-47DA-960B-03CB03805B8E}" destId="{ED5D1788-5AFA-4832-AE6D-3B48075CD2BA}" srcOrd="1" destOrd="0" parTransId="{2898F939-927B-4A78-B5DB-2D46E03C076E}" sibTransId="{35B36479-D3A1-49A8-8FD4-F69A479643BA}"/>
    <dgm:cxn modelId="{F00100DD-ED4B-49DE-A239-80E84E3D09BD}" type="presOf" srcId="{ED5D1788-5AFA-4832-AE6D-3B48075CD2BA}" destId="{F7D6DA7F-B2CD-4D68-9C50-5816C9E71DBA}" srcOrd="0" destOrd="0" presId="urn:microsoft.com/office/officeart/2005/8/layout/cycle5"/>
    <dgm:cxn modelId="{D239BEF3-2179-4B3C-8156-53780700D17B}" type="presOf" srcId="{559512F5-B402-4187-99BB-1A7CFE55A922}" destId="{F7B47108-0C00-4371-B42E-862BAACBEDFE}" srcOrd="0" destOrd="0" presId="urn:microsoft.com/office/officeart/2005/8/layout/cycle5"/>
    <dgm:cxn modelId="{690AF19C-B0F4-4EF4-AC52-0EAA242AE8B0}" type="presParOf" srcId="{D189B9F0-6B28-449E-9795-8D57A1F20372}" destId="{54D3F3EA-7B06-496B-8292-95B27E7C1DDD}" srcOrd="0" destOrd="0" presId="urn:microsoft.com/office/officeart/2005/8/layout/cycle5"/>
    <dgm:cxn modelId="{260CA74B-EE14-479A-B89B-8BF6420A697C}" type="presParOf" srcId="{D189B9F0-6B28-449E-9795-8D57A1F20372}" destId="{8625875D-40B7-4DB9-8C4B-9DDB5D9DDE33}" srcOrd="1" destOrd="0" presId="urn:microsoft.com/office/officeart/2005/8/layout/cycle5"/>
    <dgm:cxn modelId="{B25A0A45-2BB9-4B58-9BAC-270CB6A5A35C}" type="presParOf" srcId="{D189B9F0-6B28-449E-9795-8D57A1F20372}" destId="{F7B47108-0C00-4371-B42E-862BAACBEDFE}" srcOrd="2" destOrd="0" presId="urn:microsoft.com/office/officeart/2005/8/layout/cycle5"/>
    <dgm:cxn modelId="{0D54C8E5-B30B-4B51-92EF-32186D604616}" type="presParOf" srcId="{D189B9F0-6B28-449E-9795-8D57A1F20372}" destId="{F7D6DA7F-B2CD-4D68-9C50-5816C9E71DBA}" srcOrd="3" destOrd="0" presId="urn:microsoft.com/office/officeart/2005/8/layout/cycle5"/>
    <dgm:cxn modelId="{8CB91770-1B8A-4AB4-9239-10ECF27621B0}" type="presParOf" srcId="{D189B9F0-6B28-449E-9795-8D57A1F20372}" destId="{02EF9AD5-3B57-4ECC-AB39-4FDB09E38A81}" srcOrd="4" destOrd="0" presId="urn:microsoft.com/office/officeart/2005/8/layout/cycle5"/>
    <dgm:cxn modelId="{9B70272D-8D11-4CFF-86F2-52A5EF47E459}" type="presParOf" srcId="{D189B9F0-6B28-449E-9795-8D57A1F20372}" destId="{45DFFA1F-90D1-4C9A-BF3C-FD8F2D46269A}" srcOrd="5" destOrd="0" presId="urn:microsoft.com/office/officeart/2005/8/layout/cycle5"/>
    <dgm:cxn modelId="{0BD9476E-DA27-41EA-A5E7-44167852F3CB}" type="presParOf" srcId="{D189B9F0-6B28-449E-9795-8D57A1F20372}" destId="{996C3271-E282-4C38-9188-663D0B5BD554}" srcOrd="6" destOrd="0" presId="urn:microsoft.com/office/officeart/2005/8/layout/cycle5"/>
    <dgm:cxn modelId="{CA30A76F-6F08-4621-B81B-8AEBD601F133}" type="presParOf" srcId="{D189B9F0-6B28-449E-9795-8D57A1F20372}" destId="{D54ECF1C-E6D9-436A-9037-D0A1BBEC1009}" srcOrd="7" destOrd="0" presId="urn:microsoft.com/office/officeart/2005/8/layout/cycle5"/>
    <dgm:cxn modelId="{3859DF63-6576-48C8-B55A-A4F4CA98DC5C}" type="presParOf" srcId="{D189B9F0-6B28-449E-9795-8D57A1F20372}" destId="{B1D462A8-B06F-4FDF-ADD2-2FB25BCBF63B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6525F8C-56EC-47DA-960B-03CB03805B8E}" type="doc">
      <dgm:prSet loTypeId="urn:microsoft.com/office/officeart/2005/8/layout/cycle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211716D-E3F0-4079-9E9E-21E107C42FC3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Sheep</a:t>
          </a:r>
        </a:p>
      </dgm:t>
    </dgm:pt>
    <dgm:pt modelId="{347C9D12-958C-4C73-AAB2-68AADFC94274}" type="parTrans" cxnId="{72564765-EF1E-43FE-ADCC-572BA2851C53}">
      <dgm:prSet/>
      <dgm:spPr/>
      <dgm:t>
        <a:bodyPr/>
        <a:lstStyle/>
        <a:p>
          <a:endParaRPr lang="en-US"/>
        </a:p>
      </dgm:t>
    </dgm:pt>
    <dgm:pt modelId="{559512F5-B402-4187-99BB-1A7CFE55A922}" type="sibTrans" cxnId="{72564765-EF1E-43FE-ADCC-572BA2851C53}">
      <dgm:prSet/>
      <dgm:spPr/>
      <dgm:t>
        <a:bodyPr/>
        <a:lstStyle/>
        <a:p>
          <a:endParaRPr lang="en-US"/>
        </a:p>
      </dgm:t>
    </dgm:pt>
    <dgm:pt modelId="{ED5D1788-5AFA-4832-AE6D-3B48075CD2BA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Tick</a:t>
          </a:r>
        </a:p>
      </dgm:t>
    </dgm:pt>
    <dgm:pt modelId="{2898F939-927B-4A78-B5DB-2D46E03C076E}" type="parTrans" cxnId="{C27C81A5-DE1F-49DD-85EF-B163605BC59A}">
      <dgm:prSet/>
      <dgm:spPr/>
      <dgm:t>
        <a:bodyPr/>
        <a:lstStyle/>
        <a:p>
          <a:endParaRPr lang="en-US"/>
        </a:p>
      </dgm:t>
    </dgm:pt>
    <dgm:pt modelId="{35B36479-D3A1-49A8-8FD4-F69A479643BA}" type="sibTrans" cxnId="{C27C81A5-DE1F-49DD-85EF-B163605BC59A}">
      <dgm:prSet/>
      <dgm:spPr/>
      <dgm:t>
        <a:bodyPr/>
        <a:lstStyle/>
        <a:p>
          <a:endParaRPr lang="en-US"/>
        </a:p>
      </dgm:t>
    </dgm:pt>
    <dgm:pt modelId="{69228456-29D6-421C-979F-FCFC5EFA310B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Sheep</a:t>
          </a:r>
        </a:p>
      </dgm:t>
    </dgm:pt>
    <dgm:pt modelId="{36B02DC1-F98B-4116-A4C1-971F50A7951B}" type="parTrans" cxnId="{3A1EB863-1882-4BC8-A7F4-776DE6EB3BC7}">
      <dgm:prSet/>
      <dgm:spPr/>
      <dgm:t>
        <a:bodyPr/>
        <a:lstStyle/>
        <a:p>
          <a:endParaRPr lang="en-US"/>
        </a:p>
      </dgm:t>
    </dgm:pt>
    <dgm:pt modelId="{1F923499-66D9-4302-B012-8C6D0E2A91CC}" type="sibTrans" cxnId="{3A1EB863-1882-4BC8-A7F4-776DE6EB3BC7}">
      <dgm:prSet/>
      <dgm:spPr/>
      <dgm:t>
        <a:bodyPr/>
        <a:lstStyle/>
        <a:p>
          <a:endParaRPr lang="en-US"/>
        </a:p>
      </dgm:t>
    </dgm:pt>
    <dgm:pt modelId="{E2A308CD-0247-485A-9062-E59F35CFDFF4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Tick</a:t>
          </a:r>
        </a:p>
      </dgm:t>
    </dgm:pt>
    <dgm:pt modelId="{32B1629B-7D2F-4963-8832-CFE0A170B2AC}" type="parTrans" cxnId="{3F51A4A3-B9BA-4BF1-9548-C29C106AC505}">
      <dgm:prSet/>
      <dgm:spPr/>
      <dgm:t>
        <a:bodyPr/>
        <a:lstStyle/>
        <a:p>
          <a:endParaRPr lang="en-US"/>
        </a:p>
      </dgm:t>
    </dgm:pt>
    <dgm:pt modelId="{E72A47AD-EE88-43B2-8192-15DDA3884593}" type="sibTrans" cxnId="{3F51A4A3-B9BA-4BF1-9548-C29C106AC505}">
      <dgm:prSet/>
      <dgm:spPr/>
      <dgm:t>
        <a:bodyPr/>
        <a:lstStyle/>
        <a:p>
          <a:endParaRPr lang="en-US"/>
        </a:p>
      </dgm:t>
    </dgm:pt>
    <dgm:pt modelId="{D189B9F0-6B28-449E-9795-8D57A1F20372}" type="pres">
      <dgm:prSet presAssocID="{96525F8C-56EC-47DA-960B-03CB03805B8E}" presName="cycle" presStyleCnt="0">
        <dgm:presLayoutVars>
          <dgm:dir/>
          <dgm:resizeHandles val="exact"/>
        </dgm:presLayoutVars>
      </dgm:prSet>
      <dgm:spPr/>
    </dgm:pt>
    <dgm:pt modelId="{54D3F3EA-7B06-496B-8292-95B27E7C1DDD}" type="pres">
      <dgm:prSet presAssocID="{0211716D-E3F0-4079-9E9E-21E107C42FC3}" presName="node" presStyleLbl="node1" presStyleIdx="0" presStyleCnt="4" custRadScaleRad="100461" custRadScaleInc="12788">
        <dgm:presLayoutVars>
          <dgm:bulletEnabled val="1"/>
        </dgm:presLayoutVars>
      </dgm:prSet>
      <dgm:spPr/>
    </dgm:pt>
    <dgm:pt modelId="{8625875D-40B7-4DB9-8C4B-9DDB5D9DDE33}" type="pres">
      <dgm:prSet presAssocID="{0211716D-E3F0-4079-9E9E-21E107C42FC3}" presName="spNode" presStyleCnt="0"/>
      <dgm:spPr/>
    </dgm:pt>
    <dgm:pt modelId="{F7B47108-0C00-4371-B42E-862BAACBEDFE}" type="pres">
      <dgm:prSet presAssocID="{559512F5-B402-4187-99BB-1A7CFE55A922}" presName="sibTrans" presStyleLbl="sibTrans1D1" presStyleIdx="0" presStyleCnt="4"/>
      <dgm:spPr/>
    </dgm:pt>
    <dgm:pt modelId="{F7D6DA7F-B2CD-4D68-9C50-5816C9E71DBA}" type="pres">
      <dgm:prSet presAssocID="{ED5D1788-5AFA-4832-AE6D-3B48075CD2BA}" presName="node" presStyleLbl="node1" presStyleIdx="1" presStyleCnt="4" custRadScaleRad="118566" custRadScaleInc="-14277">
        <dgm:presLayoutVars>
          <dgm:bulletEnabled val="1"/>
        </dgm:presLayoutVars>
      </dgm:prSet>
      <dgm:spPr/>
    </dgm:pt>
    <dgm:pt modelId="{02EF9AD5-3B57-4ECC-AB39-4FDB09E38A81}" type="pres">
      <dgm:prSet presAssocID="{ED5D1788-5AFA-4832-AE6D-3B48075CD2BA}" presName="spNode" presStyleCnt="0"/>
      <dgm:spPr/>
    </dgm:pt>
    <dgm:pt modelId="{45DFFA1F-90D1-4C9A-BF3C-FD8F2D46269A}" type="pres">
      <dgm:prSet presAssocID="{35B36479-D3A1-49A8-8FD4-F69A479643BA}" presName="sibTrans" presStyleLbl="sibTrans1D1" presStyleIdx="1" presStyleCnt="4"/>
      <dgm:spPr/>
    </dgm:pt>
    <dgm:pt modelId="{996C3271-E282-4C38-9188-663D0B5BD554}" type="pres">
      <dgm:prSet presAssocID="{69228456-29D6-421C-979F-FCFC5EFA310B}" presName="node" presStyleLbl="node1" presStyleIdx="2" presStyleCnt="4">
        <dgm:presLayoutVars>
          <dgm:bulletEnabled val="1"/>
        </dgm:presLayoutVars>
      </dgm:prSet>
      <dgm:spPr/>
    </dgm:pt>
    <dgm:pt modelId="{D54ECF1C-E6D9-436A-9037-D0A1BBEC1009}" type="pres">
      <dgm:prSet presAssocID="{69228456-29D6-421C-979F-FCFC5EFA310B}" presName="spNode" presStyleCnt="0"/>
      <dgm:spPr/>
    </dgm:pt>
    <dgm:pt modelId="{B1D462A8-B06F-4FDF-ADD2-2FB25BCBF63B}" type="pres">
      <dgm:prSet presAssocID="{1F923499-66D9-4302-B012-8C6D0E2A91CC}" presName="sibTrans" presStyleLbl="sibTrans1D1" presStyleIdx="2" presStyleCnt="4"/>
      <dgm:spPr/>
    </dgm:pt>
    <dgm:pt modelId="{F012CC9E-95E4-4A75-940C-2EF1C05EF812}" type="pres">
      <dgm:prSet presAssocID="{E2A308CD-0247-485A-9062-E59F35CFDFF4}" presName="node" presStyleLbl="node1" presStyleIdx="3" presStyleCnt="4">
        <dgm:presLayoutVars>
          <dgm:bulletEnabled val="1"/>
        </dgm:presLayoutVars>
      </dgm:prSet>
      <dgm:spPr/>
    </dgm:pt>
    <dgm:pt modelId="{7767063B-D167-4082-B023-3CFEE1A7CFC1}" type="pres">
      <dgm:prSet presAssocID="{E2A308CD-0247-485A-9062-E59F35CFDFF4}" presName="spNode" presStyleCnt="0"/>
      <dgm:spPr/>
    </dgm:pt>
    <dgm:pt modelId="{83C81611-B061-4A95-B644-76B3F77AD372}" type="pres">
      <dgm:prSet presAssocID="{E72A47AD-EE88-43B2-8192-15DDA3884593}" presName="sibTrans" presStyleLbl="sibTrans1D1" presStyleIdx="3" presStyleCnt="4"/>
      <dgm:spPr/>
    </dgm:pt>
  </dgm:ptLst>
  <dgm:cxnLst>
    <dgm:cxn modelId="{CC51A318-667C-43EA-A522-6977FD57F809}" type="presOf" srcId="{E2A308CD-0247-485A-9062-E59F35CFDFF4}" destId="{F012CC9E-95E4-4A75-940C-2EF1C05EF812}" srcOrd="0" destOrd="0" presId="urn:microsoft.com/office/officeart/2005/8/layout/cycle5"/>
    <dgm:cxn modelId="{4DD9F65E-0DF9-4B7F-B0AB-89E5BCD1B730}" type="presOf" srcId="{69228456-29D6-421C-979F-FCFC5EFA310B}" destId="{996C3271-E282-4C38-9188-663D0B5BD554}" srcOrd="0" destOrd="0" presId="urn:microsoft.com/office/officeart/2005/8/layout/cycle5"/>
    <dgm:cxn modelId="{3A1EB863-1882-4BC8-A7F4-776DE6EB3BC7}" srcId="{96525F8C-56EC-47DA-960B-03CB03805B8E}" destId="{69228456-29D6-421C-979F-FCFC5EFA310B}" srcOrd="2" destOrd="0" parTransId="{36B02DC1-F98B-4116-A4C1-971F50A7951B}" sibTransId="{1F923499-66D9-4302-B012-8C6D0E2A91CC}"/>
    <dgm:cxn modelId="{72564765-EF1E-43FE-ADCC-572BA2851C53}" srcId="{96525F8C-56EC-47DA-960B-03CB03805B8E}" destId="{0211716D-E3F0-4079-9E9E-21E107C42FC3}" srcOrd="0" destOrd="0" parTransId="{347C9D12-958C-4C73-AAB2-68AADFC94274}" sibTransId="{559512F5-B402-4187-99BB-1A7CFE55A922}"/>
    <dgm:cxn modelId="{74550952-48AC-48D7-9ED6-8B9433257B88}" type="presOf" srcId="{E72A47AD-EE88-43B2-8192-15DDA3884593}" destId="{83C81611-B061-4A95-B644-76B3F77AD372}" srcOrd="0" destOrd="0" presId="urn:microsoft.com/office/officeart/2005/8/layout/cycle5"/>
    <dgm:cxn modelId="{93DFD578-4F04-4F61-9EB5-E71450DEC03D}" type="presOf" srcId="{ED5D1788-5AFA-4832-AE6D-3B48075CD2BA}" destId="{F7D6DA7F-B2CD-4D68-9C50-5816C9E71DBA}" srcOrd="0" destOrd="0" presId="urn:microsoft.com/office/officeart/2005/8/layout/cycle5"/>
    <dgm:cxn modelId="{3A96A596-C70B-47C1-B66E-21797481D0B7}" type="presOf" srcId="{559512F5-B402-4187-99BB-1A7CFE55A922}" destId="{F7B47108-0C00-4371-B42E-862BAACBEDFE}" srcOrd="0" destOrd="0" presId="urn:microsoft.com/office/officeart/2005/8/layout/cycle5"/>
    <dgm:cxn modelId="{3F51A4A3-B9BA-4BF1-9548-C29C106AC505}" srcId="{96525F8C-56EC-47DA-960B-03CB03805B8E}" destId="{E2A308CD-0247-485A-9062-E59F35CFDFF4}" srcOrd="3" destOrd="0" parTransId="{32B1629B-7D2F-4963-8832-CFE0A170B2AC}" sibTransId="{E72A47AD-EE88-43B2-8192-15DDA3884593}"/>
    <dgm:cxn modelId="{C27C81A5-DE1F-49DD-85EF-B163605BC59A}" srcId="{96525F8C-56EC-47DA-960B-03CB03805B8E}" destId="{ED5D1788-5AFA-4832-AE6D-3B48075CD2BA}" srcOrd="1" destOrd="0" parTransId="{2898F939-927B-4A78-B5DB-2D46E03C076E}" sibTransId="{35B36479-D3A1-49A8-8FD4-F69A479643BA}"/>
    <dgm:cxn modelId="{78DBCDC6-BBE2-422E-B3B1-405E87619C43}" type="presOf" srcId="{1F923499-66D9-4302-B012-8C6D0E2A91CC}" destId="{B1D462A8-B06F-4FDF-ADD2-2FB25BCBF63B}" srcOrd="0" destOrd="0" presId="urn:microsoft.com/office/officeart/2005/8/layout/cycle5"/>
    <dgm:cxn modelId="{5B32D1D5-FF1D-4E91-98E3-43130C6A60B2}" type="presOf" srcId="{35B36479-D3A1-49A8-8FD4-F69A479643BA}" destId="{45DFFA1F-90D1-4C9A-BF3C-FD8F2D46269A}" srcOrd="0" destOrd="0" presId="urn:microsoft.com/office/officeart/2005/8/layout/cycle5"/>
    <dgm:cxn modelId="{EF1C19EB-B21D-4FBA-8933-A15AB5A98CB6}" type="presOf" srcId="{96525F8C-56EC-47DA-960B-03CB03805B8E}" destId="{D189B9F0-6B28-449E-9795-8D57A1F20372}" srcOrd="0" destOrd="0" presId="urn:microsoft.com/office/officeart/2005/8/layout/cycle5"/>
    <dgm:cxn modelId="{9B1C08FE-FB78-4B1C-B783-63413AE64049}" type="presOf" srcId="{0211716D-E3F0-4079-9E9E-21E107C42FC3}" destId="{54D3F3EA-7B06-496B-8292-95B27E7C1DDD}" srcOrd="0" destOrd="0" presId="urn:microsoft.com/office/officeart/2005/8/layout/cycle5"/>
    <dgm:cxn modelId="{B44030D1-0E5C-451B-A5FF-B3E300FBB06E}" type="presParOf" srcId="{D189B9F0-6B28-449E-9795-8D57A1F20372}" destId="{54D3F3EA-7B06-496B-8292-95B27E7C1DDD}" srcOrd="0" destOrd="0" presId="urn:microsoft.com/office/officeart/2005/8/layout/cycle5"/>
    <dgm:cxn modelId="{3EFC0EF8-21F6-4D55-B57F-378E4CC4F7EB}" type="presParOf" srcId="{D189B9F0-6B28-449E-9795-8D57A1F20372}" destId="{8625875D-40B7-4DB9-8C4B-9DDB5D9DDE33}" srcOrd="1" destOrd="0" presId="urn:microsoft.com/office/officeart/2005/8/layout/cycle5"/>
    <dgm:cxn modelId="{CB695003-B621-497F-B4B6-D73EFF15BBA4}" type="presParOf" srcId="{D189B9F0-6B28-449E-9795-8D57A1F20372}" destId="{F7B47108-0C00-4371-B42E-862BAACBEDFE}" srcOrd="2" destOrd="0" presId="urn:microsoft.com/office/officeart/2005/8/layout/cycle5"/>
    <dgm:cxn modelId="{2510199C-E93F-44ED-8584-CCB443FE22A7}" type="presParOf" srcId="{D189B9F0-6B28-449E-9795-8D57A1F20372}" destId="{F7D6DA7F-B2CD-4D68-9C50-5816C9E71DBA}" srcOrd="3" destOrd="0" presId="urn:microsoft.com/office/officeart/2005/8/layout/cycle5"/>
    <dgm:cxn modelId="{A42F3088-5264-4A54-921B-D3591D3FF8E7}" type="presParOf" srcId="{D189B9F0-6B28-449E-9795-8D57A1F20372}" destId="{02EF9AD5-3B57-4ECC-AB39-4FDB09E38A81}" srcOrd="4" destOrd="0" presId="urn:microsoft.com/office/officeart/2005/8/layout/cycle5"/>
    <dgm:cxn modelId="{FCFA2A4E-015D-4940-A692-A1F8861E3B7B}" type="presParOf" srcId="{D189B9F0-6B28-449E-9795-8D57A1F20372}" destId="{45DFFA1F-90D1-4C9A-BF3C-FD8F2D46269A}" srcOrd="5" destOrd="0" presId="urn:microsoft.com/office/officeart/2005/8/layout/cycle5"/>
    <dgm:cxn modelId="{1910A564-08D7-4DD5-9004-D5B6CE56C204}" type="presParOf" srcId="{D189B9F0-6B28-449E-9795-8D57A1F20372}" destId="{996C3271-E282-4C38-9188-663D0B5BD554}" srcOrd="6" destOrd="0" presId="urn:microsoft.com/office/officeart/2005/8/layout/cycle5"/>
    <dgm:cxn modelId="{54454DE3-E89E-4DC8-8756-5202FAC2C288}" type="presParOf" srcId="{D189B9F0-6B28-449E-9795-8D57A1F20372}" destId="{D54ECF1C-E6D9-436A-9037-D0A1BBEC1009}" srcOrd="7" destOrd="0" presId="urn:microsoft.com/office/officeart/2005/8/layout/cycle5"/>
    <dgm:cxn modelId="{623A7C35-DD3D-4894-9A31-6BB8DDED05AA}" type="presParOf" srcId="{D189B9F0-6B28-449E-9795-8D57A1F20372}" destId="{B1D462A8-B06F-4FDF-ADD2-2FB25BCBF63B}" srcOrd="8" destOrd="0" presId="urn:microsoft.com/office/officeart/2005/8/layout/cycle5"/>
    <dgm:cxn modelId="{D87C32F9-870C-49E9-AE96-E1F44A88CF55}" type="presParOf" srcId="{D189B9F0-6B28-449E-9795-8D57A1F20372}" destId="{F012CC9E-95E4-4A75-940C-2EF1C05EF812}" srcOrd="9" destOrd="0" presId="urn:microsoft.com/office/officeart/2005/8/layout/cycle5"/>
    <dgm:cxn modelId="{06901370-F302-4EAD-A32A-204019A477A9}" type="presParOf" srcId="{D189B9F0-6B28-449E-9795-8D57A1F20372}" destId="{7767063B-D167-4082-B023-3CFEE1A7CFC1}" srcOrd="10" destOrd="0" presId="urn:microsoft.com/office/officeart/2005/8/layout/cycle5"/>
    <dgm:cxn modelId="{379732F2-CC8F-4026-9E64-DB9E08A74DAF}" type="presParOf" srcId="{D189B9F0-6B28-449E-9795-8D57A1F20372}" destId="{83C81611-B061-4A95-B644-76B3F77AD372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3F3EA-7B06-496B-8292-95B27E7C1DDD}">
      <dsp:nvSpPr>
        <dsp:cNvPr id="0" name=""/>
        <dsp:cNvSpPr/>
      </dsp:nvSpPr>
      <dsp:spPr>
        <a:xfrm>
          <a:off x="1831311" y="135"/>
          <a:ext cx="680777" cy="4425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Cattle</a:t>
          </a:r>
        </a:p>
      </dsp:txBody>
      <dsp:txXfrm>
        <a:off x="1852912" y="21736"/>
        <a:ext cx="637575" cy="399303"/>
      </dsp:txXfrm>
    </dsp:sp>
    <dsp:sp modelId="{F7B47108-0C00-4371-B42E-862BAACBEDFE}">
      <dsp:nvSpPr>
        <dsp:cNvPr id="0" name=""/>
        <dsp:cNvSpPr/>
      </dsp:nvSpPr>
      <dsp:spPr>
        <a:xfrm>
          <a:off x="1440587" y="221387"/>
          <a:ext cx="1462224" cy="1462224"/>
        </a:xfrm>
        <a:custGeom>
          <a:avLst/>
          <a:gdLst/>
          <a:ahLst/>
          <a:cxnLst/>
          <a:rect l="0" t="0" r="0" b="0"/>
          <a:pathLst>
            <a:path>
              <a:moveTo>
                <a:pt x="1165490" y="143030"/>
              </a:moveTo>
              <a:arcTo wR="731112" hR="731112" stAng="18387054" swAng="1633825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6DA7F-B2CD-4D68-9C50-5816C9E71DBA}">
      <dsp:nvSpPr>
        <dsp:cNvPr id="0" name=""/>
        <dsp:cNvSpPr/>
      </dsp:nvSpPr>
      <dsp:spPr>
        <a:xfrm>
          <a:off x="2562423" y="731247"/>
          <a:ext cx="680777" cy="4425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Cattle</a:t>
          </a:r>
        </a:p>
      </dsp:txBody>
      <dsp:txXfrm>
        <a:off x="2584024" y="752848"/>
        <a:ext cx="637575" cy="399303"/>
      </dsp:txXfrm>
    </dsp:sp>
    <dsp:sp modelId="{45DFFA1F-90D1-4C9A-BF3C-FD8F2D46269A}">
      <dsp:nvSpPr>
        <dsp:cNvPr id="0" name=""/>
        <dsp:cNvSpPr/>
      </dsp:nvSpPr>
      <dsp:spPr>
        <a:xfrm>
          <a:off x="1440587" y="221387"/>
          <a:ext cx="1462224" cy="1462224"/>
        </a:xfrm>
        <a:custGeom>
          <a:avLst/>
          <a:gdLst/>
          <a:ahLst/>
          <a:cxnLst/>
          <a:rect l="0" t="0" r="0" b="0"/>
          <a:pathLst>
            <a:path>
              <a:moveTo>
                <a:pt x="1386438" y="1055260"/>
              </a:moveTo>
              <a:arcTo wR="731112" hR="731112" stAng="1579121" swAng="1633825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03FAB7-DEBC-47F5-83AC-AA5104A072F5}">
      <dsp:nvSpPr>
        <dsp:cNvPr id="0" name=""/>
        <dsp:cNvSpPr/>
      </dsp:nvSpPr>
      <dsp:spPr>
        <a:xfrm>
          <a:off x="1831311" y="1462359"/>
          <a:ext cx="680777" cy="4425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Cattle</a:t>
          </a:r>
        </a:p>
      </dsp:txBody>
      <dsp:txXfrm>
        <a:off x="1852912" y="1483960"/>
        <a:ext cx="637575" cy="399303"/>
      </dsp:txXfrm>
    </dsp:sp>
    <dsp:sp modelId="{F8D844F0-8648-441A-97DA-1990DEDE8349}">
      <dsp:nvSpPr>
        <dsp:cNvPr id="0" name=""/>
        <dsp:cNvSpPr/>
      </dsp:nvSpPr>
      <dsp:spPr>
        <a:xfrm>
          <a:off x="1440587" y="221387"/>
          <a:ext cx="1462224" cy="1462224"/>
        </a:xfrm>
        <a:custGeom>
          <a:avLst/>
          <a:gdLst/>
          <a:ahLst/>
          <a:cxnLst/>
          <a:rect l="0" t="0" r="0" b="0"/>
          <a:pathLst>
            <a:path>
              <a:moveTo>
                <a:pt x="296733" y="1319193"/>
              </a:moveTo>
              <a:arcTo wR="731112" hR="731112" stAng="7587054" swAng="1633825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93F4DD-4ABF-4D99-BDF1-E87AD17C4EF7}">
      <dsp:nvSpPr>
        <dsp:cNvPr id="0" name=""/>
        <dsp:cNvSpPr/>
      </dsp:nvSpPr>
      <dsp:spPr>
        <a:xfrm>
          <a:off x="1100199" y="731247"/>
          <a:ext cx="680777" cy="4425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Cattle</a:t>
          </a:r>
        </a:p>
      </dsp:txBody>
      <dsp:txXfrm>
        <a:off x="1121800" y="752848"/>
        <a:ext cx="637575" cy="399303"/>
      </dsp:txXfrm>
    </dsp:sp>
    <dsp:sp modelId="{4B235A8A-F303-43ED-A13C-7D46D34DD256}">
      <dsp:nvSpPr>
        <dsp:cNvPr id="0" name=""/>
        <dsp:cNvSpPr/>
      </dsp:nvSpPr>
      <dsp:spPr>
        <a:xfrm>
          <a:off x="1440587" y="221387"/>
          <a:ext cx="1462224" cy="1462224"/>
        </a:xfrm>
        <a:custGeom>
          <a:avLst/>
          <a:gdLst/>
          <a:ahLst/>
          <a:cxnLst/>
          <a:rect l="0" t="0" r="0" b="0"/>
          <a:pathLst>
            <a:path>
              <a:moveTo>
                <a:pt x="75785" y="406963"/>
              </a:moveTo>
              <a:arcTo wR="731112" hR="731112" stAng="12379121" swAng="1633825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3F3EA-7B06-496B-8292-95B27E7C1DDD}">
      <dsp:nvSpPr>
        <dsp:cNvPr id="0" name=""/>
        <dsp:cNvSpPr/>
      </dsp:nvSpPr>
      <dsp:spPr>
        <a:xfrm>
          <a:off x="1570486" y="0"/>
          <a:ext cx="870979" cy="5661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Snail</a:t>
          </a:r>
        </a:p>
      </dsp:txBody>
      <dsp:txXfrm>
        <a:off x="1598122" y="27636"/>
        <a:ext cx="815707" cy="510864"/>
      </dsp:txXfrm>
    </dsp:sp>
    <dsp:sp modelId="{F7B47108-0C00-4371-B42E-862BAACBEDFE}">
      <dsp:nvSpPr>
        <dsp:cNvPr id="0" name=""/>
        <dsp:cNvSpPr/>
      </dsp:nvSpPr>
      <dsp:spPr>
        <a:xfrm>
          <a:off x="1277491" y="395914"/>
          <a:ext cx="1870870" cy="1870870"/>
        </a:xfrm>
        <a:custGeom>
          <a:avLst/>
          <a:gdLst/>
          <a:ahLst/>
          <a:cxnLst/>
          <a:rect l="0" t="0" r="0" b="0"/>
          <a:pathLst>
            <a:path>
              <a:moveTo>
                <a:pt x="1289149" y="69452"/>
              </a:moveTo>
              <a:arcTo wR="935435" hR="935435" stAng="17533065" swAng="1506945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6DA7F-B2CD-4D68-9C50-5816C9E71DBA}">
      <dsp:nvSpPr>
        <dsp:cNvPr id="0" name=""/>
        <dsp:cNvSpPr/>
      </dsp:nvSpPr>
      <dsp:spPr>
        <a:xfrm>
          <a:off x="2620461" y="800302"/>
          <a:ext cx="870979" cy="5661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Dog</a:t>
          </a:r>
        </a:p>
      </dsp:txBody>
      <dsp:txXfrm>
        <a:off x="2648097" y="827938"/>
        <a:ext cx="815707" cy="510864"/>
      </dsp:txXfrm>
    </dsp:sp>
    <dsp:sp modelId="{45DFFA1F-90D1-4C9A-BF3C-FD8F2D46269A}">
      <dsp:nvSpPr>
        <dsp:cNvPr id="0" name=""/>
        <dsp:cNvSpPr/>
      </dsp:nvSpPr>
      <dsp:spPr>
        <a:xfrm>
          <a:off x="1211237" y="205415"/>
          <a:ext cx="1870870" cy="1870870"/>
        </a:xfrm>
        <a:custGeom>
          <a:avLst/>
          <a:gdLst/>
          <a:ahLst/>
          <a:cxnLst/>
          <a:rect l="0" t="0" r="0" b="0"/>
          <a:pathLst>
            <a:path>
              <a:moveTo>
                <a:pt x="1778295" y="1341178"/>
              </a:moveTo>
              <a:arcTo wR="935435" hR="935435" stAng="1542337" swAng="2291340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1EF067-6F92-4408-800B-823C48B8A781}">
      <dsp:nvSpPr>
        <dsp:cNvPr id="0" name=""/>
        <dsp:cNvSpPr/>
      </dsp:nvSpPr>
      <dsp:spPr>
        <a:xfrm>
          <a:off x="1507610" y="1871567"/>
          <a:ext cx="870979" cy="5661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Snail</a:t>
          </a:r>
        </a:p>
      </dsp:txBody>
      <dsp:txXfrm>
        <a:off x="1535246" y="1899203"/>
        <a:ext cx="815707" cy="510864"/>
      </dsp:txXfrm>
    </dsp:sp>
    <dsp:sp modelId="{32330E1D-76F8-4CE6-924E-10F6886F9C29}">
      <dsp:nvSpPr>
        <dsp:cNvPr id="0" name=""/>
        <dsp:cNvSpPr/>
      </dsp:nvSpPr>
      <dsp:spPr>
        <a:xfrm>
          <a:off x="1007664" y="283764"/>
          <a:ext cx="1870870" cy="1870870"/>
        </a:xfrm>
        <a:custGeom>
          <a:avLst/>
          <a:gdLst/>
          <a:ahLst/>
          <a:cxnLst/>
          <a:rect l="0" t="0" r="0" b="0"/>
          <a:pathLst>
            <a:path>
              <a:moveTo>
                <a:pt x="379678" y="1687880"/>
              </a:moveTo>
              <a:arcTo wR="935435" hR="935435" stAng="7586975" swAng="1633938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E6FE82-69A1-44B1-8982-055A2D7BCA8C}">
      <dsp:nvSpPr>
        <dsp:cNvPr id="0" name=""/>
        <dsp:cNvSpPr/>
      </dsp:nvSpPr>
      <dsp:spPr>
        <a:xfrm>
          <a:off x="572174" y="936131"/>
          <a:ext cx="870979" cy="5661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Dog</a:t>
          </a:r>
        </a:p>
      </dsp:txBody>
      <dsp:txXfrm>
        <a:off x="599810" y="963767"/>
        <a:ext cx="815707" cy="510864"/>
      </dsp:txXfrm>
    </dsp:sp>
    <dsp:sp modelId="{2C971BE0-2A88-425D-B1C7-CB20157E110B}">
      <dsp:nvSpPr>
        <dsp:cNvPr id="0" name=""/>
        <dsp:cNvSpPr/>
      </dsp:nvSpPr>
      <dsp:spPr>
        <a:xfrm>
          <a:off x="1008781" y="280220"/>
          <a:ext cx="1870870" cy="1870870"/>
        </a:xfrm>
        <a:custGeom>
          <a:avLst/>
          <a:gdLst/>
          <a:ahLst/>
          <a:cxnLst/>
          <a:rect l="0" t="0" r="0" b="0"/>
          <a:pathLst>
            <a:path>
              <a:moveTo>
                <a:pt x="101234" y="512176"/>
              </a:moveTo>
              <a:arcTo wR="935435" hR="935435" stAng="12414148" swAng="1801987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3F3EA-7B06-496B-8292-95B27E7C1DDD}">
      <dsp:nvSpPr>
        <dsp:cNvPr id="0" name=""/>
        <dsp:cNvSpPr/>
      </dsp:nvSpPr>
      <dsp:spPr>
        <a:xfrm>
          <a:off x="1570486" y="0"/>
          <a:ext cx="870979" cy="5661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Man</a:t>
          </a:r>
        </a:p>
      </dsp:txBody>
      <dsp:txXfrm>
        <a:off x="1598122" y="27636"/>
        <a:ext cx="815707" cy="510864"/>
      </dsp:txXfrm>
    </dsp:sp>
    <dsp:sp modelId="{F7B47108-0C00-4371-B42E-862BAACBEDFE}">
      <dsp:nvSpPr>
        <dsp:cNvPr id="0" name=""/>
        <dsp:cNvSpPr/>
      </dsp:nvSpPr>
      <dsp:spPr>
        <a:xfrm>
          <a:off x="1277491" y="395914"/>
          <a:ext cx="1870870" cy="1870870"/>
        </a:xfrm>
        <a:custGeom>
          <a:avLst/>
          <a:gdLst/>
          <a:ahLst/>
          <a:cxnLst/>
          <a:rect l="0" t="0" r="0" b="0"/>
          <a:pathLst>
            <a:path>
              <a:moveTo>
                <a:pt x="1289149" y="69452"/>
              </a:moveTo>
              <a:arcTo wR="935435" hR="935435" stAng="17533065" swAng="1506945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6DA7F-B2CD-4D68-9C50-5816C9E71DBA}">
      <dsp:nvSpPr>
        <dsp:cNvPr id="0" name=""/>
        <dsp:cNvSpPr/>
      </dsp:nvSpPr>
      <dsp:spPr>
        <a:xfrm>
          <a:off x="2620461" y="800302"/>
          <a:ext cx="870979" cy="5661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Snail</a:t>
          </a:r>
        </a:p>
      </dsp:txBody>
      <dsp:txXfrm>
        <a:off x="2648097" y="827938"/>
        <a:ext cx="815707" cy="510864"/>
      </dsp:txXfrm>
    </dsp:sp>
    <dsp:sp modelId="{45DFFA1F-90D1-4C9A-BF3C-FD8F2D46269A}">
      <dsp:nvSpPr>
        <dsp:cNvPr id="0" name=""/>
        <dsp:cNvSpPr/>
      </dsp:nvSpPr>
      <dsp:spPr>
        <a:xfrm>
          <a:off x="1211237" y="205415"/>
          <a:ext cx="1870870" cy="1870870"/>
        </a:xfrm>
        <a:custGeom>
          <a:avLst/>
          <a:gdLst/>
          <a:ahLst/>
          <a:cxnLst/>
          <a:rect l="0" t="0" r="0" b="0"/>
          <a:pathLst>
            <a:path>
              <a:moveTo>
                <a:pt x="1778295" y="1341178"/>
              </a:moveTo>
              <a:arcTo wR="935435" hR="935435" stAng="1542337" swAng="2291340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1EF067-6F92-4408-800B-823C48B8A781}">
      <dsp:nvSpPr>
        <dsp:cNvPr id="0" name=""/>
        <dsp:cNvSpPr/>
      </dsp:nvSpPr>
      <dsp:spPr>
        <a:xfrm>
          <a:off x="1507610" y="1871567"/>
          <a:ext cx="870979" cy="5661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Dog</a:t>
          </a:r>
        </a:p>
      </dsp:txBody>
      <dsp:txXfrm>
        <a:off x="1535246" y="1899203"/>
        <a:ext cx="815707" cy="510864"/>
      </dsp:txXfrm>
    </dsp:sp>
    <dsp:sp modelId="{32330E1D-76F8-4CE6-924E-10F6886F9C29}">
      <dsp:nvSpPr>
        <dsp:cNvPr id="0" name=""/>
        <dsp:cNvSpPr/>
      </dsp:nvSpPr>
      <dsp:spPr>
        <a:xfrm>
          <a:off x="1007664" y="283764"/>
          <a:ext cx="1870870" cy="1870870"/>
        </a:xfrm>
        <a:custGeom>
          <a:avLst/>
          <a:gdLst/>
          <a:ahLst/>
          <a:cxnLst/>
          <a:rect l="0" t="0" r="0" b="0"/>
          <a:pathLst>
            <a:path>
              <a:moveTo>
                <a:pt x="379678" y="1687880"/>
              </a:moveTo>
              <a:arcTo wR="935435" hR="935435" stAng="7586975" swAng="1633938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E6FE82-69A1-44B1-8982-055A2D7BCA8C}">
      <dsp:nvSpPr>
        <dsp:cNvPr id="0" name=""/>
        <dsp:cNvSpPr/>
      </dsp:nvSpPr>
      <dsp:spPr>
        <a:xfrm>
          <a:off x="572174" y="936131"/>
          <a:ext cx="870979" cy="5661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Snail</a:t>
          </a:r>
        </a:p>
      </dsp:txBody>
      <dsp:txXfrm>
        <a:off x="599810" y="963767"/>
        <a:ext cx="815707" cy="510864"/>
      </dsp:txXfrm>
    </dsp:sp>
    <dsp:sp modelId="{2C971BE0-2A88-425D-B1C7-CB20157E110B}">
      <dsp:nvSpPr>
        <dsp:cNvPr id="0" name=""/>
        <dsp:cNvSpPr/>
      </dsp:nvSpPr>
      <dsp:spPr>
        <a:xfrm>
          <a:off x="1008781" y="280220"/>
          <a:ext cx="1870870" cy="1870870"/>
        </a:xfrm>
        <a:custGeom>
          <a:avLst/>
          <a:gdLst/>
          <a:ahLst/>
          <a:cxnLst/>
          <a:rect l="0" t="0" r="0" b="0"/>
          <a:pathLst>
            <a:path>
              <a:moveTo>
                <a:pt x="101234" y="512176"/>
              </a:moveTo>
              <a:arcTo wR="935435" hR="935435" stAng="12414148" swAng="1801987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D6DA7F-B2CD-4D68-9C50-5816C9E71DBA}">
      <dsp:nvSpPr>
        <dsp:cNvPr id="0" name=""/>
        <dsp:cNvSpPr/>
      </dsp:nvSpPr>
      <dsp:spPr>
        <a:xfrm>
          <a:off x="1239714" y="0"/>
          <a:ext cx="778893" cy="54503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Sheep</a:t>
          </a:r>
        </a:p>
      </dsp:txBody>
      <dsp:txXfrm>
        <a:off x="1266321" y="26607"/>
        <a:ext cx="725679" cy="491824"/>
      </dsp:txXfrm>
    </dsp:sp>
    <dsp:sp modelId="{45DFFA1F-90D1-4C9A-BF3C-FD8F2D46269A}">
      <dsp:nvSpPr>
        <dsp:cNvPr id="0" name=""/>
        <dsp:cNvSpPr/>
      </dsp:nvSpPr>
      <dsp:spPr>
        <a:xfrm>
          <a:off x="808408" y="268648"/>
          <a:ext cx="1818050" cy="1818050"/>
        </a:xfrm>
        <a:custGeom>
          <a:avLst/>
          <a:gdLst/>
          <a:ahLst/>
          <a:cxnLst/>
          <a:rect l="0" t="0" r="0" b="0"/>
          <a:pathLst>
            <a:path>
              <a:moveTo>
                <a:pt x="1418948" y="156493"/>
              </a:moveTo>
              <a:arcTo wR="909025" hR="909025" stAng="18247320" swAng="3043570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2902E5-5AEC-4C11-9A1C-1F0DA043A4E1}">
      <dsp:nvSpPr>
        <dsp:cNvPr id="0" name=""/>
        <dsp:cNvSpPr/>
      </dsp:nvSpPr>
      <dsp:spPr>
        <a:xfrm>
          <a:off x="1974089" y="1329607"/>
          <a:ext cx="1049777" cy="68235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Snail</a:t>
          </a:r>
        </a:p>
      </dsp:txBody>
      <dsp:txXfrm>
        <a:off x="2007399" y="1362917"/>
        <a:ext cx="983157" cy="615735"/>
      </dsp:txXfrm>
    </dsp:sp>
    <dsp:sp modelId="{0C49A492-1723-409E-A825-0EBDA25CB53C}">
      <dsp:nvSpPr>
        <dsp:cNvPr id="0" name=""/>
        <dsp:cNvSpPr/>
      </dsp:nvSpPr>
      <dsp:spPr>
        <a:xfrm>
          <a:off x="802714" y="307247"/>
          <a:ext cx="1818050" cy="1818050"/>
        </a:xfrm>
        <a:custGeom>
          <a:avLst/>
          <a:gdLst/>
          <a:ahLst/>
          <a:cxnLst/>
          <a:rect l="0" t="0" r="0" b="0"/>
          <a:pathLst>
            <a:path>
              <a:moveTo>
                <a:pt x="1187436" y="1774365"/>
              </a:moveTo>
              <a:arcTo wR="909025" hR="909025" stAng="4329906" swAng="2140189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B633D6-F2F8-424B-909E-565BA3BC6DCF}">
      <dsp:nvSpPr>
        <dsp:cNvPr id="0" name=""/>
        <dsp:cNvSpPr/>
      </dsp:nvSpPr>
      <dsp:spPr>
        <a:xfrm>
          <a:off x="399611" y="1329607"/>
          <a:ext cx="1049777" cy="68235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Plant</a:t>
          </a:r>
        </a:p>
      </dsp:txBody>
      <dsp:txXfrm>
        <a:off x="432921" y="1362917"/>
        <a:ext cx="983157" cy="615735"/>
      </dsp:txXfrm>
    </dsp:sp>
    <dsp:sp modelId="{47EF7D18-5264-4970-9965-6EFB19B3D489}">
      <dsp:nvSpPr>
        <dsp:cNvPr id="0" name=""/>
        <dsp:cNvSpPr/>
      </dsp:nvSpPr>
      <dsp:spPr>
        <a:xfrm>
          <a:off x="796633" y="266384"/>
          <a:ext cx="1818050" cy="1818050"/>
        </a:xfrm>
        <a:custGeom>
          <a:avLst/>
          <a:gdLst/>
          <a:ahLst/>
          <a:cxnLst/>
          <a:rect l="0" t="0" r="0" b="0"/>
          <a:pathLst>
            <a:path>
              <a:moveTo>
                <a:pt x="1420" y="858229"/>
              </a:moveTo>
              <a:arcTo wR="909025" hR="909025" stAng="10992200" swAng="2579487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3F3EA-7B06-496B-8292-95B27E7C1DDD}">
      <dsp:nvSpPr>
        <dsp:cNvPr id="0" name=""/>
        <dsp:cNvSpPr/>
      </dsp:nvSpPr>
      <dsp:spPr>
        <a:xfrm>
          <a:off x="525516" y="659389"/>
          <a:ext cx="725585" cy="4565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Dog</a:t>
          </a:r>
        </a:p>
      </dsp:txBody>
      <dsp:txXfrm>
        <a:off x="547803" y="681676"/>
        <a:ext cx="681011" cy="411974"/>
      </dsp:txXfrm>
    </dsp:sp>
    <dsp:sp modelId="{F7B47108-0C00-4371-B42E-862BAACBEDFE}">
      <dsp:nvSpPr>
        <dsp:cNvPr id="0" name=""/>
        <dsp:cNvSpPr/>
      </dsp:nvSpPr>
      <dsp:spPr>
        <a:xfrm>
          <a:off x="934249" y="-129477"/>
          <a:ext cx="1514048" cy="1514048"/>
        </a:xfrm>
        <a:custGeom>
          <a:avLst/>
          <a:gdLst/>
          <a:ahLst/>
          <a:cxnLst/>
          <a:rect l="0" t="0" r="0" b="0"/>
          <a:pathLst>
            <a:path>
              <a:moveTo>
                <a:pt x="47975" y="491815"/>
              </a:moveTo>
              <a:arcTo wR="757024" hR="757024" stAng="12030451" swAng="8049803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6DA7F-B2CD-4D68-9C50-5816C9E71DBA}">
      <dsp:nvSpPr>
        <dsp:cNvPr id="0" name=""/>
        <dsp:cNvSpPr/>
      </dsp:nvSpPr>
      <dsp:spPr>
        <a:xfrm>
          <a:off x="2118018" y="595702"/>
          <a:ext cx="763704" cy="43309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Dog</a:t>
          </a:r>
        </a:p>
      </dsp:txBody>
      <dsp:txXfrm>
        <a:off x="2139160" y="616844"/>
        <a:ext cx="721420" cy="390813"/>
      </dsp:txXfrm>
    </dsp:sp>
    <dsp:sp modelId="{45DFFA1F-90D1-4C9A-BF3C-FD8F2D46269A}">
      <dsp:nvSpPr>
        <dsp:cNvPr id="0" name=""/>
        <dsp:cNvSpPr/>
      </dsp:nvSpPr>
      <dsp:spPr>
        <a:xfrm>
          <a:off x="915653" y="280399"/>
          <a:ext cx="1583938" cy="1583938"/>
        </a:xfrm>
        <a:custGeom>
          <a:avLst/>
          <a:gdLst/>
          <a:ahLst/>
          <a:cxnLst/>
          <a:rect l="0" t="0" r="0" b="0"/>
          <a:pathLst>
            <a:path>
              <a:moveTo>
                <a:pt x="1537282" y="1059779"/>
              </a:moveTo>
              <a:arcTo wR="791969" hR="791969" stAng="22785882" swAng="8049803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3F3EA-7B06-496B-8292-95B27E7C1DDD}">
      <dsp:nvSpPr>
        <dsp:cNvPr id="0" name=""/>
        <dsp:cNvSpPr/>
      </dsp:nvSpPr>
      <dsp:spPr>
        <a:xfrm>
          <a:off x="388996" y="894213"/>
          <a:ext cx="816178" cy="5135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Man</a:t>
          </a:r>
        </a:p>
      </dsp:txBody>
      <dsp:txXfrm>
        <a:off x="414065" y="919282"/>
        <a:ext cx="766040" cy="463412"/>
      </dsp:txXfrm>
    </dsp:sp>
    <dsp:sp modelId="{F7B47108-0C00-4371-B42E-862BAACBEDFE}">
      <dsp:nvSpPr>
        <dsp:cNvPr id="0" name=""/>
        <dsp:cNvSpPr/>
      </dsp:nvSpPr>
      <dsp:spPr>
        <a:xfrm>
          <a:off x="848705" y="5640"/>
          <a:ext cx="1705403" cy="1705403"/>
        </a:xfrm>
        <a:custGeom>
          <a:avLst/>
          <a:gdLst/>
          <a:ahLst/>
          <a:cxnLst/>
          <a:rect l="0" t="0" r="0" b="0"/>
          <a:pathLst>
            <a:path>
              <a:moveTo>
                <a:pt x="54037" y="553977"/>
              </a:moveTo>
              <a:arcTo wR="852701" hR="852701" stAng="12030438" swAng="8049803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6DA7F-B2CD-4D68-9C50-5816C9E71DBA}">
      <dsp:nvSpPr>
        <dsp:cNvPr id="0" name=""/>
        <dsp:cNvSpPr/>
      </dsp:nvSpPr>
      <dsp:spPr>
        <a:xfrm>
          <a:off x="2182550" y="822471"/>
          <a:ext cx="859057" cy="48717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Man</a:t>
          </a:r>
        </a:p>
      </dsp:txBody>
      <dsp:txXfrm>
        <a:off x="2206332" y="846253"/>
        <a:ext cx="811493" cy="439608"/>
      </dsp:txXfrm>
    </dsp:sp>
    <dsp:sp modelId="{45DFFA1F-90D1-4C9A-BF3C-FD8F2D46269A}">
      <dsp:nvSpPr>
        <dsp:cNvPr id="0" name=""/>
        <dsp:cNvSpPr/>
      </dsp:nvSpPr>
      <dsp:spPr>
        <a:xfrm>
          <a:off x="827790" y="466697"/>
          <a:ext cx="1784012" cy="1784012"/>
        </a:xfrm>
        <a:custGeom>
          <a:avLst/>
          <a:gdLst/>
          <a:ahLst/>
          <a:cxnLst/>
          <a:rect l="0" t="0" r="0" b="0"/>
          <a:pathLst>
            <a:path>
              <a:moveTo>
                <a:pt x="1731459" y="1193656"/>
              </a:moveTo>
              <a:arcTo wR="892006" hR="892006" stAng="22785927" swAng="8049803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3F3EA-7B06-496B-8292-95B27E7C1DDD}">
      <dsp:nvSpPr>
        <dsp:cNvPr id="0" name=""/>
        <dsp:cNvSpPr/>
      </dsp:nvSpPr>
      <dsp:spPr>
        <a:xfrm>
          <a:off x="990602" y="1524001"/>
          <a:ext cx="700368" cy="32131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Man</a:t>
          </a:r>
        </a:p>
      </dsp:txBody>
      <dsp:txXfrm>
        <a:off x="1006287" y="1539686"/>
        <a:ext cx="668998" cy="289942"/>
      </dsp:txXfrm>
    </dsp:sp>
    <dsp:sp modelId="{F7B47108-0C00-4371-B42E-862BAACBEDFE}">
      <dsp:nvSpPr>
        <dsp:cNvPr id="0" name=""/>
        <dsp:cNvSpPr/>
      </dsp:nvSpPr>
      <dsp:spPr>
        <a:xfrm>
          <a:off x="724585" y="227649"/>
          <a:ext cx="1450220" cy="1450220"/>
        </a:xfrm>
        <a:custGeom>
          <a:avLst/>
          <a:gdLst/>
          <a:ahLst/>
          <a:cxnLst/>
          <a:rect l="0" t="0" r="0" b="0"/>
          <a:pathLst>
            <a:path>
              <a:moveTo>
                <a:pt x="118326" y="1122096"/>
              </a:moveTo>
              <a:arcTo wR="725110" hR="725110" stAng="8808328" swAng="4352103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6DA7F-B2CD-4D68-9C50-5816C9E71DBA}">
      <dsp:nvSpPr>
        <dsp:cNvPr id="0" name=""/>
        <dsp:cNvSpPr/>
      </dsp:nvSpPr>
      <dsp:spPr>
        <a:xfrm>
          <a:off x="1066802" y="76200"/>
          <a:ext cx="737162" cy="4180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Man</a:t>
          </a:r>
        </a:p>
      </dsp:txBody>
      <dsp:txXfrm>
        <a:off x="1087209" y="96607"/>
        <a:ext cx="696348" cy="377231"/>
      </dsp:txXfrm>
    </dsp:sp>
    <dsp:sp modelId="{45DFFA1F-90D1-4C9A-BF3C-FD8F2D46269A}">
      <dsp:nvSpPr>
        <dsp:cNvPr id="0" name=""/>
        <dsp:cNvSpPr/>
      </dsp:nvSpPr>
      <dsp:spPr>
        <a:xfrm>
          <a:off x="606568" y="218190"/>
          <a:ext cx="1450220" cy="1450220"/>
        </a:xfrm>
        <a:custGeom>
          <a:avLst/>
          <a:gdLst/>
          <a:ahLst/>
          <a:cxnLst/>
          <a:rect l="0" t="0" r="0" b="0"/>
          <a:pathLst>
            <a:path>
              <a:moveTo>
                <a:pt x="1349088" y="355737"/>
              </a:moveTo>
              <a:arcTo wR="725110" hR="725110" stAng="19762560" swAng="4331239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3F3EA-7B06-496B-8292-95B27E7C1DDD}">
      <dsp:nvSpPr>
        <dsp:cNvPr id="0" name=""/>
        <dsp:cNvSpPr/>
      </dsp:nvSpPr>
      <dsp:spPr>
        <a:xfrm>
          <a:off x="1219200" y="1600201"/>
          <a:ext cx="733114" cy="3724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Cattle</a:t>
          </a:r>
        </a:p>
      </dsp:txBody>
      <dsp:txXfrm>
        <a:off x="1237379" y="1618380"/>
        <a:ext cx="696756" cy="336045"/>
      </dsp:txXfrm>
    </dsp:sp>
    <dsp:sp modelId="{F7B47108-0C00-4371-B42E-862BAACBEDFE}">
      <dsp:nvSpPr>
        <dsp:cNvPr id="0" name=""/>
        <dsp:cNvSpPr/>
      </dsp:nvSpPr>
      <dsp:spPr>
        <a:xfrm>
          <a:off x="887456" y="299857"/>
          <a:ext cx="1570407" cy="1570407"/>
        </a:xfrm>
        <a:custGeom>
          <a:avLst/>
          <a:gdLst/>
          <a:ahLst/>
          <a:cxnLst/>
          <a:rect l="0" t="0" r="0" b="0"/>
          <a:pathLst>
            <a:path>
              <a:moveTo>
                <a:pt x="151410" y="1248723"/>
              </a:moveTo>
              <a:arcTo wR="785203" hR="785203" stAng="8629227" swAng="4256549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6DA7F-B2CD-4D68-9C50-5816C9E71DBA}">
      <dsp:nvSpPr>
        <dsp:cNvPr id="0" name=""/>
        <dsp:cNvSpPr/>
      </dsp:nvSpPr>
      <dsp:spPr>
        <a:xfrm>
          <a:off x="1203491" y="181960"/>
          <a:ext cx="656527" cy="3969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Cattle</a:t>
          </a:r>
        </a:p>
      </dsp:txBody>
      <dsp:txXfrm>
        <a:off x="1222867" y="201336"/>
        <a:ext cx="617775" cy="358158"/>
      </dsp:txXfrm>
    </dsp:sp>
    <dsp:sp modelId="{45DFFA1F-90D1-4C9A-BF3C-FD8F2D46269A}">
      <dsp:nvSpPr>
        <dsp:cNvPr id="0" name=""/>
        <dsp:cNvSpPr/>
      </dsp:nvSpPr>
      <dsp:spPr>
        <a:xfrm>
          <a:off x="601157" y="313738"/>
          <a:ext cx="1570407" cy="1570407"/>
        </a:xfrm>
        <a:custGeom>
          <a:avLst/>
          <a:gdLst/>
          <a:ahLst/>
          <a:cxnLst/>
          <a:rect l="0" t="0" r="0" b="0"/>
          <a:pathLst>
            <a:path>
              <a:moveTo>
                <a:pt x="1422351" y="326305"/>
              </a:moveTo>
              <a:arcTo wR="785203" hR="785203" stAng="19454228" swAng="3750534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3F3EA-7B06-496B-8292-95B27E7C1DDD}">
      <dsp:nvSpPr>
        <dsp:cNvPr id="0" name=""/>
        <dsp:cNvSpPr/>
      </dsp:nvSpPr>
      <dsp:spPr>
        <a:xfrm>
          <a:off x="2071092" y="923"/>
          <a:ext cx="734615" cy="4775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Man</a:t>
          </a:r>
        </a:p>
      </dsp:txBody>
      <dsp:txXfrm>
        <a:off x="2094402" y="24233"/>
        <a:ext cx="687995" cy="430880"/>
      </dsp:txXfrm>
    </dsp:sp>
    <dsp:sp modelId="{F7B47108-0C00-4371-B42E-862BAACBEDFE}">
      <dsp:nvSpPr>
        <dsp:cNvPr id="0" name=""/>
        <dsp:cNvSpPr/>
      </dsp:nvSpPr>
      <dsp:spPr>
        <a:xfrm>
          <a:off x="1649373" y="239673"/>
          <a:ext cx="1578053" cy="1578053"/>
        </a:xfrm>
        <a:custGeom>
          <a:avLst/>
          <a:gdLst/>
          <a:ahLst/>
          <a:cxnLst/>
          <a:rect l="0" t="0" r="0" b="0"/>
          <a:pathLst>
            <a:path>
              <a:moveTo>
                <a:pt x="1257785" y="154339"/>
              </a:moveTo>
              <a:arcTo wR="789026" hR="789026" stAng="18386900" swAng="1634046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6DA7F-B2CD-4D68-9C50-5816C9E71DBA}">
      <dsp:nvSpPr>
        <dsp:cNvPr id="0" name=""/>
        <dsp:cNvSpPr/>
      </dsp:nvSpPr>
      <dsp:spPr>
        <a:xfrm>
          <a:off x="2860118" y="789949"/>
          <a:ext cx="734615" cy="4775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Pig</a:t>
          </a:r>
        </a:p>
      </dsp:txBody>
      <dsp:txXfrm>
        <a:off x="2883428" y="813259"/>
        <a:ext cx="687995" cy="430880"/>
      </dsp:txXfrm>
    </dsp:sp>
    <dsp:sp modelId="{45DFFA1F-90D1-4C9A-BF3C-FD8F2D46269A}">
      <dsp:nvSpPr>
        <dsp:cNvPr id="0" name=""/>
        <dsp:cNvSpPr/>
      </dsp:nvSpPr>
      <dsp:spPr>
        <a:xfrm>
          <a:off x="1649373" y="239673"/>
          <a:ext cx="1578053" cy="1578053"/>
        </a:xfrm>
        <a:custGeom>
          <a:avLst/>
          <a:gdLst/>
          <a:ahLst/>
          <a:cxnLst/>
          <a:rect l="0" t="0" r="0" b="0"/>
          <a:pathLst>
            <a:path>
              <a:moveTo>
                <a:pt x="1496271" y="1138838"/>
              </a:moveTo>
              <a:arcTo wR="789026" hR="789026" stAng="1579054" swAng="1634046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03FAB7-DEBC-47F5-83AC-AA5104A072F5}">
      <dsp:nvSpPr>
        <dsp:cNvPr id="0" name=""/>
        <dsp:cNvSpPr/>
      </dsp:nvSpPr>
      <dsp:spPr>
        <a:xfrm>
          <a:off x="2071092" y="1578976"/>
          <a:ext cx="734615" cy="4775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Man</a:t>
          </a:r>
        </a:p>
      </dsp:txBody>
      <dsp:txXfrm>
        <a:off x="2094402" y="1602286"/>
        <a:ext cx="687995" cy="430880"/>
      </dsp:txXfrm>
    </dsp:sp>
    <dsp:sp modelId="{F8D844F0-8648-441A-97DA-1990DEDE8349}">
      <dsp:nvSpPr>
        <dsp:cNvPr id="0" name=""/>
        <dsp:cNvSpPr/>
      </dsp:nvSpPr>
      <dsp:spPr>
        <a:xfrm>
          <a:off x="1649373" y="239673"/>
          <a:ext cx="1578053" cy="1578053"/>
        </a:xfrm>
        <a:custGeom>
          <a:avLst/>
          <a:gdLst/>
          <a:ahLst/>
          <a:cxnLst/>
          <a:rect l="0" t="0" r="0" b="0"/>
          <a:pathLst>
            <a:path>
              <a:moveTo>
                <a:pt x="320267" y="1423714"/>
              </a:moveTo>
              <a:arcTo wR="789026" hR="789026" stAng="7586900" swAng="1634046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93F4DD-4ABF-4D99-BDF1-E87AD17C4EF7}">
      <dsp:nvSpPr>
        <dsp:cNvPr id="0" name=""/>
        <dsp:cNvSpPr/>
      </dsp:nvSpPr>
      <dsp:spPr>
        <a:xfrm>
          <a:off x="1282065" y="789949"/>
          <a:ext cx="734615" cy="4775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Pig</a:t>
          </a:r>
        </a:p>
      </dsp:txBody>
      <dsp:txXfrm>
        <a:off x="1305375" y="813259"/>
        <a:ext cx="687995" cy="430880"/>
      </dsp:txXfrm>
    </dsp:sp>
    <dsp:sp modelId="{4B235A8A-F303-43ED-A13C-7D46D34DD256}">
      <dsp:nvSpPr>
        <dsp:cNvPr id="0" name=""/>
        <dsp:cNvSpPr/>
      </dsp:nvSpPr>
      <dsp:spPr>
        <a:xfrm>
          <a:off x="1649373" y="239673"/>
          <a:ext cx="1578053" cy="1578053"/>
        </a:xfrm>
        <a:custGeom>
          <a:avLst/>
          <a:gdLst/>
          <a:ahLst/>
          <a:cxnLst/>
          <a:rect l="0" t="0" r="0" b="0"/>
          <a:pathLst>
            <a:path>
              <a:moveTo>
                <a:pt x="81782" y="439214"/>
              </a:moveTo>
              <a:arcTo wR="789026" hR="789026" stAng="12379054" swAng="1634046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3F3EA-7B06-496B-8292-95B27E7C1DDD}">
      <dsp:nvSpPr>
        <dsp:cNvPr id="0" name=""/>
        <dsp:cNvSpPr/>
      </dsp:nvSpPr>
      <dsp:spPr>
        <a:xfrm>
          <a:off x="2168909" y="559"/>
          <a:ext cx="843781" cy="5484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Dog</a:t>
          </a:r>
        </a:p>
      </dsp:txBody>
      <dsp:txXfrm>
        <a:off x="2195682" y="27332"/>
        <a:ext cx="790235" cy="494911"/>
      </dsp:txXfrm>
    </dsp:sp>
    <dsp:sp modelId="{F7B47108-0C00-4371-B42E-862BAACBEDFE}">
      <dsp:nvSpPr>
        <dsp:cNvPr id="0" name=""/>
        <dsp:cNvSpPr/>
      </dsp:nvSpPr>
      <dsp:spPr>
        <a:xfrm>
          <a:off x="1684488" y="274788"/>
          <a:ext cx="1812622" cy="1812622"/>
        </a:xfrm>
        <a:custGeom>
          <a:avLst/>
          <a:gdLst/>
          <a:ahLst/>
          <a:cxnLst/>
          <a:rect l="0" t="0" r="0" b="0"/>
          <a:pathLst>
            <a:path>
              <a:moveTo>
                <a:pt x="1444738" y="177273"/>
              </a:moveTo>
              <a:arcTo wR="906311" hR="906311" stAng="18386853" swAng="1634113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6DA7F-B2CD-4D68-9C50-5816C9E71DBA}">
      <dsp:nvSpPr>
        <dsp:cNvPr id="0" name=""/>
        <dsp:cNvSpPr/>
      </dsp:nvSpPr>
      <dsp:spPr>
        <a:xfrm>
          <a:off x="3075220" y="906871"/>
          <a:ext cx="843781" cy="5484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Sheep/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Cattle</a:t>
          </a:r>
        </a:p>
      </dsp:txBody>
      <dsp:txXfrm>
        <a:off x="3101993" y="933644"/>
        <a:ext cx="790235" cy="494911"/>
      </dsp:txXfrm>
    </dsp:sp>
    <dsp:sp modelId="{45DFFA1F-90D1-4C9A-BF3C-FD8F2D46269A}">
      <dsp:nvSpPr>
        <dsp:cNvPr id="0" name=""/>
        <dsp:cNvSpPr/>
      </dsp:nvSpPr>
      <dsp:spPr>
        <a:xfrm>
          <a:off x="1684488" y="274788"/>
          <a:ext cx="1812622" cy="1812622"/>
        </a:xfrm>
        <a:custGeom>
          <a:avLst/>
          <a:gdLst/>
          <a:ahLst/>
          <a:cxnLst/>
          <a:rect l="0" t="0" r="0" b="0"/>
          <a:pathLst>
            <a:path>
              <a:moveTo>
                <a:pt x="1718686" y="1308116"/>
              </a:moveTo>
              <a:arcTo wR="906311" hR="906311" stAng="1579033" swAng="1634113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6C3271-E282-4C38-9188-663D0B5BD554}">
      <dsp:nvSpPr>
        <dsp:cNvPr id="0" name=""/>
        <dsp:cNvSpPr/>
      </dsp:nvSpPr>
      <dsp:spPr>
        <a:xfrm>
          <a:off x="2168909" y="1813182"/>
          <a:ext cx="843781" cy="5484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Dog</a:t>
          </a:r>
        </a:p>
      </dsp:txBody>
      <dsp:txXfrm>
        <a:off x="2195682" y="1839955"/>
        <a:ext cx="790235" cy="494911"/>
      </dsp:txXfrm>
    </dsp:sp>
    <dsp:sp modelId="{B1D462A8-B06F-4FDF-ADD2-2FB25BCBF63B}">
      <dsp:nvSpPr>
        <dsp:cNvPr id="0" name=""/>
        <dsp:cNvSpPr/>
      </dsp:nvSpPr>
      <dsp:spPr>
        <a:xfrm>
          <a:off x="1684488" y="274788"/>
          <a:ext cx="1812622" cy="1812622"/>
        </a:xfrm>
        <a:custGeom>
          <a:avLst/>
          <a:gdLst/>
          <a:ahLst/>
          <a:cxnLst/>
          <a:rect l="0" t="0" r="0" b="0"/>
          <a:pathLst>
            <a:path>
              <a:moveTo>
                <a:pt x="367883" y="1635349"/>
              </a:moveTo>
              <a:arcTo wR="906311" hR="906311" stAng="7586853" swAng="1634113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93F4DD-4ABF-4D99-BDF1-E87AD17C4EF7}">
      <dsp:nvSpPr>
        <dsp:cNvPr id="0" name=""/>
        <dsp:cNvSpPr/>
      </dsp:nvSpPr>
      <dsp:spPr>
        <a:xfrm>
          <a:off x="1262598" y="906871"/>
          <a:ext cx="843781" cy="5484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Sheep/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Cattle</a:t>
          </a:r>
        </a:p>
      </dsp:txBody>
      <dsp:txXfrm>
        <a:off x="1289371" y="933644"/>
        <a:ext cx="790235" cy="494911"/>
      </dsp:txXfrm>
    </dsp:sp>
    <dsp:sp modelId="{4B235A8A-F303-43ED-A13C-7D46D34DD256}">
      <dsp:nvSpPr>
        <dsp:cNvPr id="0" name=""/>
        <dsp:cNvSpPr/>
      </dsp:nvSpPr>
      <dsp:spPr>
        <a:xfrm>
          <a:off x="1684488" y="274788"/>
          <a:ext cx="1812622" cy="1812622"/>
        </a:xfrm>
        <a:custGeom>
          <a:avLst/>
          <a:gdLst/>
          <a:ahLst/>
          <a:cxnLst/>
          <a:rect l="0" t="0" r="0" b="0"/>
          <a:pathLst>
            <a:path>
              <a:moveTo>
                <a:pt x="93936" y="504506"/>
              </a:moveTo>
              <a:arcTo wR="906311" hR="906311" stAng="12379033" swAng="1634113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3F3EA-7B06-496B-8292-95B27E7C1DDD}">
      <dsp:nvSpPr>
        <dsp:cNvPr id="0" name=""/>
        <dsp:cNvSpPr/>
      </dsp:nvSpPr>
      <dsp:spPr>
        <a:xfrm>
          <a:off x="1915566" y="696"/>
          <a:ext cx="817066" cy="53109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Flea</a:t>
          </a:r>
        </a:p>
      </dsp:txBody>
      <dsp:txXfrm>
        <a:off x="1941492" y="26622"/>
        <a:ext cx="765214" cy="479241"/>
      </dsp:txXfrm>
    </dsp:sp>
    <dsp:sp modelId="{F7B47108-0C00-4371-B42E-862BAACBEDFE}">
      <dsp:nvSpPr>
        <dsp:cNvPr id="0" name=""/>
        <dsp:cNvSpPr/>
      </dsp:nvSpPr>
      <dsp:spPr>
        <a:xfrm>
          <a:off x="1447342" y="266242"/>
          <a:ext cx="1753514" cy="1753514"/>
        </a:xfrm>
        <a:custGeom>
          <a:avLst/>
          <a:gdLst/>
          <a:ahLst/>
          <a:cxnLst/>
          <a:rect l="0" t="0" r="0" b="0"/>
          <a:pathLst>
            <a:path>
              <a:moveTo>
                <a:pt x="1397882" y="171681"/>
              </a:moveTo>
              <a:arcTo wR="876757" hR="876757" stAng="18388100" swAng="1632322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6DA7F-B2CD-4D68-9C50-5816C9E71DBA}">
      <dsp:nvSpPr>
        <dsp:cNvPr id="0" name=""/>
        <dsp:cNvSpPr/>
      </dsp:nvSpPr>
      <dsp:spPr>
        <a:xfrm>
          <a:off x="2792324" y="877453"/>
          <a:ext cx="817066" cy="53109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Rat</a:t>
          </a:r>
        </a:p>
      </dsp:txBody>
      <dsp:txXfrm>
        <a:off x="2818250" y="903379"/>
        <a:ext cx="765214" cy="479241"/>
      </dsp:txXfrm>
    </dsp:sp>
    <dsp:sp modelId="{45DFFA1F-90D1-4C9A-BF3C-FD8F2D46269A}">
      <dsp:nvSpPr>
        <dsp:cNvPr id="0" name=""/>
        <dsp:cNvSpPr/>
      </dsp:nvSpPr>
      <dsp:spPr>
        <a:xfrm>
          <a:off x="1447342" y="266242"/>
          <a:ext cx="1753514" cy="1753514"/>
        </a:xfrm>
        <a:custGeom>
          <a:avLst/>
          <a:gdLst/>
          <a:ahLst/>
          <a:cxnLst/>
          <a:rect l="0" t="0" r="0" b="0"/>
          <a:pathLst>
            <a:path>
              <a:moveTo>
                <a:pt x="1662579" y="1265583"/>
              </a:moveTo>
              <a:arcTo wR="876757" hR="876757" stAng="1579577" swAng="1632322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6C3271-E282-4C38-9188-663D0B5BD554}">
      <dsp:nvSpPr>
        <dsp:cNvPr id="0" name=""/>
        <dsp:cNvSpPr/>
      </dsp:nvSpPr>
      <dsp:spPr>
        <a:xfrm>
          <a:off x="1915566" y="1754210"/>
          <a:ext cx="817066" cy="53109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Flea</a:t>
          </a:r>
        </a:p>
      </dsp:txBody>
      <dsp:txXfrm>
        <a:off x="1941492" y="1780136"/>
        <a:ext cx="765214" cy="479241"/>
      </dsp:txXfrm>
    </dsp:sp>
    <dsp:sp modelId="{B1D462A8-B06F-4FDF-ADD2-2FB25BCBF63B}">
      <dsp:nvSpPr>
        <dsp:cNvPr id="0" name=""/>
        <dsp:cNvSpPr/>
      </dsp:nvSpPr>
      <dsp:spPr>
        <a:xfrm>
          <a:off x="1447342" y="266242"/>
          <a:ext cx="1753514" cy="1753514"/>
        </a:xfrm>
        <a:custGeom>
          <a:avLst/>
          <a:gdLst/>
          <a:ahLst/>
          <a:cxnLst/>
          <a:rect l="0" t="0" r="0" b="0"/>
          <a:pathLst>
            <a:path>
              <a:moveTo>
                <a:pt x="355631" y="1581832"/>
              </a:moveTo>
              <a:arcTo wR="876757" hR="876757" stAng="7588100" swAng="1632322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93F4DD-4ABF-4D99-BDF1-E87AD17C4EF7}">
      <dsp:nvSpPr>
        <dsp:cNvPr id="0" name=""/>
        <dsp:cNvSpPr/>
      </dsp:nvSpPr>
      <dsp:spPr>
        <a:xfrm>
          <a:off x="1038809" y="877453"/>
          <a:ext cx="817066" cy="53109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Rat</a:t>
          </a:r>
        </a:p>
      </dsp:txBody>
      <dsp:txXfrm>
        <a:off x="1064735" y="903379"/>
        <a:ext cx="765214" cy="479241"/>
      </dsp:txXfrm>
    </dsp:sp>
    <dsp:sp modelId="{4B235A8A-F303-43ED-A13C-7D46D34DD256}">
      <dsp:nvSpPr>
        <dsp:cNvPr id="0" name=""/>
        <dsp:cNvSpPr/>
      </dsp:nvSpPr>
      <dsp:spPr>
        <a:xfrm>
          <a:off x="1447342" y="266242"/>
          <a:ext cx="1753514" cy="1753514"/>
        </a:xfrm>
        <a:custGeom>
          <a:avLst/>
          <a:gdLst/>
          <a:ahLst/>
          <a:cxnLst/>
          <a:rect l="0" t="0" r="0" b="0"/>
          <a:pathLst>
            <a:path>
              <a:moveTo>
                <a:pt x="90934" y="487930"/>
              </a:moveTo>
              <a:arcTo wR="876757" hR="876757" stAng="12379577" swAng="1632322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3F3EA-7B06-496B-8292-95B27E7C1DDD}">
      <dsp:nvSpPr>
        <dsp:cNvPr id="0" name=""/>
        <dsp:cNvSpPr/>
      </dsp:nvSpPr>
      <dsp:spPr>
        <a:xfrm>
          <a:off x="1447798" y="2"/>
          <a:ext cx="1082724" cy="70377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Crab</a:t>
          </a:r>
        </a:p>
      </dsp:txBody>
      <dsp:txXfrm>
        <a:off x="1482153" y="34357"/>
        <a:ext cx="1014014" cy="635060"/>
      </dsp:txXfrm>
    </dsp:sp>
    <dsp:sp modelId="{F7B47108-0C00-4371-B42E-862BAACBEDFE}">
      <dsp:nvSpPr>
        <dsp:cNvPr id="0" name=""/>
        <dsp:cNvSpPr/>
      </dsp:nvSpPr>
      <dsp:spPr>
        <a:xfrm>
          <a:off x="1154204" y="477492"/>
          <a:ext cx="1879238" cy="1879238"/>
        </a:xfrm>
        <a:custGeom>
          <a:avLst/>
          <a:gdLst/>
          <a:ahLst/>
          <a:cxnLst/>
          <a:rect l="0" t="0" r="0" b="0"/>
          <a:pathLst>
            <a:path>
              <a:moveTo>
                <a:pt x="1527377" y="206526"/>
              </a:moveTo>
              <a:arcTo wR="939619" hR="939619" stAng="18523256" swAng="2127770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6DA7F-B2CD-4D68-9C50-5816C9E71DBA}">
      <dsp:nvSpPr>
        <dsp:cNvPr id="0" name=""/>
        <dsp:cNvSpPr/>
      </dsp:nvSpPr>
      <dsp:spPr>
        <a:xfrm>
          <a:off x="2416914" y="1338647"/>
          <a:ext cx="1082724" cy="70377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Dog</a:t>
          </a:r>
        </a:p>
      </dsp:txBody>
      <dsp:txXfrm>
        <a:off x="2451269" y="1373002"/>
        <a:ext cx="1014014" cy="635060"/>
      </dsp:txXfrm>
    </dsp:sp>
    <dsp:sp modelId="{45DFFA1F-90D1-4C9A-BF3C-FD8F2D46269A}">
      <dsp:nvSpPr>
        <dsp:cNvPr id="0" name=""/>
        <dsp:cNvSpPr/>
      </dsp:nvSpPr>
      <dsp:spPr>
        <a:xfrm>
          <a:off x="1119990" y="459764"/>
          <a:ext cx="1879238" cy="1879238"/>
        </a:xfrm>
        <a:custGeom>
          <a:avLst/>
          <a:gdLst/>
          <a:ahLst/>
          <a:cxnLst/>
          <a:rect l="0" t="0" r="0" b="0"/>
          <a:pathLst>
            <a:path>
              <a:moveTo>
                <a:pt x="1423447" y="1745097"/>
              </a:moveTo>
              <a:arcTo wR="939619" hR="939619" stAng="3540479" swAng="3340716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6C3271-E282-4C38-9188-663D0B5BD554}">
      <dsp:nvSpPr>
        <dsp:cNvPr id="0" name=""/>
        <dsp:cNvSpPr/>
      </dsp:nvSpPr>
      <dsp:spPr>
        <a:xfrm>
          <a:off x="549903" y="1410003"/>
          <a:ext cx="1082724" cy="70377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Snail</a:t>
          </a:r>
        </a:p>
      </dsp:txBody>
      <dsp:txXfrm>
        <a:off x="584258" y="1444358"/>
        <a:ext cx="1014014" cy="635060"/>
      </dsp:txXfrm>
    </dsp:sp>
    <dsp:sp modelId="{B1D462A8-B06F-4FDF-ADD2-2FB25BCBF63B}">
      <dsp:nvSpPr>
        <dsp:cNvPr id="0" name=""/>
        <dsp:cNvSpPr/>
      </dsp:nvSpPr>
      <dsp:spPr>
        <a:xfrm>
          <a:off x="964784" y="347837"/>
          <a:ext cx="1879238" cy="1879238"/>
        </a:xfrm>
        <a:custGeom>
          <a:avLst/>
          <a:gdLst/>
          <a:ahLst/>
          <a:cxnLst/>
          <a:rect l="0" t="0" r="0" b="0"/>
          <a:pathLst>
            <a:path>
              <a:moveTo>
                <a:pt x="4156" y="851336"/>
              </a:moveTo>
              <a:arcTo wR="939619" hR="939619" stAng="11123475" swAng="2558942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3F3EA-7B06-496B-8292-95B27E7C1DDD}">
      <dsp:nvSpPr>
        <dsp:cNvPr id="0" name=""/>
        <dsp:cNvSpPr/>
      </dsp:nvSpPr>
      <dsp:spPr>
        <a:xfrm>
          <a:off x="1248390" y="511"/>
          <a:ext cx="1013370" cy="6586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Man</a:t>
          </a:r>
        </a:p>
      </dsp:txBody>
      <dsp:txXfrm>
        <a:off x="1280545" y="32666"/>
        <a:ext cx="949060" cy="594380"/>
      </dsp:txXfrm>
    </dsp:sp>
    <dsp:sp modelId="{F7B47108-0C00-4371-B42E-862BAACBEDFE}">
      <dsp:nvSpPr>
        <dsp:cNvPr id="0" name=""/>
        <dsp:cNvSpPr/>
      </dsp:nvSpPr>
      <dsp:spPr>
        <a:xfrm>
          <a:off x="974609" y="447531"/>
          <a:ext cx="1756757" cy="1756757"/>
        </a:xfrm>
        <a:custGeom>
          <a:avLst/>
          <a:gdLst/>
          <a:ahLst/>
          <a:cxnLst/>
          <a:rect l="0" t="0" r="0" b="0"/>
          <a:pathLst>
            <a:path>
              <a:moveTo>
                <a:pt x="1428128" y="193306"/>
              </a:moveTo>
              <a:arcTo wR="878378" hR="878378" stAng="18524762" swAng="2124573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6DA7F-B2CD-4D68-9C50-5816C9E71DBA}">
      <dsp:nvSpPr>
        <dsp:cNvPr id="0" name=""/>
        <dsp:cNvSpPr/>
      </dsp:nvSpPr>
      <dsp:spPr>
        <a:xfrm>
          <a:off x="2154342" y="1251909"/>
          <a:ext cx="1013370" cy="6586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Snail</a:t>
          </a:r>
        </a:p>
      </dsp:txBody>
      <dsp:txXfrm>
        <a:off x="2186497" y="1284064"/>
        <a:ext cx="949060" cy="594380"/>
      </dsp:txXfrm>
    </dsp:sp>
    <dsp:sp modelId="{45DFFA1F-90D1-4C9A-BF3C-FD8F2D46269A}">
      <dsp:nvSpPr>
        <dsp:cNvPr id="0" name=""/>
        <dsp:cNvSpPr/>
      </dsp:nvSpPr>
      <dsp:spPr>
        <a:xfrm>
          <a:off x="942675" y="430592"/>
          <a:ext cx="1756757" cy="1756757"/>
        </a:xfrm>
        <a:custGeom>
          <a:avLst/>
          <a:gdLst/>
          <a:ahLst/>
          <a:cxnLst/>
          <a:rect l="0" t="0" r="0" b="0"/>
          <a:pathLst>
            <a:path>
              <a:moveTo>
                <a:pt x="1330260" y="1631605"/>
              </a:moveTo>
              <a:arcTo wR="878378" hR="878378" stAng="3542356" swAng="3336630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6C3271-E282-4C38-9188-663D0B5BD554}">
      <dsp:nvSpPr>
        <dsp:cNvPr id="0" name=""/>
        <dsp:cNvSpPr/>
      </dsp:nvSpPr>
      <dsp:spPr>
        <a:xfrm>
          <a:off x="409016" y="1318614"/>
          <a:ext cx="1013370" cy="6586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Crab</a:t>
          </a:r>
        </a:p>
      </dsp:txBody>
      <dsp:txXfrm>
        <a:off x="441171" y="1350769"/>
        <a:ext cx="949060" cy="594380"/>
      </dsp:txXfrm>
    </dsp:sp>
    <dsp:sp modelId="{B1D462A8-B06F-4FDF-ADD2-2FB25BCBF63B}">
      <dsp:nvSpPr>
        <dsp:cNvPr id="0" name=""/>
        <dsp:cNvSpPr/>
      </dsp:nvSpPr>
      <dsp:spPr>
        <a:xfrm>
          <a:off x="797465" y="326068"/>
          <a:ext cx="1756757" cy="1756757"/>
        </a:xfrm>
        <a:custGeom>
          <a:avLst/>
          <a:gdLst/>
          <a:ahLst/>
          <a:cxnLst/>
          <a:rect l="0" t="0" r="0" b="0"/>
          <a:pathLst>
            <a:path>
              <a:moveTo>
                <a:pt x="3905" y="795635"/>
              </a:moveTo>
              <a:arcTo wR="878378" hR="878378" stAng="11124316" swAng="2556082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3F3EA-7B06-496B-8292-95B27E7C1DDD}">
      <dsp:nvSpPr>
        <dsp:cNvPr id="0" name=""/>
        <dsp:cNvSpPr/>
      </dsp:nvSpPr>
      <dsp:spPr>
        <a:xfrm>
          <a:off x="1447798" y="2"/>
          <a:ext cx="1082724" cy="70377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Fish</a:t>
          </a:r>
        </a:p>
      </dsp:txBody>
      <dsp:txXfrm>
        <a:off x="1482153" y="34357"/>
        <a:ext cx="1014014" cy="635060"/>
      </dsp:txXfrm>
    </dsp:sp>
    <dsp:sp modelId="{F7B47108-0C00-4371-B42E-862BAACBEDFE}">
      <dsp:nvSpPr>
        <dsp:cNvPr id="0" name=""/>
        <dsp:cNvSpPr/>
      </dsp:nvSpPr>
      <dsp:spPr>
        <a:xfrm>
          <a:off x="1154204" y="477492"/>
          <a:ext cx="1879238" cy="1879238"/>
        </a:xfrm>
        <a:custGeom>
          <a:avLst/>
          <a:gdLst/>
          <a:ahLst/>
          <a:cxnLst/>
          <a:rect l="0" t="0" r="0" b="0"/>
          <a:pathLst>
            <a:path>
              <a:moveTo>
                <a:pt x="1527377" y="206526"/>
              </a:moveTo>
              <a:arcTo wR="939619" hR="939619" stAng="18523256" swAng="2127770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6DA7F-B2CD-4D68-9C50-5816C9E71DBA}">
      <dsp:nvSpPr>
        <dsp:cNvPr id="0" name=""/>
        <dsp:cNvSpPr/>
      </dsp:nvSpPr>
      <dsp:spPr>
        <a:xfrm>
          <a:off x="2416914" y="1338647"/>
          <a:ext cx="1082724" cy="70377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Dog</a:t>
          </a:r>
        </a:p>
      </dsp:txBody>
      <dsp:txXfrm>
        <a:off x="2451269" y="1373002"/>
        <a:ext cx="1014014" cy="635060"/>
      </dsp:txXfrm>
    </dsp:sp>
    <dsp:sp modelId="{45DFFA1F-90D1-4C9A-BF3C-FD8F2D46269A}">
      <dsp:nvSpPr>
        <dsp:cNvPr id="0" name=""/>
        <dsp:cNvSpPr/>
      </dsp:nvSpPr>
      <dsp:spPr>
        <a:xfrm>
          <a:off x="1119990" y="459764"/>
          <a:ext cx="1879238" cy="1879238"/>
        </a:xfrm>
        <a:custGeom>
          <a:avLst/>
          <a:gdLst/>
          <a:ahLst/>
          <a:cxnLst/>
          <a:rect l="0" t="0" r="0" b="0"/>
          <a:pathLst>
            <a:path>
              <a:moveTo>
                <a:pt x="1423447" y="1745097"/>
              </a:moveTo>
              <a:arcTo wR="939619" hR="939619" stAng="3540479" swAng="3340716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6C3271-E282-4C38-9188-663D0B5BD554}">
      <dsp:nvSpPr>
        <dsp:cNvPr id="0" name=""/>
        <dsp:cNvSpPr/>
      </dsp:nvSpPr>
      <dsp:spPr>
        <a:xfrm>
          <a:off x="549903" y="1410003"/>
          <a:ext cx="1082724" cy="70377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Snail</a:t>
          </a:r>
        </a:p>
      </dsp:txBody>
      <dsp:txXfrm>
        <a:off x="584258" y="1444358"/>
        <a:ext cx="1014014" cy="635060"/>
      </dsp:txXfrm>
    </dsp:sp>
    <dsp:sp modelId="{B1D462A8-B06F-4FDF-ADD2-2FB25BCBF63B}">
      <dsp:nvSpPr>
        <dsp:cNvPr id="0" name=""/>
        <dsp:cNvSpPr/>
      </dsp:nvSpPr>
      <dsp:spPr>
        <a:xfrm>
          <a:off x="964784" y="347837"/>
          <a:ext cx="1879238" cy="1879238"/>
        </a:xfrm>
        <a:custGeom>
          <a:avLst/>
          <a:gdLst/>
          <a:ahLst/>
          <a:cxnLst/>
          <a:rect l="0" t="0" r="0" b="0"/>
          <a:pathLst>
            <a:path>
              <a:moveTo>
                <a:pt x="4156" y="851336"/>
              </a:moveTo>
              <a:arcTo wR="939619" hR="939619" stAng="11123475" swAng="2558942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3F3EA-7B06-496B-8292-95B27E7C1DDD}">
      <dsp:nvSpPr>
        <dsp:cNvPr id="0" name=""/>
        <dsp:cNvSpPr/>
      </dsp:nvSpPr>
      <dsp:spPr>
        <a:xfrm>
          <a:off x="1248390" y="511"/>
          <a:ext cx="1013370" cy="6586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Man</a:t>
          </a:r>
        </a:p>
      </dsp:txBody>
      <dsp:txXfrm>
        <a:off x="1280545" y="32666"/>
        <a:ext cx="949060" cy="594380"/>
      </dsp:txXfrm>
    </dsp:sp>
    <dsp:sp modelId="{F7B47108-0C00-4371-B42E-862BAACBEDFE}">
      <dsp:nvSpPr>
        <dsp:cNvPr id="0" name=""/>
        <dsp:cNvSpPr/>
      </dsp:nvSpPr>
      <dsp:spPr>
        <a:xfrm>
          <a:off x="974609" y="447531"/>
          <a:ext cx="1756757" cy="1756757"/>
        </a:xfrm>
        <a:custGeom>
          <a:avLst/>
          <a:gdLst/>
          <a:ahLst/>
          <a:cxnLst/>
          <a:rect l="0" t="0" r="0" b="0"/>
          <a:pathLst>
            <a:path>
              <a:moveTo>
                <a:pt x="1428128" y="193306"/>
              </a:moveTo>
              <a:arcTo wR="878378" hR="878378" stAng="18524762" swAng="2124573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6DA7F-B2CD-4D68-9C50-5816C9E71DBA}">
      <dsp:nvSpPr>
        <dsp:cNvPr id="0" name=""/>
        <dsp:cNvSpPr/>
      </dsp:nvSpPr>
      <dsp:spPr>
        <a:xfrm>
          <a:off x="2154342" y="1251909"/>
          <a:ext cx="1013370" cy="6586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Snail</a:t>
          </a:r>
        </a:p>
      </dsp:txBody>
      <dsp:txXfrm>
        <a:off x="2186497" y="1284064"/>
        <a:ext cx="949060" cy="594380"/>
      </dsp:txXfrm>
    </dsp:sp>
    <dsp:sp modelId="{45DFFA1F-90D1-4C9A-BF3C-FD8F2D46269A}">
      <dsp:nvSpPr>
        <dsp:cNvPr id="0" name=""/>
        <dsp:cNvSpPr/>
      </dsp:nvSpPr>
      <dsp:spPr>
        <a:xfrm>
          <a:off x="942675" y="430592"/>
          <a:ext cx="1756757" cy="1756757"/>
        </a:xfrm>
        <a:custGeom>
          <a:avLst/>
          <a:gdLst/>
          <a:ahLst/>
          <a:cxnLst/>
          <a:rect l="0" t="0" r="0" b="0"/>
          <a:pathLst>
            <a:path>
              <a:moveTo>
                <a:pt x="1330260" y="1631605"/>
              </a:moveTo>
              <a:arcTo wR="878378" hR="878378" stAng="3542356" swAng="3336630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6C3271-E282-4C38-9188-663D0B5BD554}">
      <dsp:nvSpPr>
        <dsp:cNvPr id="0" name=""/>
        <dsp:cNvSpPr/>
      </dsp:nvSpPr>
      <dsp:spPr>
        <a:xfrm>
          <a:off x="409016" y="1318614"/>
          <a:ext cx="1013370" cy="6586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Fish</a:t>
          </a:r>
        </a:p>
      </dsp:txBody>
      <dsp:txXfrm>
        <a:off x="441171" y="1350769"/>
        <a:ext cx="949060" cy="594380"/>
      </dsp:txXfrm>
    </dsp:sp>
    <dsp:sp modelId="{B1D462A8-B06F-4FDF-ADD2-2FB25BCBF63B}">
      <dsp:nvSpPr>
        <dsp:cNvPr id="0" name=""/>
        <dsp:cNvSpPr/>
      </dsp:nvSpPr>
      <dsp:spPr>
        <a:xfrm>
          <a:off x="797465" y="326068"/>
          <a:ext cx="1756757" cy="1756757"/>
        </a:xfrm>
        <a:custGeom>
          <a:avLst/>
          <a:gdLst/>
          <a:ahLst/>
          <a:cxnLst/>
          <a:rect l="0" t="0" r="0" b="0"/>
          <a:pathLst>
            <a:path>
              <a:moveTo>
                <a:pt x="3905" y="795635"/>
              </a:moveTo>
              <a:arcTo wR="878378" hR="878378" stAng="11124316" swAng="2556082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3F3EA-7B06-496B-8292-95B27E7C1DDD}">
      <dsp:nvSpPr>
        <dsp:cNvPr id="0" name=""/>
        <dsp:cNvSpPr/>
      </dsp:nvSpPr>
      <dsp:spPr>
        <a:xfrm>
          <a:off x="1972868" y="0"/>
          <a:ext cx="1088231" cy="7073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Sheep</a:t>
          </a:r>
        </a:p>
      </dsp:txBody>
      <dsp:txXfrm>
        <a:off x="2007398" y="34530"/>
        <a:ext cx="1019171" cy="638290"/>
      </dsp:txXfrm>
    </dsp:sp>
    <dsp:sp modelId="{F7B47108-0C00-4371-B42E-862BAACBEDFE}">
      <dsp:nvSpPr>
        <dsp:cNvPr id="0" name=""/>
        <dsp:cNvSpPr/>
      </dsp:nvSpPr>
      <dsp:spPr>
        <a:xfrm>
          <a:off x="1566235" y="483682"/>
          <a:ext cx="2338247" cy="2338247"/>
        </a:xfrm>
        <a:custGeom>
          <a:avLst/>
          <a:gdLst/>
          <a:ahLst/>
          <a:cxnLst/>
          <a:rect l="0" t="0" r="0" b="0"/>
          <a:pathLst>
            <a:path>
              <a:moveTo>
                <a:pt x="1657940" y="107093"/>
              </a:moveTo>
              <a:arcTo wR="1169123" hR="1169123" stAng="17682900" swAng="1599959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6DA7F-B2CD-4D68-9C50-5816C9E71DBA}">
      <dsp:nvSpPr>
        <dsp:cNvPr id="0" name=""/>
        <dsp:cNvSpPr/>
      </dsp:nvSpPr>
      <dsp:spPr>
        <a:xfrm>
          <a:off x="3276596" y="1066798"/>
          <a:ext cx="1088231" cy="7073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Tick</a:t>
          </a:r>
        </a:p>
      </dsp:txBody>
      <dsp:txXfrm>
        <a:off x="3311126" y="1101328"/>
        <a:ext cx="1019171" cy="638290"/>
      </dsp:txXfrm>
    </dsp:sp>
    <dsp:sp modelId="{45DFFA1F-90D1-4C9A-BF3C-FD8F2D46269A}">
      <dsp:nvSpPr>
        <dsp:cNvPr id="0" name=""/>
        <dsp:cNvSpPr/>
      </dsp:nvSpPr>
      <dsp:spPr>
        <a:xfrm>
          <a:off x="1515954" y="259010"/>
          <a:ext cx="2338247" cy="2338247"/>
        </a:xfrm>
        <a:custGeom>
          <a:avLst/>
          <a:gdLst/>
          <a:ahLst/>
          <a:cxnLst/>
          <a:rect l="0" t="0" r="0" b="0"/>
          <a:pathLst>
            <a:path>
              <a:moveTo>
                <a:pt x="2198178" y="1724006"/>
              </a:moveTo>
              <a:arcTo wR="1169123" hR="1169123" stAng="1700056" swAng="2148480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6C3271-E282-4C38-9188-663D0B5BD554}">
      <dsp:nvSpPr>
        <dsp:cNvPr id="0" name=""/>
        <dsp:cNvSpPr/>
      </dsp:nvSpPr>
      <dsp:spPr>
        <a:xfrm>
          <a:off x="1894284" y="2339448"/>
          <a:ext cx="1088231" cy="7073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Sheep</a:t>
          </a:r>
        </a:p>
      </dsp:txBody>
      <dsp:txXfrm>
        <a:off x="1928814" y="2373978"/>
        <a:ext cx="1019171" cy="638290"/>
      </dsp:txXfrm>
    </dsp:sp>
    <dsp:sp modelId="{B1D462A8-B06F-4FDF-ADD2-2FB25BCBF63B}">
      <dsp:nvSpPr>
        <dsp:cNvPr id="0" name=""/>
        <dsp:cNvSpPr/>
      </dsp:nvSpPr>
      <dsp:spPr>
        <a:xfrm>
          <a:off x="1269276" y="354876"/>
          <a:ext cx="2338247" cy="2338247"/>
        </a:xfrm>
        <a:custGeom>
          <a:avLst/>
          <a:gdLst/>
          <a:ahLst/>
          <a:cxnLst/>
          <a:rect l="0" t="0" r="0" b="0"/>
          <a:pathLst>
            <a:path>
              <a:moveTo>
                <a:pt x="474636" y="2109622"/>
              </a:moveTo>
              <a:arcTo wR="1169123" hR="1169123" stAng="7586585" swAng="1634499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12CC9E-95E4-4A75-940C-2EF1C05EF812}">
      <dsp:nvSpPr>
        <dsp:cNvPr id="0" name=""/>
        <dsp:cNvSpPr/>
      </dsp:nvSpPr>
      <dsp:spPr>
        <a:xfrm>
          <a:off x="725160" y="1170324"/>
          <a:ext cx="1088231" cy="7073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Tick</a:t>
          </a:r>
        </a:p>
      </dsp:txBody>
      <dsp:txXfrm>
        <a:off x="759690" y="1204854"/>
        <a:ext cx="1019171" cy="638290"/>
      </dsp:txXfrm>
    </dsp:sp>
    <dsp:sp modelId="{83C81611-B061-4A95-B644-76B3F77AD372}">
      <dsp:nvSpPr>
        <dsp:cNvPr id="0" name=""/>
        <dsp:cNvSpPr/>
      </dsp:nvSpPr>
      <dsp:spPr>
        <a:xfrm>
          <a:off x="1270802" y="350031"/>
          <a:ext cx="2338247" cy="2338247"/>
        </a:xfrm>
        <a:custGeom>
          <a:avLst/>
          <a:gdLst/>
          <a:ahLst/>
          <a:cxnLst/>
          <a:rect l="0" t="0" r="0" b="0"/>
          <a:pathLst>
            <a:path>
              <a:moveTo>
                <a:pt x="126324" y="640520"/>
              </a:moveTo>
              <a:arcTo wR="1169123" hR="1169123" stAng="12412848" swAng="1803091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7CB07-B5D1-41CF-A59B-1B4D9521999D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BC91A9-6B0D-4967-87D2-50964A58134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BC91A9-6B0D-4967-87D2-50964A581342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021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523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61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53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915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639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403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9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14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80876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9243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186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9.xml"/><Relationship Id="rId7" Type="http://schemas.openxmlformats.org/officeDocument/2006/relationships/image" Target="../media/image3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0.xml"/><Relationship Id="rId7" Type="http://schemas.openxmlformats.org/officeDocument/2006/relationships/image" Target="../media/image3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1.xml"/><Relationship Id="rId7" Type="http://schemas.openxmlformats.org/officeDocument/2006/relationships/image" Target="../media/image3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2.xml"/><Relationship Id="rId7" Type="http://schemas.openxmlformats.org/officeDocument/2006/relationships/image" Target="../media/image3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3.xml"/><Relationship Id="rId7" Type="http://schemas.openxmlformats.org/officeDocument/2006/relationships/image" Target="../media/image3.pn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4.xml"/><Relationship Id="rId7" Type="http://schemas.openxmlformats.org/officeDocument/2006/relationships/image" Target="../media/image3.pn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6.xml"/><Relationship Id="rId13" Type="http://schemas.openxmlformats.org/officeDocument/2006/relationships/image" Target="../media/image4.png"/><Relationship Id="rId3" Type="http://schemas.openxmlformats.org/officeDocument/2006/relationships/diagramLayout" Target="../diagrams/layout15.xml"/><Relationship Id="rId7" Type="http://schemas.openxmlformats.org/officeDocument/2006/relationships/diagramData" Target="../diagrams/data16.xml"/><Relationship Id="rId12" Type="http://schemas.openxmlformats.org/officeDocument/2006/relationships/image" Target="../media/image3.png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11" Type="http://schemas.microsoft.com/office/2007/relationships/diagramDrawing" Target="../diagrams/drawing16.xml"/><Relationship Id="rId5" Type="http://schemas.openxmlformats.org/officeDocument/2006/relationships/diagramColors" Target="../diagrams/colors15.xml"/><Relationship Id="rId10" Type="http://schemas.openxmlformats.org/officeDocument/2006/relationships/diagramColors" Target="../diagrams/colors16.xml"/><Relationship Id="rId4" Type="http://schemas.openxmlformats.org/officeDocument/2006/relationships/diagramQuickStyle" Target="../diagrams/quickStyle15.xml"/><Relationship Id="rId9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13" Type="http://schemas.openxmlformats.org/officeDocument/2006/relationships/image" Target="../media/image3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Relationship Id="rId1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13" Type="http://schemas.openxmlformats.org/officeDocument/2006/relationships/image" Target="../media/image4.png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12" Type="http://schemas.openxmlformats.org/officeDocument/2006/relationships/image" Target="../media/image3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339392"/>
            <a:ext cx="7772400" cy="13716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Classification of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Zoonoses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4" descr="Our Clients | Jivesna Tech">
            <a:extLst>
              <a:ext uri="{FF2B5EF4-FFF2-40B4-BE49-F238E27FC236}">
                <a16:creationId xmlns:a16="http://schemas.microsoft.com/office/drawing/2014/main" id="{A9E069FA-0EDF-4E6F-A381-55979A4B82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6" descr="Bihar Veterinary College - Wikipedia">
            <a:extLst>
              <a:ext uri="{FF2B5EF4-FFF2-40B4-BE49-F238E27FC236}">
                <a16:creationId xmlns:a16="http://schemas.microsoft.com/office/drawing/2014/main" id="{252D58AC-D748-492B-8B12-7F88D1D467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4" name="Picture 2" descr="Zoonoses">
            <a:extLst>
              <a:ext uri="{FF2B5EF4-FFF2-40B4-BE49-F238E27FC236}">
                <a16:creationId xmlns:a16="http://schemas.microsoft.com/office/drawing/2014/main" id="{A4090DAF-A3C7-4A16-8286-CF25B57661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629"/>
          <a:stretch/>
        </p:blipFill>
        <p:spPr bwMode="auto">
          <a:xfrm>
            <a:off x="918328" y="2710992"/>
            <a:ext cx="7772400" cy="3722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32728" y="274638"/>
            <a:ext cx="5789694" cy="8683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b="1" dirty="0"/>
            </a:br>
            <a:br>
              <a:rPr lang="en-US" b="1" dirty="0"/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Based on transmission cycle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(Based on the type of life cycle of the infective organism)</a:t>
            </a:r>
            <a:b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449846"/>
            <a:ext cx="8229600" cy="4676317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(d)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Metazoonoses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type IV</a:t>
            </a:r>
          </a:p>
          <a:p>
            <a:pPr>
              <a:buNone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Transovarian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transmission </a:t>
            </a:r>
          </a:p>
          <a:p>
            <a:pPr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e.g. Tick-borne encephalitis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1600200" y="2667000"/>
          <a:ext cx="4876800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6096000" y="41148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7239000" y="3733800"/>
            <a:ext cx="838200" cy="59485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man</a:t>
            </a:r>
          </a:p>
        </p:txBody>
      </p:sp>
      <p:sp>
        <p:nvSpPr>
          <p:cNvPr id="10" name="Oval 9"/>
          <p:cNvSpPr/>
          <p:nvPr/>
        </p:nvSpPr>
        <p:spPr>
          <a:xfrm>
            <a:off x="3505200" y="3657600"/>
            <a:ext cx="1219200" cy="1143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4" descr="Our Clients | Jivesna Tech">
            <a:extLst>
              <a:ext uri="{FF2B5EF4-FFF2-40B4-BE49-F238E27FC236}">
                <a16:creationId xmlns:a16="http://schemas.microsoft.com/office/drawing/2014/main" id="{5E472030-FEBC-45F6-AD6C-6613C70CFF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6" descr="Bihar Veterinary College - Wikipedia">
            <a:extLst>
              <a:ext uri="{FF2B5EF4-FFF2-40B4-BE49-F238E27FC236}">
                <a16:creationId xmlns:a16="http://schemas.microsoft.com/office/drawing/2014/main" id="{42DDB213-FE14-433D-9843-59C9F68653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5717422" cy="8683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b="1" dirty="0"/>
            </a:br>
            <a:br>
              <a:rPr lang="en-US" b="1" dirty="0"/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Based on transmission cycle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(Based on the type of life cycle of the infective organism)</a:t>
            </a:r>
            <a:b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Saprozoonoses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Require  a 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non-animate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substance for completion of life cycle in addition to vertebrate or invertebrate host</a:t>
            </a:r>
          </a:p>
          <a:p>
            <a:pPr algn="just">
              <a:buNone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            i.e. food, soil, clothing, water, grass or plants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An infectious agent may multiply, develop or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propogate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on inanimate site may serve as reservoir or source of an infectious  agent</a:t>
            </a:r>
          </a:p>
          <a:p>
            <a:pPr algn="just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It is subdivided into 3 types: </a:t>
            </a:r>
          </a:p>
          <a:p>
            <a:pPr algn="just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 a.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Saproanthrapozoonoses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 b.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Saproamphixenoses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 c.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Saprometanthrapozoonoses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14" descr="Our Clients | Jivesna Tech">
            <a:extLst>
              <a:ext uri="{FF2B5EF4-FFF2-40B4-BE49-F238E27FC236}">
                <a16:creationId xmlns:a16="http://schemas.microsoft.com/office/drawing/2014/main" id="{06D0A1E7-5C08-4290-9616-7ED8DA1074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6" descr="Bihar Veterinary College - Wikipedia">
            <a:extLst>
              <a:ext uri="{FF2B5EF4-FFF2-40B4-BE49-F238E27FC236}">
                <a16:creationId xmlns:a16="http://schemas.microsoft.com/office/drawing/2014/main" id="{2556DE48-B2A1-4B3B-8AE1-5C61617FFD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32728" y="274638"/>
            <a:ext cx="5789694" cy="8683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b="1" dirty="0"/>
            </a:br>
            <a:br>
              <a:rPr lang="en-US" b="1" dirty="0"/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Based on transmission cycle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(Based on the type of life cycle of the infective organism)</a:t>
            </a:r>
            <a:b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Saproanthrapozoonoses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	</a:t>
            </a:r>
          </a:p>
          <a:p>
            <a:pPr marL="514350" indent="-514350" algn="just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These diseases of animals are transmitted to human beings via   </a:t>
            </a:r>
          </a:p>
          <a:p>
            <a:pPr marL="514350" indent="-514350" algn="just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non-animate substance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514350" indent="-514350" algn="just">
              <a:buNone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e.g. </a:t>
            </a:r>
            <a:r>
              <a:rPr lang="en-US" sz="2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Cutaneous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larva </a:t>
            </a:r>
            <a:r>
              <a:rPr lang="en-US" sz="2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migrans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Ancylostomiasis</a:t>
            </a:r>
            <a:endParaRPr lang="en-US" sz="2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5200" y="6019800"/>
            <a:ext cx="2826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Cutaneous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larva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migrans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2667000" y="3429000"/>
            <a:ext cx="4648200" cy="2438400"/>
            <a:chOff x="2667000" y="3429000"/>
            <a:chExt cx="4648200" cy="2438400"/>
          </a:xfrm>
        </p:grpSpPr>
        <p:graphicFrame>
          <p:nvGraphicFramePr>
            <p:cNvPr id="5" name="Diagram 4"/>
            <p:cNvGraphicFramePr/>
            <p:nvPr/>
          </p:nvGraphicFramePr>
          <p:xfrm>
            <a:off x="2667000" y="3429000"/>
            <a:ext cx="3886200" cy="24384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cxnSp>
          <p:nvCxnSpPr>
            <p:cNvPr id="7" name="Straight Arrow Connector 6"/>
            <p:cNvCxnSpPr/>
            <p:nvPr/>
          </p:nvCxnSpPr>
          <p:spPr>
            <a:xfrm>
              <a:off x="5181600" y="5638800"/>
              <a:ext cx="1066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ounded Rectangle 7"/>
            <p:cNvSpPr/>
            <p:nvPr/>
          </p:nvSpPr>
          <p:spPr>
            <a:xfrm>
              <a:off x="6477000" y="5257800"/>
              <a:ext cx="838200" cy="594852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man</a:t>
              </a:r>
            </a:p>
          </p:txBody>
        </p:sp>
      </p:grpSp>
      <p:pic>
        <p:nvPicPr>
          <p:cNvPr id="12" name="Picture 14" descr="Our Clients | Jivesna Tech">
            <a:extLst>
              <a:ext uri="{FF2B5EF4-FFF2-40B4-BE49-F238E27FC236}">
                <a16:creationId xmlns:a16="http://schemas.microsoft.com/office/drawing/2014/main" id="{D4C69297-B9DA-4486-8045-9908BC6FD8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6" descr="Bihar Veterinary College - Wikipedia">
            <a:extLst>
              <a:ext uri="{FF2B5EF4-FFF2-40B4-BE49-F238E27FC236}">
                <a16:creationId xmlns:a16="http://schemas.microsoft.com/office/drawing/2014/main" id="{8BF51CEF-81D8-4468-B149-0C1EB5C129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32728" y="274638"/>
            <a:ext cx="5789694" cy="8683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b="1" dirty="0"/>
            </a:br>
            <a:br>
              <a:rPr lang="en-US" b="1" dirty="0"/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Based on transmission cycle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(Based on the type of life cycle of the infective organism)</a:t>
            </a:r>
            <a:b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(b)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Saproamphixenoses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These diseases are  equally shared in nature by man and animals but are transmitted through 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inanimate objects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e.g. </a:t>
            </a:r>
            <a:r>
              <a:rPr lang="en-US" sz="2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Histoplasmosis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fungal infections</a:t>
            </a:r>
          </a:p>
          <a:p>
            <a:pPr algn="just">
              <a:buNone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2667000" y="3429000"/>
          <a:ext cx="38862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3733800" y="6019800"/>
            <a:ext cx="1813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Histoplasmosis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/>
          </a:p>
        </p:txBody>
      </p:sp>
      <p:pic>
        <p:nvPicPr>
          <p:cNvPr id="9" name="Picture 14" descr="Our Clients | Jivesna Tech">
            <a:extLst>
              <a:ext uri="{FF2B5EF4-FFF2-40B4-BE49-F238E27FC236}">
                <a16:creationId xmlns:a16="http://schemas.microsoft.com/office/drawing/2014/main" id="{A0EA996C-8195-45DA-AFE2-33E870479A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6" descr="Bihar Veterinary College - Wikipedia">
            <a:extLst>
              <a:ext uri="{FF2B5EF4-FFF2-40B4-BE49-F238E27FC236}">
                <a16:creationId xmlns:a16="http://schemas.microsoft.com/office/drawing/2014/main" id="{EFFF2C27-25E6-411C-A732-0949854ECE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32728" y="274638"/>
            <a:ext cx="5789694" cy="8683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b="1" dirty="0"/>
            </a:br>
            <a:br>
              <a:rPr lang="en-US" b="1" dirty="0"/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Based on transmission cycle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(Based on the type of life cycle of the infective organism)</a:t>
            </a:r>
            <a:b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447799"/>
            <a:ext cx="7680960" cy="4587241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(c)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Saprometanthrapozoonoses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Require 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vertebrate host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invertebrate host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inanimate  object    </a:t>
            </a:r>
          </a:p>
          <a:p>
            <a:pPr algn="just">
              <a:buNone/>
            </a:pP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for completion of transmission cycle</a:t>
            </a:r>
          </a:p>
          <a:p>
            <a:pPr algn="just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e.g. </a:t>
            </a:r>
            <a:r>
              <a:rPr lang="en-US" sz="2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Fascioliasis</a:t>
            </a:r>
            <a:endParaRPr lang="en-US" sz="2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133600" y="54102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1219200" y="3733800"/>
            <a:ext cx="5099879" cy="2286000"/>
            <a:chOff x="953729" y="3581400"/>
            <a:chExt cx="5675671" cy="2362200"/>
          </a:xfrm>
        </p:grpSpPr>
        <p:graphicFrame>
          <p:nvGraphicFramePr>
            <p:cNvPr id="5" name="Diagram 4"/>
            <p:cNvGraphicFramePr/>
            <p:nvPr/>
          </p:nvGraphicFramePr>
          <p:xfrm>
            <a:off x="2819400" y="3581400"/>
            <a:ext cx="3810000" cy="2362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1" name="Rounded Rectangle 10"/>
            <p:cNvSpPr/>
            <p:nvPr/>
          </p:nvSpPr>
          <p:spPr>
            <a:xfrm>
              <a:off x="953729" y="5109882"/>
              <a:ext cx="838200" cy="594852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man</a:t>
              </a:r>
            </a:p>
          </p:txBody>
        </p:sp>
      </p:grpSp>
      <p:pic>
        <p:nvPicPr>
          <p:cNvPr id="10" name="Picture 14" descr="Our Clients | Jivesna Tech">
            <a:extLst>
              <a:ext uri="{FF2B5EF4-FFF2-40B4-BE49-F238E27FC236}">
                <a16:creationId xmlns:a16="http://schemas.microsoft.com/office/drawing/2014/main" id="{5B7FD739-07AB-49FD-A0B5-8C8584FEE3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6" descr="Bihar Veterinary College - Wikipedia">
            <a:extLst>
              <a:ext uri="{FF2B5EF4-FFF2-40B4-BE49-F238E27FC236}">
                <a16:creationId xmlns:a16="http://schemas.microsoft.com/office/drawing/2014/main" id="{925931D1-A968-4DFA-8FB9-C860D0FEA5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32728" y="274638"/>
            <a:ext cx="5787273" cy="7921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Based on reservoir hosts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38296"/>
            <a:ext cx="8229600" cy="5214904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Anthrapozoonoses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en-US" sz="22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These are diseases of domestic and wild animals which occur in   </a:t>
            </a:r>
          </a:p>
          <a:p>
            <a:pPr marL="457200" indent="-457200">
              <a:buNone/>
            </a:pP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nature independent of man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Human beings get infected from animals in unusual circumstances, through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occupational contact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food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Mostly man act as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cul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de sac</a:t>
            </a:r>
          </a:p>
          <a:p>
            <a:pPr marL="457200" indent="-457200">
              <a:buNone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e.g. </a:t>
            </a:r>
            <a:r>
              <a:rPr lang="en-US" sz="2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Leptospirosis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tularemia, Rift valley fever, </a:t>
            </a:r>
            <a:r>
              <a:rPr lang="en-US" sz="2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hydatidosis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rabies</a:t>
            </a:r>
          </a:p>
          <a:p>
            <a:pPr marL="457200" indent="-457200">
              <a:buFont typeface="Wingdings" pitchFamily="2" charset="2"/>
              <a:buChar char="ü"/>
            </a:pP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971800" y="4572000"/>
            <a:ext cx="4648201" cy="1828800"/>
            <a:chOff x="2819399" y="3724564"/>
            <a:chExt cx="5496233" cy="2362200"/>
          </a:xfrm>
        </p:grpSpPr>
        <p:graphicFrame>
          <p:nvGraphicFramePr>
            <p:cNvPr id="7" name="Diagram 6"/>
            <p:cNvGraphicFramePr/>
            <p:nvPr/>
          </p:nvGraphicFramePr>
          <p:xfrm>
            <a:off x="2819399" y="3724564"/>
            <a:ext cx="3810000" cy="2362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8" name="Rounded Rectangle 7"/>
            <p:cNvSpPr/>
            <p:nvPr/>
          </p:nvSpPr>
          <p:spPr>
            <a:xfrm>
              <a:off x="7477432" y="4345641"/>
              <a:ext cx="838200" cy="594852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man</a:t>
              </a:r>
            </a:p>
          </p:txBody>
        </p:sp>
      </p:grpSp>
      <p:cxnSp>
        <p:nvCxnSpPr>
          <p:cNvPr id="9" name="Straight Arrow Connector 8"/>
          <p:cNvCxnSpPr/>
          <p:nvPr/>
        </p:nvCxnSpPr>
        <p:spPr>
          <a:xfrm>
            <a:off x="6019800" y="50292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410200" y="5943600"/>
            <a:ext cx="16552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Leptospirosis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/>
          </a:p>
        </p:txBody>
      </p:sp>
      <p:pic>
        <p:nvPicPr>
          <p:cNvPr id="12" name="Picture 14" descr="Our Clients | Jivesna Tech">
            <a:extLst>
              <a:ext uri="{FF2B5EF4-FFF2-40B4-BE49-F238E27FC236}">
                <a16:creationId xmlns:a16="http://schemas.microsoft.com/office/drawing/2014/main" id="{3D614AAB-B8E0-414A-8EE4-8E6598988E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6" descr="Bihar Veterinary College - Wikipedia">
            <a:extLst>
              <a:ext uri="{FF2B5EF4-FFF2-40B4-BE49-F238E27FC236}">
                <a16:creationId xmlns:a16="http://schemas.microsoft.com/office/drawing/2014/main" id="{2CA4FBCE-A7E5-494D-8A1F-B4FFB2326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5717422" cy="7921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Based on reservoir hosts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Zooanthroponoses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457200" indent="-457200" algn="just">
              <a:buNone/>
            </a:pP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These are diseases which normally pass from man to </a:t>
            </a:r>
            <a:r>
              <a:rPr lang="en-US" sz="2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othervertebrate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animals. </a:t>
            </a:r>
          </a:p>
          <a:p>
            <a:pPr marL="457200" indent="-457200" algn="just">
              <a:buNone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e.g. Tuberculosis (Human type), </a:t>
            </a:r>
            <a:r>
              <a:rPr lang="en-US" sz="2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amoebiasis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diptheria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(Human type).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438400" y="3352800"/>
            <a:ext cx="5029201" cy="2362200"/>
            <a:chOff x="2819399" y="3724564"/>
            <a:chExt cx="5946744" cy="2362200"/>
          </a:xfrm>
        </p:grpSpPr>
        <p:graphicFrame>
          <p:nvGraphicFramePr>
            <p:cNvPr id="7" name="Diagram 6"/>
            <p:cNvGraphicFramePr/>
            <p:nvPr/>
          </p:nvGraphicFramePr>
          <p:xfrm>
            <a:off x="2819399" y="3724564"/>
            <a:ext cx="3810000" cy="2362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8" name="Rounded Rectangle 7"/>
            <p:cNvSpPr/>
            <p:nvPr/>
          </p:nvSpPr>
          <p:spPr>
            <a:xfrm>
              <a:off x="7775018" y="4486564"/>
              <a:ext cx="991125" cy="533401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Cattle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3581400" y="5867400"/>
            <a:ext cx="28652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Tuberculosis (Human type)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638800" y="44196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4" descr="Our Clients | Jivesna Tech">
            <a:extLst>
              <a:ext uri="{FF2B5EF4-FFF2-40B4-BE49-F238E27FC236}">
                <a16:creationId xmlns:a16="http://schemas.microsoft.com/office/drawing/2014/main" id="{9C6AAB97-365B-4032-837A-D396BF100F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6" descr="Bihar Veterinary College - Wikipedia">
            <a:extLst>
              <a:ext uri="{FF2B5EF4-FFF2-40B4-BE49-F238E27FC236}">
                <a16:creationId xmlns:a16="http://schemas.microsoft.com/office/drawing/2014/main" id="{E0CC443F-1D9D-48BB-9293-E9EC1F87D4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5946022" cy="7921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Based on reservoir hosts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551184"/>
            <a:ext cx="8229600" cy="4849615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Amphixenoses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marL="457200" indent="-457200" algn="just">
              <a:buNone/>
            </a:pP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These are ubiquitous diseases for which man as well as vertebrate animals act as host.  The agent can pass from  man to animal and animal to man</a:t>
            </a:r>
          </a:p>
          <a:p>
            <a:pPr marL="457200" indent="-457200" algn="just">
              <a:buNone/>
            </a:pP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e.g. </a:t>
            </a:r>
            <a:r>
              <a:rPr lang="en-US" sz="2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Streptococcosis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non-host specific </a:t>
            </a:r>
            <a:r>
              <a:rPr lang="en-US" sz="2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salmonellosis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en-US" sz="2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staphylococcosis</a:t>
            </a:r>
            <a:endParaRPr lang="en-US" sz="2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None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457200" indent="-457200" algn="just">
              <a:buFont typeface="Wingdings" pitchFamily="2" charset="2"/>
              <a:buChar char="ü"/>
            </a:pPr>
            <a:endParaRPr lang="en-US" sz="2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None/>
            </a:pPr>
            <a:endParaRPr lang="en-US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1676400" y="3733800"/>
          <a:ext cx="2764942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 8"/>
          <p:cNvGraphicFramePr/>
          <p:nvPr/>
        </p:nvGraphicFramePr>
        <p:xfrm>
          <a:off x="5105400" y="3657600"/>
          <a:ext cx="2993542" cy="213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4114800" y="3962400"/>
            <a:ext cx="16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4114800" y="5410200"/>
            <a:ext cx="16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038600" y="5715000"/>
            <a:ext cx="2057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Streptococcosis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               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14" descr="Our Clients | Jivesna Tech">
            <a:extLst>
              <a:ext uri="{FF2B5EF4-FFF2-40B4-BE49-F238E27FC236}">
                <a16:creationId xmlns:a16="http://schemas.microsoft.com/office/drawing/2014/main" id="{F47B335F-DCE0-4BA7-8EEF-6BB2EF8634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57347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6" descr="Bihar Veterinary College - Wikipedia">
            <a:extLst>
              <a:ext uri="{FF2B5EF4-FFF2-40B4-BE49-F238E27FC236}">
                <a16:creationId xmlns:a16="http://schemas.microsoft.com/office/drawing/2014/main" id="{F3FF18E2-F3F1-4477-8368-D5D10FD0EE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1264" y="341316"/>
            <a:ext cx="5412622" cy="5635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Management of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Zoonoses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9392"/>
            <a:ext cx="8229600" cy="5290008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control of </a:t>
            </a:r>
            <a:r>
              <a:rPr lang="en-US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zoonoses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involves the following steps -</a:t>
            </a:r>
          </a:p>
          <a:p>
            <a:pPr lvl="1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85800" y="1855820"/>
            <a:ext cx="7620000" cy="4488958"/>
            <a:chOff x="685800" y="1447800"/>
            <a:chExt cx="7620000" cy="4896978"/>
          </a:xfrm>
        </p:grpSpPr>
        <p:pic>
          <p:nvPicPr>
            <p:cNvPr id="32770" name="Picture 2" descr="C:\Users\user\Desktop\department BASU\UG clas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 b="19593"/>
            <a:stretch>
              <a:fillRect/>
            </a:stretch>
          </p:blipFill>
          <p:spPr bwMode="auto">
            <a:xfrm>
              <a:off x="685800" y="1447800"/>
              <a:ext cx="7620000" cy="4896978"/>
            </a:xfrm>
            <a:prstGeom prst="rect">
              <a:avLst/>
            </a:prstGeom>
            <a:noFill/>
          </p:spPr>
        </p:pic>
        <p:sp>
          <p:nvSpPr>
            <p:cNvPr id="5" name="Rectangle 4"/>
            <p:cNvSpPr/>
            <p:nvPr/>
          </p:nvSpPr>
          <p:spPr>
            <a:xfrm>
              <a:off x="1524000" y="1752600"/>
              <a:ext cx="10668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Reservoir Control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3200400" y="2133600"/>
              <a:ext cx="12192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Global Surveillance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572000" y="2133600"/>
              <a:ext cx="10668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Diagnostic Facilities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715000" y="1752600"/>
              <a:ext cx="10668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Vector</a:t>
              </a:r>
            </a:p>
            <a:p>
              <a:pPr algn="ctr"/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Control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6858000" y="1828800"/>
              <a:ext cx="1295400" cy="1066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Early clinical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rcognition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&amp; prompt intervention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914400" y="5105400"/>
              <a:ext cx="13716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Immunization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514600" y="5105400"/>
              <a:ext cx="1066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Health Education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733800" y="4876800"/>
              <a:ext cx="1676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Improved public health &amp; infrastructure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486400" y="5638800"/>
              <a:ext cx="19812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Intersectoral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algn="ctr"/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Co-ordination 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705600" y="4572000"/>
              <a:ext cx="1295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Prudent antimicrobial</a:t>
              </a:r>
            </a:p>
            <a:p>
              <a:pPr algn="ctr"/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usage </a:t>
              </a:r>
            </a:p>
          </p:txBody>
        </p:sp>
        <p:sp>
          <p:nvSpPr>
            <p:cNvPr id="15" name="Title 1"/>
            <p:cNvSpPr txBox="1">
              <a:spLocks/>
            </p:cNvSpPr>
            <p:nvPr/>
          </p:nvSpPr>
          <p:spPr>
            <a:xfrm>
              <a:off x="1371600" y="3657600"/>
              <a:ext cx="6172200" cy="381000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Control of </a:t>
              </a:r>
              <a:r>
                <a:rPr kumimoji="0" lang="en-US" sz="24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Zoonoses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pic>
        <p:nvPicPr>
          <p:cNvPr id="20" name="Picture 14" descr="Our Clients | Jivesna Tech">
            <a:extLst>
              <a:ext uri="{FF2B5EF4-FFF2-40B4-BE49-F238E27FC236}">
                <a16:creationId xmlns:a16="http://schemas.microsoft.com/office/drawing/2014/main" id="{B567BDAA-A259-4BDE-B749-BCFC3F63DB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16" descr="Bihar Veterinary College - Wikipedia">
            <a:extLst>
              <a:ext uri="{FF2B5EF4-FFF2-40B4-BE49-F238E27FC236}">
                <a16:creationId xmlns:a16="http://schemas.microsoft.com/office/drawing/2014/main" id="{C8B0FA8A-CED6-439B-9A8B-41FF3C351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2728" y="274638"/>
            <a:ext cx="5789694" cy="6397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Classification of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Zoonoses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6046"/>
            <a:ext cx="8229600" cy="4219117"/>
          </a:xfrm>
          <a:ln>
            <a:solidFill>
              <a:schemeClr val="accent2"/>
            </a:solidFill>
          </a:ln>
        </p:spPr>
        <p:txBody>
          <a:bodyPr/>
          <a:lstStyle/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Zoonoses can be classified in many ways, the logical and scientific basis of classification of zoonoses are as follows: </a:t>
            </a:r>
          </a:p>
          <a:p>
            <a:pPr lvl="1">
              <a:buFont typeface="Courier New" pitchFamily="49" charset="0"/>
              <a:buChar char="o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On the basis of etiological  agents</a:t>
            </a:r>
          </a:p>
          <a:p>
            <a:pPr lvl="1">
              <a:buFont typeface="Courier New" pitchFamily="49" charset="0"/>
              <a:buChar char="o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Based on transmission cycle</a:t>
            </a:r>
          </a:p>
          <a:p>
            <a:pPr lvl="1">
              <a:buFont typeface="Courier New" pitchFamily="49" charset="0"/>
              <a:buChar char="o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Based on reservoir hosts </a:t>
            </a:r>
          </a:p>
          <a:p>
            <a:pPr lvl="1">
              <a:buFont typeface="Courier New" pitchFamily="49" charset="0"/>
              <a:buChar char="o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Courier New" pitchFamily="49" charset="0"/>
              <a:buChar char="o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6" name="Picture 14" descr="Our Clients | Jivesna Tech">
            <a:extLst>
              <a:ext uri="{FF2B5EF4-FFF2-40B4-BE49-F238E27FC236}">
                <a16:creationId xmlns:a16="http://schemas.microsoft.com/office/drawing/2014/main" id="{9DEB6AA7-9E22-41F2-8F5F-6527C79F28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6" descr="Bihar Veterinary College - Wikipedia">
            <a:extLst>
              <a:ext uri="{FF2B5EF4-FFF2-40B4-BE49-F238E27FC236}">
                <a16:creationId xmlns:a16="http://schemas.microsoft.com/office/drawing/2014/main" id="{D4886B77-6813-45AB-B8CC-57266D4CAD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2728" y="274638"/>
            <a:ext cx="5789694" cy="715962"/>
          </a:xfr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On the basis of etiological  agents</a:t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6046"/>
            <a:ext cx="8153400" cy="4112754"/>
          </a:xfrm>
          <a:ln>
            <a:solidFill>
              <a:schemeClr val="accent2"/>
            </a:solidFill>
          </a:ln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Bacterial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e.g.  brucellosis, </a:t>
            </a:r>
            <a:r>
              <a:rPr lang="en-US" sz="2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leptospirosis</a:t>
            </a:r>
            <a:r>
              <a:rPr lang="en-US" sz="2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listeriosis</a:t>
            </a:r>
            <a:r>
              <a:rPr lang="en-US" sz="2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b.   Viral </a:t>
            </a:r>
          </a:p>
          <a:p>
            <a:pPr>
              <a:buNone/>
            </a:pPr>
            <a:r>
              <a:rPr lang="en-US" sz="2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e.g. rabies, Japanese encephalitis </a:t>
            </a:r>
          </a:p>
          <a:p>
            <a:pPr marL="514350" indent="-514350">
              <a:buAutoNum type="alphaLcPeriod" startAt="3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Rickettsial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and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Chlamydial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514350" indent="-514350"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e.g. Q fever, scrub typhus, </a:t>
            </a:r>
            <a:r>
              <a:rPr lang="en-US" sz="2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ornithosis</a:t>
            </a:r>
            <a:r>
              <a:rPr lang="en-US" sz="2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514350" indent="-514350">
              <a:buAutoNum type="alphaLcPeriod" startAt="4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Mycotic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514350" indent="-514350">
              <a:buNone/>
            </a:pP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e.g. </a:t>
            </a:r>
            <a:r>
              <a:rPr lang="en-US" sz="2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dermatophytosis</a:t>
            </a:r>
            <a:r>
              <a:rPr lang="en-US" sz="2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cryptococcosis</a:t>
            </a:r>
            <a:r>
              <a:rPr lang="en-US" sz="2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histoplasmosis</a:t>
            </a:r>
            <a:r>
              <a:rPr lang="en-US" sz="2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e.    Parasitic   </a:t>
            </a:r>
          </a:p>
          <a:p>
            <a:pPr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e.g. toxoplasmosis, visceral larva </a:t>
            </a:r>
            <a:r>
              <a:rPr lang="en-US" sz="2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migrans</a:t>
            </a:r>
            <a:r>
              <a:rPr lang="en-US" sz="2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hydatidosis</a:t>
            </a:r>
            <a:r>
              <a:rPr lang="en-US" sz="2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endParaRPr lang="en-US" dirty="0"/>
          </a:p>
        </p:txBody>
      </p:sp>
      <p:pic>
        <p:nvPicPr>
          <p:cNvPr id="6" name="Picture 14" descr="Our Clients | Jivesna Tech">
            <a:extLst>
              <a:ext uri="{FF2B5EF4-FFF2-40B4-BE49-F238E27FC236}">
                <a16:creationId xmlns:a16="http://schemas.microsoft.com/office/drawing/2014/main" id="{24B8BA25-E8CF-456E-A4D3-DBF4314FE1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6" descr="Bihar Veterinary College - Wikipedia">
            <a:extLst>
              <a:ext uri="{FF2B5EF4-FFF2-40B4-BE49-F238E27FC236}">
                <a16:creationId xmlns:a16="http://schemas.microsoft.com/office/drawing/2014/main" id="{92C26EAB-B143-47A9-B917-496BABA0E7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2728" y="304800"/>
            <a:ext cx="5789694" cy="8683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b="1" dirty="0"/>
            </a:br>
            <a:br>
              <a:rPr lang="en-US" b="1" dirty="0"/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Based on transmission cycle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Baesd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on the type of life cycle of the infective organism)</a:t>
            </a:r>
            <a:b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9392"/>
            <a:ext cx="8229600" cy="5366208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Direct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zoonoses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algn="just">
              <a:buNone/>
            </a:pP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sz="2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zoonotic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diseases are perpetuated in nature by a single vertebrate species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Infection is transmitted by direct contact- anthrax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Indirectly through food -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taeniasis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 air (tuberculosis) etc. 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If a vector is involved in the transmission, there is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no development of pathogen in the vector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(mechanical  transmission)</a:t>
            </a:r>
          </a:p>
          <a:p>
            <a:pPr algn="just">
              <a:buNone/>
            </a:pPr>
            <a:r>
              <a:rPr lang="en-US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e.g. Anthrax,  rabies, tuberculosis,  scabies etc</a:t>
            </a:r>
            <a:r>
              <a:rPr lang="en-US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None/>
            </a:pP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2514600" y="4724400"/>
          <a:ext cx="43434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5105400" y="64008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5943600" y="6172200"/>
            <a:ext cx="838200" cy="457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man</a:t>
            </a:r>
          </a:p>
        </p:txBody>
      </p:sp>
      <p:pic>
        <p:nvPicPr>
          <p:cNvPr id="9" name="Picture 14" descr="Our Clients | Jivesna Tech">
            <a:extLst>
              <a:ext uri="{FF2B5EF4-FFF2-40B4-BE49-F238E27FC236}">
                <a16:creationId xmlns:a16="http://schemas.microsoft.com/office/drawing/2014/main" id="{8AB2E9BD-4821-4994-8209-D1E0E96412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6" descr="Bihar Veterinary College - Wikipedia">
            <a:extLst>
              <a:ext uri="{FF2B5EF4-FFF2-40B4-BE49-F238E27FC236}">
                <a16:creationId xmlns:a16="http://schemas.microsoft.com/office/drawing/2014/main" id="{80AAB8E6-3142-4B7E-AB9E-C1ACF38FC4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hade val="92000"/>
                <a:satMod val="160000"/>
              </a:schemeClr>
            </a:gs>
            <a:gs pos="67000">
              <a:schemeClr val="tx2">
                <a:lumMod val="20000"/>
                <a:lumOff val="80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832728" y="304800"/>
            <a:ext cx="5789694" cy="8683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b="1" dirty="0"/>
            </a:br>
            <a:br>
              <a:rPr lang="en-US" b="1" dirty="0"/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Based on transmission cycle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(Based on the type of life cycle of the infective organism)</a:t>
            </a:r>
            <a:b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9392"/>
            <a:ext cx="8229600" cy="5213808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Cyclozoonoses</a:t>
            </a:r>
            <a:endParaRPr lang="en-US" sz="2200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Require two or more vertebrate hosts to complete transmission cycle of an infectious agent</a:t>
            </a:r>
          </a:p>
          <a:p>
            <a:pPr>
              <a:buNone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  Classified into two sub types</a:t>
            </a:r>
          </a:p>
          <a:p>
            <a:pPr>
              <a:buNone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 (a) Obligatory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cyclozoonoses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  Man is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must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for completion of life cycle i.e. compulsory   </a:t>
            </a:r>
          </a:p>
          <a:p>
            <a:pPr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   host.  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e.g. </a:t>
            </a:r>
            <a:r>
              <a:rPr lang="en-US" sz="22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Taenia</a:t>
            </a:r>
            <a:r>
              <a:rPr lang="en-US" sz="22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solium</a:t>
            </a:r>
            <a:r>
              <a:rPr lang="en-US" sz="22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Taenia</a:t>
            </a:r>
            <a:r>
              <a:rPr lang="en-US" sz="22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saginata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1752600" y="4191000"/>
          <a:ext cx="4876800" cy="205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14" descr="Our Clients | Jivesna Tech">
            <a:extLst>
              <a:ext uri="{FF2B5EF4-FFF2-40B4-BE49-F238E27FC236}">
                <a16:creationId xmlns:a16="http://schemas.microsoft.com/office/drawing/2014/main" id="{FD70B510-9590-473D-BBA2-43BAC9EBBB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6" descr="Bihar Veterinary College - Wikipedia">
            <a:extLst>
              <a:ext uri="{FF2B5EF4-FFF2-40B4-BE49-F238E27FC236}">
                <a16:creationId xmlns:a16="http://schemas.microsoft.com/office/drawing/2014/main" id="{7911DF1B-D0D5-4FDA-B999-9AD36313BF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832728" y="274638"/>
            <a:ext cx="5789694" cy="8683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b="1" dirty="0"/>
            </a:br>
            <a:br>
              <a:rPr lang="en-US" b="1" dirty="0"/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Based on transmission cycle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(Based on the type of life cycle of the infective organism)</a:t>
            </a:r>
            <a:b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(b)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Non-obligatory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cyclozoonoses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  Man is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accidentally involved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in transmission cycle.  </a:t>
            </a:r>
          </a:p>
          <a:p>
            <a:pPr algn="just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  Many a times, these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zoonoses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form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cul-de-sac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in man</a:t>
            </a:r>
          </a:p>
          <a:p>
            <a:pPr algn="just">
              <a:buNone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e.g. </a:t>
            </a:r>
            <a:r>
              <a:rPr lang="en-US" sz="2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Hydatidosis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Echinococcus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granulosus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447800" y="3429000"/>
            <a:ext cx="5181600" cy="2362200"/>
            <a:chOff x="2057400" y="3581400"/>
            <a:chExt cx="5181600" cy="2362200"/>
          </a:xfrm>
        </p:grpSpPr>
        <p:graphicFrame>
          <p:nvGraphicFramePr>
            <p:cNvPr id="5" name="Diagram 4"/>
            <p:cNvGraphicFramePr/>
            <p:nvPr/>
          </p:nvGraphicFramePr>
          <p:xfrm>
            <a:off x="2057400" y="3581400"/>
            <a:ext cx="5181600" cy="2362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cxnSp>
          <p:nvCxnSpPr>
            <p:cNvPr id="8" name="Straight Arrow Connector 7"/>
            <p:cNvCxnSpPr/>
            <p:nvPr/>
          </p:nvCxnSpPr>
          <p:spPr>
            <a:xfrm>
              <a:off x="5181600" y="5715000"/>
              <a:ext cx="685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ounded Rectangle 11"/>
            <p:cNvSpPr/>
            <p:nvPr/>
          </p:nvSpPr>
          <p:spPr>
            <a:xfrm>
              <a:off x="5943600" y="5486400"/>
              <a:ext cx="838200" cy="457200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man</a:t>
              </a:r>
            </a:p>
          </p:txBody>
        </p:sp>
      </p:grpSp>
      <p:pic>
        <p:nvPicPr>
          <p:cNvPr id="11" name="Picture 14" descr="Our Clients | Jivesna Tech">
            <a:extLst>
              <a:ext uri="{FF2B5EF4-FFF2-40B4-BE49-F238E27FC236}">
                <a16:creationId xmlns:a16="http://schemas.microsoft.com/office/drawing/2014/main" id="{E1D81AE6-90BB-48C5-AFD5-662E20FB84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6" descr="Bihar Veterinary College - Wikipedia">
            <a:extLst>
              <a:ext uri="{FF2B5EF4-FFF2-40B4-BE49-F238E27FC236}">
                <a16:creationId xmlns:a16="http://schemas.microsoft.com/office/drawing/2014/main" id="{FC8426B3-4077-48AD-B003-A94727A216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5793622" cy="8683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b="1" dirty="0"/>
            </a:br>
            <a:br>
              <a:rPr lang="en-US" b="1" dirty="0"/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Based on transmission cycle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(Based on the type of life cycle of the infective organism)</a:t>
            </a:r>
            <a:b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6970"/>
            <a:ext cx="8229600" cy="5408629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Metazoonoses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Both vertebrate and invertebrate species are involved in the transmission  of an infectious  agent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 invertebrate hosts, infectious agent may multiply, develop or remain dormant</a:t>
            </a:r>
          </a:p>
          <a:p>
            <a:pPr algn="ctr">
              <a:buNone/>
            </a:pPr>
            <a:r>
              <a:rPr lang="en-US" sz="2400" dirty="0"/>
              <a:t>   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Classified into: four subgroups </a:t>
            </a: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(a)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Metazoonoses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type I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:One vertebrate and one invertebrate host.                                         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e.g. Yellow fever, plague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just"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133600" y="4038600"/>
            <a:ext cx="4648200" cy="2286000"/>
            <a:chOff x="2482122" y="3660140"/>
            <a:chExt cx="5181600" cy="2362200"/>
          </a:xfrm>
        </p:grpSpPr>
        <p:graphicFrame>
          <p:nvGraphicFramePr>
            <p:cNvPr id="6" name="Diagram 5"/>
            <p:cNvGraphicFramePr/>
            <p:nvPr/>
          </p:nvGraphicFramePr>
          <p:xfrm>
            <a:off x="2482122" y="3660140"/>
            <a:ext cx="5181600" cy="2362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cxnSp>
          <p:nvCxnSpPr>
            <p:cNvPr id="7" name="Straight Arrow Connector 6"/>
            <p:cNvCxnSpPr/>
            <p:nvPr/>
          </p:nvCxnSpPr>
          <p:spPr>
            <a:xfrm>
              <a:off x="5710004" y="5786120"/>
              <a:ext cx="685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ounded Rectangle 7"/>
            <p:cNvSpPr/>
            <p:nvPr/>
          </p:nvSpPr>
          <p:spPr>
            <a:xfrm>
              <a:off x="6559447" y="5471160"/>
              <a:ext cx="838200" cy="457200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man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6781800" y="6324600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(plague)</a:t>
            </a:r>
            <a:endParaRPr lang="en-US" dirty="0"/>
          </a:p>
        </p:txBody>
      </p:sp>
      <p:pic>
        <p:nvPicPr>
          <p:cNvPr id="12" name="Picture 14" descr="Our Clients | Jivesna Tech">
            <a:extLst>
              <a:ext uri="{FF2B5EF4-FFF2-40B4-BE49-F238E27FC236}">
                <a16:creationId xmlns:a16="http://schemas.microsoft.com/office/drawing/2014/main" id="{BA4A8FD4-F5B3-4645-9D51-B4D849E034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4629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6" descr="Bihar Veterinary College - Wikipedia">
            <a:extLst>
              <a:ext uri="{FF2B5EF4-FFF2-40B4-BE49-F238E27FC236}">
                <a16:creationId xmlns:a16="http://schemas.microsoft.com/office/drawing/2014/main" id="{85B321F4-E262-4214-AD48-E5C592FEC5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5638800" cy="8683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/>
            <a:br>
              <a:rPr lang="en-US" b="1" dirty="0"/>
            </a:br>
            <a:br>
              <a:rPr lang="en-US" b="1" dirty="0"/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Based on transmission cycle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(Based on the type of life cycle of the infective organism)</a:t>
            </a:r>
            <a:b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4496"/>
            <a:ext cx="8229600" cy="5214904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(b)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Metazoonoses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type II</a:t>
            </a:r>
          </a:p>
          <a:p>
            <a:pPr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One vertebrate and two invertebrate hosts</a:t>
            </a:r>
          </a:p>
          <a:p>
            <a:pPr>
              <a:buNone/>
            </a:pP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e.g. </a:t>
            </a:r>
            <a:r>
              <a:rPr lang="en-US" sz="2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Paragonimiasis</a:t>
            </a:r>
            <a:endParaRPr lang="en-US" sz="2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304800" y="3429000"/>
            <a:ext cx="8382000" cy="2362200"/>
            <a:chOff x="304800" y="3429000"/>
            <a:chExt cx="8382000" cy="2362200"/>
          </a:xfrm>
        </p:grpSpPr>
        <p:graphicFrame>
          <p:nvGraphicFramePr>
            <p:cNvPr id="6" name="Diagram 5"/>
            <p:cNvGraphicFramePr/>
            <p:nvPr/>
          </p:nvGraphicFramePr>
          <p:xfrm>
            <a:off x="304800" y="3429000"/>
            <a:ext cx="3810000" cy="2362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aphicFrame>
          <p:nvGraphicFramePr>
            <p:cNvPr id="9" name="Diagram 8"/>
            <p:cNvGraphicFramePr/>
            <p:nvPr/>
          </p:nvGraphicFramePr>
          <p:xfrm>
            <a:off x="5334000" y="3429000"/>
            <a:ext cx="3352800" cy="22098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  <p:cxnSp>
          <p:nvCxnSpPr>
            <p:cNvPr id="10" name="Straight Arrow Connector 9"/>
            <p:cNvCxnSpPr/>
            <p:nvPr/>
          </p:nvCxnSpPr>
          <p:spPr>
            <a:xfrm>
              <a:off x="3810000" y="3733800"/>
              <a:ext cx="1905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>
              <a:off x="3886200" y="5105400"/>
              <a:ext cx="1676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/>
          <p:cNvSpPr/>
          <p:nvPr/>
        </p:nvSpPr>
        <p:spPr>
          <a:xfrm>
            <a:off x="3962400" y="6172200"/>
            <a:ext cx="2133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Paragonimiasis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pic>
        <p:nvPicPr>
          <p:cNvPr id="14" name="Picture 14" descr="Our Clients | Jivesna Tech">
            <a:extLst>
              <a:ext uri="{FF2B5EF4-FFF2-40B4-BE49-F238E27FC236}">
                <a16:creationId xmlns:a16="http://schemas.microsoft.com/office/drawing/2014/main" id="{9C60522A-2782-4EFD-8DC0-A65D4EB913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6" descr="Bihar Veterinary College - Wikipedia">
            <a:extLst>
              <a:ext uri="{FF2B5EF4-FFF2-40B4-BE49-F238E27FC236}">
                <a16:creationId xmlns:a16="http://schemas.microsoft.com/office/drawing/2014/main" id="{66ACB87C-A43F-44A2-8DF5-588B80CFF7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832728" y="274638"/>
            <a:ext cx="5711072" cy="8683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b="1" dirty="0"/>
            </a:br>
            <a:br>
              <a:rPr lang="en-US" b="1" dirty="0"/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Based on transmission cycle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(Based on the type of life cycle of the infective organism)</a:t>
            </a:r>
            <a:b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(c)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Metazoonoses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type III</a:t>
            </a:r>
          </a:p>
          <a:p>
            <a:pPr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Two vertebrate and one invertebrate hosts                                               </a:t>
            </a:r>
          </a:p>
          <a:p>
            <a:pPr>
              <a:buNone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e.g. </a:t>
            </a:r>
            <a:r>
              <a:rPr lang="en-US" sz="2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Clonorchiasis</a:t>
            </a:r>
            <a:endParaRPr lang="en-US" sz="2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81000" y="3200400"/>
            <a:ext cx="8382000" cy="2362200"/>
            <a:chOff x="304800" y="3429000"/>
            <a:chExt cx="8382000" cy="2362200"/>
          </a:xfrm>
        </p:grpSpPr>
        <p:graphicFrame>
          <p:nvGraphicFramePr>
            <p:cNvPr id="7" name="Diagram 6"/>
            <p:cNvGraphicFramePr/>
            <p:nvPr/>
          </p:nvGraphicFramePr>
          <p:xfrm>
            <a:off x="304800" y="3429000"/>
            <a:ext cx="3810000" cy="2362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aphicFrame>
          <p:nvGraphicFramePr>
            <p:cNvPr id="8" name="Diagram 7"/>
            <p:cNvGraphicFramePr/>
            <p:nvPr/>
          </p:nvGraphicFramePr>
          <p:xfrm>
            <a:off x="5334000" y="3429000"/>
            <a:ext cx="3352800" cy="22098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cxnSp>
          <p:nvCxnSpPr>
            <p:cNvPr id="9" name="Straight Arrow Connector 8"/>
            <p:cNvCxnSpPr/>
            <p:nvPr/>
          </p:nvCxnSpPr>
          <p:spPr>
            <a:xfrm>
              <a:off x="3810000" y="3733800"/>
              <a:ext cx="1905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3886200" y="5105400"/>
              <a:ext cx="1676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/>
        </p:nvSpPr>
        <p:spPr>
          <a:xfrm>
            <a:off x="3886200" y="5486400"/>
            <a:ext cx="2057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Clonorchiasis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200" dirty="0"/>
          </a:p>
        </p:txBody>
      </p:sp>
      <p:pic>
        <p:nvPicPr>
          <p:cNvPr id="14" name="Picture 14" descr="Our Clients | Jivesna Tech">
            <a:extLst>
              <a:ext uri="{FF2B5EF4-FFF2-40B4-BE49-F238E27FC236}">
                <a16:creationId xmlns:a16="http://schemas.microsoft.com/office/drawing/2014/main" id="{D6E883A8-C39A-4D5C-82DD-B627C7B251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6" descr="Bihar Veterinary College - Wikipedia">
            <a:extLst>
              <a:ext uri="{FF2B5EF4-FFF2-40B4-BE49-F238E27FC236}">
                <a16:creationId xmlns:a16="http://schemas.microsoft.com/office/drawing/2014/main" id="{7C5D5E21-82D2-4205-A0EA-464E034EAB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495</TotalTime>
  <Words>1095</Words>
  <Application>Microsoft Office PowerPoint</Application>
  <PresentationFormat>On-screen Show (4:3)</PresentationFormat>
  <Paragraphs>189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Century Gothic</vt:lpstr>
      <vt:lpstr>Courier New</vt:lpstr>
      <vt:lpstr>Garamond</vt:lpstr>
      <vt:lpstr>Times New Roman</vt:lpstr>
      <vt:lpstr>Wingdings</vt:lpstr>
      <vt:lpstr>Savon</vt:lpstr>
      <vt:lpstr>Classification of Zoonoses</vt:lpstr>
      <vt:lpstr> Classification of Zoonoses </vt:lpstr>
      <vt:lpstr> On the basis of etiological  agents </vt:lpstr>
      <vt:lpstr>  Based on transmission cycle (Baesd on the type of life cycle of the infective organism)   </vt:lpstr>
      <vt:lpstr>  Based on transmission cycle (Based on the type of life cycle of the infective organism)   </vt:lpstr>
      <vt:lpstr>  Based on transmission cycle (Based on the type of life cycle of the infective organism)   </vt:lpstr>
      <vt:lpstr>  Based on transmission cycle (Based on the type of life cycle of the infective organism)   </vt:lpstr>
      <vt:lpstr>  Based on transmission cycle (Based on the type of life cycle of the infective organism)   </vt:lpstr>
      <vt:lpstr>  Based on transmission cycle (Based on the type of life cycle of the infective organism)   </vt:lpstr>
      <vt:lpstr>  Based on transmission cycle (Based on the type of life cycle of the infective organism)   </vt:lpstr>
      <vt:lpstr>  Based on transmission cycle (Based on the type of life cycle of the infective organism)   </vt:lpstr>
      <vt:lpstr>  Based on transmission cycle (Based on the type of life cycle of the infective organism)   </vt:lpstr>
      <vt:lpstr>  Based on transmission cycle (Based on the type of life cycle of the infective organism)   </vt:lpstr>
      <vt:lpstr>  Based on transmission cycle (Based on the type of life cycle of the infective organism)   </vt:lpstr>
      <vt:lpstr>Based on reservoir hosts</vt:lpstr>
      <vt:lpstr>Based on reservoir hosts</vt:lpstr>
      <vt:lpstr>Based on reservoir hosts</vt:lpstr>
      <vt:lpstr>Management of Zoonoses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 of Zoonoses</dc:title>
  <dc:creator>user</dc:creator>
  <cp:lastModifiedBy>dranjayvet@gmail.com</cp:lastModifiedBy>
  <cp:revision>18</cp:revision>
  <dcterms:created xsi:type="dcterms:W3CDTF">2006-08-16T00:00:00Z</dcterms:created>
  <dcterms:modified xsi:type="dcterms:W3CDTF">2020-04-11T08:32:30Z</dcterms:modified>
</cp:coreProperties>
</file>