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324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5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0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05" TargetMode="External"/><Relationship Id="rId2" Type="http://schemas.openxmlformats.org/officeDocument/2006/relationships/hyperlink" Target="http://ecoursesonline.iasri.res.in/mod/page/view.php?id=5427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5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47" TargetMode="External"/><Relationship Id="rId2" Type="http://schemas.openxmlformats.org/officeDocument/2006/relationships/hyperlink" Target="http://ecoursesonline.iasri.res.in/mod/page/view.php?id=5414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oursesonline.iasri.res.in/mod/page/view.php?id=5415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5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5908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 smtClean="0">
                <a:latin typeface="Algerian" pitchFamily="82" charset="0"/>
              </a:rPr>
              <a:t>VETERINAY ANATOMY, 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b="1" dirty="0" smtClean="0">
                <a:latin typeface="Algerian" pitchFamily="82" charset="0"/>
              </a:rPr>
              <a:t>         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UNIT- 6</a:t>
            </a:r>
            <a:r>
              <a:rPr lang="en-US" b="1" dirty="0" smtClean="0">
                <a:latin typeface="Algerian" pitchFamily="82" charset="0"/>
              </a:rPr>
              <a:t>,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Algerian" pitchFamily="82" charset="0"/>
              </a:rPr>
              <a:t>TOPIC</a:t>
            </a:r>
            <a:r>
              <a:rPr lang="en-US" sz="3100" b="1" dirty="0" smtClean="0">
                <a:latin typeface="Algerian" pitchFamily="82" charset="0"/>
              </a:rPr>
              <a:t>-</a:t>
            </a:r>
            <a:r>
              <a:rPr lang="en-US" sz="3100" dirty="0" smtClean="0">
                <a:latin typeface="Algerian" pitchFamily="82" charset="0"/>
              </a:rPr>
              <a:t>Details Description of </a:t>
            </a:r>
            <a:r>
              <a:rPr lang="en-US" sz="3100" dirty="0" smtClean="0">
                <a:solidFill>
                  <a:srgbClr val="FF0000"/>
                </a:solidFill>
                <a:latin typeface="Algerian" pitchFamily="82" charset="0"/>
              </a:rPr>
              <a:t>TIBIA Bones </a:t>
            </a:r>
            <a:r>
              <a:rPr lang="en-US" sz="3100" dirty="0" smtClean="0">
                <a:latin typeface="Algerian" pitchFamily="82" charset="0"/>
              </a:rPr>
              <a:t>OF OX, HORSE, DOG, PIG &amp; FOWL </a:t>
            </a:r>
            <a:r>
              <a:rPr lang="en-US" sz="3100" dirty="0" smtClean="0">
                <a:latin typeface="Algerian" pitchFamily="82" charset="0"/>
              </a:rPr>
              <a:t>along muscles </a:t>
            </a:r>
            <a:r>
              <a:rPr lang="en-US" sz="3600" dirty="0" smtClean="0">
                <a:latin typeface="Algerian" pitchFamily="82" charset="0"/>
              </a:rPr>
              <a:t/>
            </a:r>
            <a:br>
              <a:rPr lang="en-US" sz="3600" dirty="0" smtClean="0">
                <a:latin typeface="Algerian" pitchFamily="82" charset="0"/>
              </a:rPr>
            </a:b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Algerian" pitchFamily="82" charset="0"/>
              </a:rPr>
              <a:t>Instructor-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DR. SANJAY KUMAR BHARTI</a:t>
            </a:r>
          </a:p>
          <a:p>
            <a:pPr algn="just"/>
            <a:r>
              <a:rPr lang="en-US" dirty="0" smtClean="0">
                <a:latin typeface="Algerian" pitchFamily="82" charset="0"/>
              </a:rPr>
              <a:t>                         HOD, VETERINARY ANATOMY</a:t>
            </a: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Pig</a:t>
            </a: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shaft 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slightly curve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Tibial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tuberosity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grooved in front and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narrow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sulcus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separates it from the lateral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Proximal part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tibial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crest 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very prominent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TIBIA-SHINBONE-SHANKBONE-pig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TIBIA-SHINBONE-SHANKBONE-pig</a:t>
            </a:r>
            <a:b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along with radius ulna </a:t>
            </a:r>
            <a:endParaRPr lang="en-US" dirty="0"/>
          </a:p>
        </p:txBody>
      </p:sp>
      <p:pic>
        <p:nvPicPr>
          <p:cNvPr id="6146" name="Picture 2" descr="C:\Users\user1\Desktop\TIBIA PI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514600"/>
            <a:ext cx="33528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shaft forms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double curve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proximal part is convex medially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distal part convex laterally.</a:t>
            </a: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tibial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crest 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prominent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facet for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tooltip="Fibula"/>
              </a:rPr>
              <a:t>fibula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is on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postero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-lateral aspect of the lateral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distal extremity presents laterally a facet for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tooltip="Fibula"/>
              </a:rPr>
              <a:t>fibula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TIBIA-SHINBONE-SHANKBONE-dog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TIBIA-SHINBONE-SHANKBONE-dog</a:t>
            </a:r>
            <a:endParaRPr lang="en-US" dirty="0"/>
          </a:p>
        </p:txBody>
      </p:sp>
      <p:pic>
        <p:nvPicPr>
          <p:cNvPr id="7170" name="Picture 2" descr="C:\Users\user1\Desktop\TIBIA DO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9544" y="1481138"/>
            <a:ext cx="4564912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tibia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fuses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below with the upper row of tarsal bones and hence called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tibio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-tarsus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tibio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tarsus is the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longest 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Bone"/>
              </a:rPr>
              <a:t>bone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in the body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proximal extremity is large and irregular.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distal extremity comprises of 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trochlea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behind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condyles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 front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representing the fused bones of the upper row of the tarsus.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TIBIA-SHINBONE-SHANKBONE-fowl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TIBIA-SHINBONE-SHANKBONE-fowl</a:t>
            </a:r>
            <a:endParaRPr lang="en-US" dirty="0"/>
          </a:p>
        </p:txBody>
      </p:sp>
      <p:pic>
        <p:nvPicPr>
          <p:cNvPr id="8194" name="Picture 2" descr="C:\Users\user1\Desktop\FOWL FEMUR TARSAL TARSOMETATARS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6425" y="2348706"/>
            <a:ext cx="5391150" cy="279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tibia is a 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Long bone"/>
              </a:rPr>
              <a:t>long bone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placed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obliquely downward and backward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between the stifle and the hock joints.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consists of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shaft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extremities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Shaft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shaft is three sided above and becomes smaller and flattened below.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has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surfaces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borders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lateral surface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wide above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inclines gradually to the front of the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 tooltip="Bone"/>
              </a:rPr>
              <a:t>bone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distally. It is covered by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tibialis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anterior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The 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medial face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subcutaneous,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broad above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is slightly convex and rough for the medial ligament of the stifle,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sartorius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gracilis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semimembranosus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posterior face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flat. The upper fourth of this surface has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triangular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area marked by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popliteal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line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popliteus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rest of this surface is marked by rough lines for the deep flexor.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TIBIA-SHINBONE-SHANKBONE-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</a:t>
            </a:r>
            <a:b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BORDERS-3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anterior border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prominent in its upper third forming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tibial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crest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It presents on its medial aspect a rough prominence for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semitendinosus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rest of its extent is rounded and indistinct.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lateral border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concave and has the fibrous part of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tooltip="Fibula"/>
              </a:rPr>
              <a:t>fibula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applied against it in life.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medial border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thick and rounded in its upper fourth for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popliteus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TIBIA-SHINBONE-SHANKBONE-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EXTERMITIES- 2, Proximal and Distal</a:t>
            </a:r>
          </a:p>
          <a:p>
            <a:pPr lvl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proximal extremity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large and is made up of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condyles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tuberosity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spine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The 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tuberosity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anterior; it is continuous distally with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tibial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crest and is for the straight ligaments of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 tooltip="Patella"/>
              </a:rPr>
              <a:t>patella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Between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tuberosity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the lateral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sulcus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muscularis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passage of 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tendon of origin of the complex muscle.</a:t>
            </a:r>
          </a:p>
          <a:p>
            <a:pPr lvl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condyles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medial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lateral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Each presents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saddle shaped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surface above for the corresponding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 tooltip="Femur"/>
              </a:rPr>
              <a:t>femur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meniscus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condyles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separated behind 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popliteal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notch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medial aspect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which is a tubercle for the posterior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cruciate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ligament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lateral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has the rudimentary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 tooltip="Fibula"/>
              </a:rPr>
              <a:t>fibula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fused with it on its lateral aspect and serves for the attachment of the lateral ligament of the stifle.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tibial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spine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placed between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condyles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whose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surfaces are continued on the spine. It 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bifid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summit. Before and behind the spine are the depressions for ligaments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TIBIA-SHANKBONE-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Ox, CONTI..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Distal extremity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distal extremity is smaller than the proximal.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surface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presents two deep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sagittal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grooves.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malleoli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are bony prominences on the outer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marigins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sagittal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grooves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medial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smaller and fused with the distal extremity of the tibia. The medial groove is bounded on the medial aspect by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medial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malleolus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(which is fused to the tibia). The latter is rough medially for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ligamentous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attachments and articulates laterally. Its anterior part is prolonged downward to end in a blunt point. The lateral groove is separated by a sharp ridge from an outer area, which is for the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lateral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malleolus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The latter completes the lateral groove.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TIBIA-SHANKBONE-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Ox, CONTI..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TIBIA-SHANKBONE-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Ox, CONTI..</a:t>
            </a:r>
            <a:endParaRPr lang="en-US" dirty="0"/>
          </a:p>
        </p:txBody>
      </p:sp>
      <p:pic>
        <p:nvPicPr>
          <p:cNvPr id="3074" name="Picture 2" descr="C:\Users\user1\Desktop\TIBIA O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62963" y="1933607"/>
            <a:ext cx="5618074" cy="3621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Horse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medial border presents at its upper part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small tubercle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popliteus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popliteal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line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prominent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anterior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tuberosity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grooved vertically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Below the lateral margin of the lateral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 facet for the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tooltip="Fibula"/>
              </a:rPr>
              <a:t>fibula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grooves on the distal extremity are oblique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lateral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malleolus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is fused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the tibia.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TIBIA-SHINBONE-SHANKBONE-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TIBIA-SHINBONE-SHANKBONE-Horse</a:t>
            </a:r>
            <a:endParaRPr lang="en-US" dirty="0"/>
          </a:p>
        </p:txBody>
      </p:sp>
      <p:pic>
        <p:nvPicPr>
          <p:cNvPr id="4098" name="Picture 2" descr="C:\Users\user1\Desktop\TIBIA FIB HORS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2751" y="1481138"/>
            <a:ext cx="6478498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3100" dirty="0" smtClean="0">
                <a:solidFill>
                  <a:srgbClr val="FF0000"/>
                </a:solidFill>
                <a:latin typeface="Algerian" pitchFamily="82" charset="0"/>
              </a:rPr>
              <a:t>TIBIA-SHINBONE-SHANKBONE-HORSE &amp; BOVINE</a:t>
            </a:r>
            <a:endParaRPr lang="en-US" sz="3100" dirty="0"/>
          </a:p>
        </p:txBody>
      </p:sp>
      <p:pic>
        <p:nvPicPr>
          <p:cNvPr id="5122" name="Picture 2" descr="C:\Users\user1\Desktop\TIBIA HORS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1842" y="1481138"/>
            <a:ext cx="5760315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1995</TotalTime>
  <Words>205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VETERINAY ANATOMY,                                           UNIT- 6, TOPIC-Details Description of TIBIA Bones OF OX, HORSE, DOG, PIG &amp; FOWL along muscles  </vt:lpstr>
      <vt:lpstr>    TIBIA-SHINBONE-SHANKBONE-Ox </vt:lpstr>
      <vt:lpstr>TIBIA-SHINBONE-SHANKBONE-Ox</vt:lpstr>
      <vt:lpstr>TIBIA-SHANKBONE-Ox, CONTI..</vt:lpstr>
      <vt:lpstr>TIBIA-SHANKBONE-Ox, CONTI..</vt:lpstr>
      <vt:lpstr>TIBIA-SHANKBONE-Ox, CONTI..</vt:lpstr>
      <vt:lpstr> TIBIA-SHINBONE-SHANKBONE-</vt:lpstr>
      <vt:lpstr>TIBIA-SHINBONE-SHANKBONE-Horse</vt:lpstr>
      <vt:lpstr> TIBIA-SHINBONE-SHANKBONE-HORSE &amp; BOVINE</vt:lpstr>
      <vt:lpstr>TIBIA-SHINBONE-SHANKBONE-pig</vt:lpstr>
      <vt:lpstr>TIBIA-SHINBONE-SHANKBONE-pig along with radius ulna </vt:lpstr>
      <vt:lpstr>TIBIA-SHINBONE-SHANKBONE-dog</vt:lpstr>
      <vt:lpstr>TIBIA-SHINBONE-SHANKBONE-dog</vt:lpstr>
      <vt:lpstr>TIBIA-SHINBONE-SHANKBONE-fowl</vt:lpstr>
      <vt:lpstr>TIBIA-SHINBONE-SHANKBONE-fowl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VETERINAY ANATOMY, UNIT- 5 PELVIC LIMB BONES</dc:title>
  <dc:creator>user1</dc:creator>
  <cp:lastModifiedBy>user1</cp:lastModifiedBy>
  <cp:revision>240</cp:revision>
  <dcterms:created xsi:type="dcterms:W3CDTF">2006-08-16T00:00:00Z</dcterms:created>
  <dcterms:modified xsi:type="dcterms:W3CDTF">2020-04-26T13:50:19Z</dcterms:modified>
</cp:coreProperties>
</file>