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sldIdLst>
    <p:sldId id="257" r:id="rId2"/>
    <p:sldId id="258" r:id="rId3"/>
    <p:sldId id="482" r:id="rId4"/>
    <p:sldId id="259" r:id="rId5"/>
    <p:sldId id="483" r:id="rId6"/>
    <p:sldId id="484" r:id="rId7"/>
    <p:sldId id="260" r:id="rId8"/>
    <p:sldId id="261" r:id="rId9"/>
    <p:sldId id="485" r:id="rId10"/>
    <p:sldId id="262" r:id="rId11"/>
    <p:sldId id="263" r:id="rId12"/>
    <p:sldId id="486" r:id="rId13"/>
    <p:sldId id="264" r:id="rId14"/>
    <p:sldId id="487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481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Mineral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65000"/>
                      <a:shade val="92000"/>
                      <a:satMod val="130000"/>
                    </a:schemeClr>
                  </a:gs>
                  <a:gs pos="45000">
                    <a:schemeClr val="accent1">
                      <a:tint val="60000"/>
                      <a:shade val="99000"/>
                      <a:satMod val="120000"/>
                    </a:schemeClr>
                  </a:gs>
                  <a:gs pos="100000">
                    <a:schemeClr val="accent1">
                      <a:tint val="55000"/>
                      <a:satMod val="140000"/>
                    </a:schemeClr>
                  </a:gs>
                </a:gsLst>
                <a:path path="circle">
                  <a:fillToRect l="100000" t="100000" r="100000" b="100000"/>
                </a:path>
              </a:gra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A031-440F-A225-947878BC48F3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65000"/>
                      <a:shade val="92000"/>
                      <a:satMod val="130000"/>
                    </a:schemeClr>
                  </a:gs>
                  <a:gs pos="45000">
                    <a:schemeClr val="accent2">
                      <a:tint val="60000"/>
                      <a:shade val="99000"/>
                      <a:satMod val="120000"/>
                    </a:schemeClr>
                  </a:gs>
                  <a:gs pos="100000">
                    <a:schemeClr val="accent2">
                      <a:tint val="55000"/>
                      <a:satMod val="140000"/>
                    </a:schemeClr>
                  </a:gs>
                </a:gsLst>
                <a:path path="circle">
                  <a:fillToRect l="100000" t="100000" r="100000" b="100000"/>
                </a:path>
              </a:gradFill>
              <a:ln w="9525" cap="flat" cmpd="sng" algn="ctr">
                <a:solidFill>
                  <a:schemeClr val="accent2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A031-440F-A225-947878BC48F3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65000"/>
                      <a:shade val="92000"/>
                      <a:satMod val="130000"/>
                    </a:schemeClr>
                  </a:gs>
                  <a:gs pos="45000">
                    <a:schemeClr val="accent3">
                      <a:tint val="60000"/>
                      <a:shade val="99000"/>
                      <a:satMod val="120000"/>
                    </a:schemeClr>
                  </a:gs>
                  <a:gs pos="100000">
                    <a:schemeClr val="accent3">
                      <a:tint val="55000"/>
                      <a:satMod val="140000"/>
                    </a:schemeClr>
                  </a:gs>
                </a:gsLst>
                <a:path path="circle">
                  <a:fillToRect l="100000" t="100000" r="100000" b="100000"/>
                </a:path>
              </a:gradFill>
              <a:ln w="9525" cap="flat" cmpd="sng" algn="ctr">
                <a:solidFill>
                  <a:schemeClr val="accent3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A031-440F-A225-947878BC48F3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65000"/>
                      <a:shade val="92000"/>
                      <a:satMod val="130000"/>
                    </a:schemeClr>
                  </a:gs>
                  <a:gs pos="45000">
                    <a:schemeClr val="accent4">
                      <a:tint val="60000"/>
                      <a:shade val="99000"/>
                      <a:satMod val="120000"/>
                    </a:schemeClr>
                  </a:gs>
                  <a:gs pos="100000">
                    <a:schemeClr val="accent4">
                      <a:tint val="55000"/>
                      <a:satMod val="140000"/>
                    </a:schemeClr>
                  </a:gs>
                </a:gsLst>
                <a:path path="circle">
                  <a:fillToRect l="100000" t="100000" r="100000" b="100000"/>
                </a:path>
              </a:gradFill>
              <a:ln w="9525" cap="flat" cmpd="sng" algn="ctr">
                <a:solidFill>
                  <a:schemeClr val="accent4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A031-440F-A225-947878BC48F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2"/>
                <c:pt idx="0">
                  <c:v>Macro</c:v>
                </c:pt>
                <c:pt idx="1">
                  <c:v>Micro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</c:v>
                </c:pt>
                <c:pt idx="1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2F-4FF7-8B17-B97F03A1379B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egendEntry>
        <c:idx val="3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4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5.png"/><Relationship Id="rId6" Type="http://schemas.openxmlformats.org/officeDocument/2006/relationships/image" Target="../media/image6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C35860-DDD9-400F-8A31-C13CDDEEDA1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AFCF3119-D89B-4181-AC43-C008889781AF}">
      <dgm:prSet phldrT="[Text]" custT="1"/>
      <dgm:spPr/>
      <dgm:t>
        <a:bodyPr/>
        <a:lstStyle/>
        <a:p>
          <a:pPr algn="just"/>
          <a:r>
            <a:rPr lang="en-US" sz="2400" b="1" dirty="0" smtClean="0"/>
            <a:t>Constitute the greater proportion of inorganic matter</a:t>
          </a:r>
          <a:endParaRPr lang="en-IN" sz="2400" b="1" dirty="0"/>
        </a:p>
      </dgm:t>
    </dgm:pt>
    <dgm:pt modelId="{722AD708-37EB-4F80-BCD7-FFB8188F327F}" type="parTrans" cxnId="{BA6969BB-EACC-49C4-B1AC-E43CA2A2F98D}">
      <dgm:prSet/>
      <dgm:spPr/>
      <dgm:t>
        <a:bodyPr/>
        <a:lstStyle/>
        <a:p>
          <a:endParaRPr lang="en-IN"/>
        </a:p>
      </dgm:t>
    </dgm:pt>
    <dgm:pt modelId="{C8720515-7139-4FE8-B95A-A159FEDF62F1}" type="sibTrans" cxnId="{BA6969BB-EACC-49C4-B1AC-E43CA2A2F98D}">
      <dgm:prSet/>
      <dgm:spPr/>
      <dgm:t>
        <a:bodyPr/>
        <a:lstStyle/>
        <a:p>
          <a:endParaRPr lang="en-IN"/>
        </a:p>
      </dgm:t>
    </dgm:pt>
    <dgm:pt modelId="{4D92106B-BE1D-4BA5-951A-1A1EC74E4954}">
      <dgm:prSet phldrT="[Text]" custT="1"/>
      <dgm:spPr/>
      <dgm:t>
        <a:bodyPr/>
        <a:lstStyle/>
        <a:p>
          <a:r>
            <a:rPr lang="en-US" sz="2400" b="1" dirty="0" smtClean="0"/>
            <a:t>Calcium, Phosphorus, Magnesium</a:t>
          </a:r>
          <a:endParaRPr lang="en-IN" sz="2400" b="1" dirty="0"/>
        </a:p>
      </dgm:t>
    </dgm:pt>
    <dgm:pt modelId="{E4436338-F7A8-4B8F-A429-73777BB3BB6B}" type="parTrans" cxnId="{C920C2EF-A879-479E-A4A4-A3BE0E0BC3FA}">
      <dgm:prSet/>
      <dgm:spPr/>
      <dgm:t>
        <a:bodyPr/>
        <a:lstStyle/>
        <a:p>
          <a:endParaRPr lang="en-IN"/>
        </a:p>
      </dgm:t>
    </dgm:pt>
    <dgm:pt modelId="{584DFCD6-4ED1-47DB-8F28-5797891705A5}" type="sibTrans" cxnId="{C920C2EF-A879-479E-A4A4-A3BE0E0BC3FA}">
      <dgm:prSet/>
      <dgm:spPr/>
      <dgm:t>
        <a:bodyPr/>
        <a:lstStyle/>
        <a:p>
          <a:endParaRPr lang="en-IN"/>
        </a:p>
      </dgm:t>
    </dgm:pt>
    <dgm:pt modelId="{A389EEEA-24BB-4985-9FBE-00500444A13C}">
      <dgm:prSet phldrT="[Text]" custT="1"/>
      <dgm:spPr/>
      <dgm:t>
        <a:bodyPr/>
        <a:lstStyle/>
        <a:p>
          <a:r>
            <a:rPr lang="en-US" sz="2400" b="1" dirty="0" smtClean="0"/>
            <a:t>Sodium, Potassium and chlorine</a:t>
          </a:r>
          <a:endParaRPr lang="en-IN" sz="2400" b="1" dirty="0"/>
        </a:p>
      </dgm:t>
    </dgm:pt>
    <dgm:pt modelId="{84C0188C-A629-4AC6-BB4E-F403A583C388}" type="parTrans" cxnId="{4BFE0D7C-E649-4085-8354-939B04E9C78B}">
      <dgm:prSet/>
      <dgm:spPr/>
      <dgm:t>
        <a:bodyPr/>
        <a:lstStyle/>
        <a:p>
          <a:endParaRPr lang="en-IN"/>
        </a:p>
      </dgm:t>
    </dgm:pt>
    <dgm:pt modelId="{39EABF7C-677C-400E-B49D-528D9CD4EBFF}" type="sibTrans" cxnId="{4BFE0D7C-E649-4085-8354-939B04E9C78B}">
      <dgm:prSet/>
      <dgm:spPr/>
      <dgm:t>
        <a:bodyPr/>
        <a:lstStyle/>
        <a:p>
          <a:endParaRPr lang="en-IN"/>
        </a:p>
      </dgm:t>
    </dgm:pt>
    <dgm:pt modelId="{33D888D4-3FDB-4ECE-978B-80EFC5947F84}" type="pres">
      <dgm:prSet presAssocID="{D2C35860-DDD9-400F-8A31-C13CDDEEDA1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85356AAF-1D01-4653-961C-C5FC17F31F6E}" type="pres">
      <dgm:prSet presAssocID="{AFCF3119-D89B-4181-AC43-C008889781AF}" presName="parentLin" presStyleCnt="0"/>
      <dgm:spPr/>
    </dgm:pt>
    <dgm:pt modelId="{34634D85-F032-4641-9817-3A0514CDA815}" type="pres">
      <dgm:prSet presAssocID="{AFCF3119-D89B-4181-AC43-C008889781AF}" presName="parentLeftMargin" presStyleLbl="node1" presStyleIdx="0" presStyleCnt="3"/>
      <dgm:spPr/>
      <dgm:t>
        <a:bodyPr/>
        <a:lstStyle/>
        <a:p>
          <a:endParaRPr lang="en-IN"/>
        </a:p>
      </dgm:t>
    </dgm:pt>
    <dgm:pt modelId="{050CA05F-0E41-43F5-A7F9-AC49FD4DD6D8}" type="pres">
      <dgm:prSet presAssocID="{AFCF3119-D89B-4181-AC43-C008889781AF}" presName="parentText" presStyleLbl="node1" presStyleIdx="0" presStyleCnt="3" custScaleX="142997" custScaleY="263699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DCACD26E-E510-4201-9DB6-7B5E96FF0DEB}" type="pres">
      <dgm:prSet presAssocID="{AFCF3119-D89B-4181-AC43-C008889781AF}" presName="negativeSpace" presStyleCnt="0"/>
      <dgm:spPr/>
    </dgm:pt>
    <dgm:pt modelId="{882ECE62-7D30-4CA1-8181-A436644CCB9D}" type="pres">
      <dgm:prSet presAssocID="{AFCF3119-D89B-4181-AC43-C008889781AF}" presName="childText" presStyleLbl="conFgAcc1" presStyleIdx="0" presStyleCnt="3">
        <dgm:presLayoutVars>
          <dgm:bulletEnabled val="1"/>
        </dgm:presLayoutVars>
      </dgm:prSet>
      <dgm:spPr/>
    </dgm:pt>
    <dgm:pt modelId="{6279DEE3-26DF-4C5C-A22F-CA7D47795B2D}" type="pres">
      <dgm:prSet presAssocID="{C8720515-7139-4FE8-B95A-A159FEDF62F1}" presName="spaceBetweenRectangles" presStyleCnt="0"/>
      <dgm:spPr/>
    </dgm:pt>
    <dgm:pt modelId="{77741D93-27F3-4346-B41B-41C59D25C580}" type="pres">
      <dgm:prSet presAssocID="{4D92106B-BE1D-4BA5-951A-1A1EC74E4954}" presName="parentLin" presStyleCnt="0"/>
      <dgm:spPr/>
    </dgm:pt>
    <dgm:pt modelId="{CD1EC57E-5A5E-4AE2-B7FC-23A261086BC2}" type="pres">
      <dgm:prSet presAssocID="{4D92106B-BE1D-4BA5-951A-1A1EC74E4954}" presName="parentLeftMargin" presStyleLbl="node1" presStyleIdx="0" presStyleCnt="3"/>
      <dgm:spPr/>
      <dgm:t>
        <a:bodyPr/>
        <a:lstStyle/>
        <a:p>
          <a:endParaRPr lang="en-IN"/>
        </a:p>
      </dgm:t>
    </dgm:pt>
    <dgm:pt modelId="{6B1773D0-FE53-471A-9580-CC74CCD3AF2B}" type="pres">
      <dgm:prSet presAssocID="{4D92106B-BE1D-4BA5-951A-1A1EC74E4954}" presName="parentText" presStyleLbl="node1" presStyleIdx="1" presStyleCnt="3" custScaleX="142857" custScaleY="171748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D65F680-84CC-4986-A99C-39A218721AA3}" type="pres">
      <dgm:prSet presAssocID="{4D92106B-BE1D-4BA5-951A-1A1EC74E4954}" presName="negativeSpace" presStyleCnt="0"/>
      <dgm:spPr/>
    </dgm:pt>
    <dgm:pt modelId="{D4CDFF67-34D3-4578-A8DC-ABB43F7A4F5E}" type="pres">
      <dgm:prSet presAssocID="{4D92106B-BE1D-4BA5-951A-1A1EC74E4954}" presName="childText" presStyleLbl="conFgAcc1" presStyleIdx="1" presStyleCnt="3">
        <dgm:presLayoutVars>
          <dgm:bulletEnabled val="1"/>
        </dgm:presLayoutVars>
      </dgm:prSet>
      <dgm:spPr/>
    </dgm:pt>
    <dgm:pt modelId="{37F4F931-8C22-40E7-9F86-49309BB9D061}" type="pres">
      <dgm:prSet presAssocID="{584DFCD6-4ED1-47DB-8F28-5797891705A5}" presName="spaceBetweenRectangles" presStyleCnt="0"/>
      <dgm:spPr/>
    </dgm:pt>
    <dgm:pt modelId="{8EBD1394-34C0-4717-8D92-F37CEE49A2E4}" type="pres">
      <dgm:prSet presAssocID="{A389EEEA-24BB-4985-9FBE-00500444A13C}" presName="parentLin" presStyleCnt="0"/>
      <dgm:spPr/>
    </dgm:pt>
    <dgm:pt modelId="{86A3D64E-0A39-4B85-91BC-03A6AE3161AC}" type="pres">
      <dgm:prSet presAssocID="{A389EEEA-24BB-4985-9FBE-00500444A13C}" presName="parentLeftMargin" presStyleLbl="node1" presStyleIdx="1" presStyleCnt="3"/>
      <dgm:spPr/>
      <dgm:t>
        <a:bodyPr/>
        <a:lstStyle/>
        <a:p>
          <a:endParaRPr lang="en-IN"/>
        </a:p>
      </dgm:t>
    </dgm:pt>
    <dgm:pt modelId="{B2FE57A0-EEB8-40A0-84BA-09C3599EABCA}" type="pres">
      <dgm:prSet presAssocID="{A389EEEA-24BB-4985-9FBE-00500444A13C}" presName="parentText" presStyleLbl="node1" presStyleIdx="2" presStyleCnt="3" custScaleX="142857" custScaleY="261559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51FB9DE1-07B6-4FF7-B9A8-09029D5E7CE9}" type="pres">
      <dgm:prSet presAssocID="{A389EEEA-24BB-4985-9FBE-00500444A13C}" presName="negativeSpace" presStyleCnt="0"/>
      <dgm:spPr/>
    </dgm:pt>
    <dgm:pt modelId="{4D3C61BE-8CF2-416D-B5FA-B7128447DD11}" type="pres">
      <dgm:prSet presAssocID="{A389EEEA-24BB-4985-9FBE-00500444A13C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C920C2EF-A879-479E-A4A4-A3BE0E0BC3FA}" srcId="{D2C35860-DDD9-400F-8A31-C13CDDEEDA1A}" destId="{4D92106B-BE1D-4BA5-951A-1A1EC74E4954}" srcOrd="1" destOrd="0" parTransId="{E4436338-F7A8-4B8F-A429-73777BB3BB6B}" sibTransId="{584DFCD6-4ED1-47DB-8F28-5797891705A5}"/>
    <dgm:cxn modelId="{CACE273D-2C5B-4BE9-A3EB-67A0BF887265}" type="presOf" srcId="{A389EEEA-24BB-4985-9FBE-00500444A13C}" destId="{86A3D64E-0A39-4B85-91BC-03A6AE3161AC}" srcOrd="0" destOrd="0" presId="urn:microsoft.com/office/officeart/2005/8/layout/list1"/>
    <dgm:cxn modelId="{8397C3F2-A6AD-4F45-9792-D98604FC4763}" type="presOf" srcId="{D2C35860-DDD9-400F-8A31-C13CDDEEDA1A}" destId="{33D888D4-3FDB-4ECE-978B-80EFC5947F84}" srcOrd="0" destOrd="0" presId="urn:microsoft.com/office/officeart/2005/8/layout/list1"/>
    <dgm:cxn modelId="{BA6969BB-EACC-49C4-B1AC-E43CA2A2F98D}" srcId="{D2C35860-DDD9-400F-8A31-C13CDDEEDA1A}" destId="{AFCF3119-D89B-4181-AC43-C008889781AF}" srcOrd="0" destOrd="0" parTransId="{722AD708-37EB-4F80-BCD7-FFB8188F327F}" sibTransId="{C8720515-7139-4FE8-B95A-A159FEDF62F1}"/>
    <dgm:cxn modelId="{8F695772-9201-42C8-BFE3-D7A2FEE08040}" type="presOf" srcId="{AFCF3119-D89B-4181-AC43-C008889781AF}" destId="{34634D85-F032-4641-9817-3A0514CDA815}" srcOrd="0" destOrd="0" presId="urn:microsoft.com/office/officeart/2005/8/layout/list1"/>
    <dgm:cxn modelId="{B9878B86-B503-45F9-B4EF-94DF0EEB74EF}" type="presOf" srcId="{4D92106B-BE1D-4BA5-951A-1A1EC74E4954}" destId="{CD1EC57E-5A5E-4AE2-B7FC-23A261086BC2}" srcOrd="0" destOrd="0" presId="urn:microsoft.com/office/officeart/2005/8/layout/list1"/>
    <dgm:cxn modelId="{AAF5F457-2EF2-442D-86AA-3999AEE5F37F}" type="presOf" srcId="{A389EEEA-24BB-4985-9FBE-00500444A13C}" destId="{B2FE57A0-EEB8-40A0-84BA-09C3599EABCA}" srcOrd="1" destOrd="0" presId="urn:microsoft.com/office/officeart/2005/8/layout/list1"/>
    <dgm:cxn modelId="{AD04755C-538A-47E1-A834-0A4D304256FB}" type="presOf" srcId="{AFCF3119-D89B-4181-AC43-C008889781AF}" destId="{050CA05F-0E41-43F5-A7F9-AC49FD4DD6D8}" srcOrd="1" destOrd="0" presId="urn:microsoft.com/office/officeart/2005/8/layout/list1"/>
    <dgm:cxn modelId="{B659C241-6B2C-41F2-A4A0-E29598361C34}" type="presOf" srcId="{4D92106B-BE1D-4BA5-951A-1A1EC74E4954}" destId="{6B1773D0-FE53-471A-9580-CC74CCD3AF2B}" srcOrd="1" destOrd="0" presId="urn:microsoft.com/office/officeart/2005/8/layout/list1"/>
    <dgm:cxn modelId="{4BFE0D7C-E649-4085-8354-939B04E9C78B}" srcId="{D2C35860-DDD9-400F-8A31-C13CDDEEDA1A}" destId="{A389EEEA-24BB-4985-9FBE-00500444A13C}" srcOrd="2" destOrd="0" parTransId="{84C0188C-A629-4AC6-BB4E-F403A583C388}" sibTransId="{39EABF7C-677C-400E-B49D-528D9CD4EBFF}"/>
    <dgm:cxn modelId="{83058C1D-E99D-4193-B03B-C5D270847146}" type="presParOf" srcId="{33D888D4-3FDB-4ECE-978B-80EFC5947F84}" destId="{85356AAF-1D01-4653-961C-C5FC17F31F6E}" srcOrd="0" destOrd="0" presId="urn:microsoft.com/office/officeart/2005/8/layout/list1"/>
    <dgm:cxn modelId="{413DD6A4-AAB0-4155-8C9B-F44FF595B828}" type="presParOf" srcId="{85356AAF-1D01-4653-961C-C5FC17F31F6E}" destId="{34634D85-F032-4641-9817-3A0514CDA815}" srcOrd="0" destOrd="0" presId="urn:microsoft.com/office/officeart/2005/8/layout/list1"/>
    <dgm:cxn modelId="{81F77C3F-F6F8-4EFD-BA6C-6F525378AF58}" type="presParOf" srcId="{85356AAF-1D01-4653-961C-C5FC17F31F6E}" destId="{050CA05F-0E41-43F5-A7F9-AC49FD4DD6D8}" srcOrd="1" destOrd="0" presId="urn:microsoft.com/office/officeart/2005/8/layout/list1"/>
    <dgm:cxn modelId="{8097005D-7B4F-42D4-ADEB-1BF6237AD187}" type="presParOf" srcId="{33D888D4-3FDB-4ECE-978B-80EFC5947F84}" destId="{DCACD26E-E510-4201-9DB6-7B5E96FF0DEB}" srcOrd="1" destOrd="0" presId="urn:microsoft.com/office/officeart/2005/8/layout/list1"/>
    <dgm:cxn modelId="{266E801C-615F-4248-AB72-31B6DD62E2B9}" type="presParOf" srcId="{33D888D4-3FDB-4ECE-978B-80EFC5947F84}" destId="{882ECE62-7D30-4CA1-8181-A436644CCB9D}" srcOrd="2" destOrd="0" presId="urn:microsoft.com/office/officeart/2005/8/layout/list1"/>
    <dgm:cxn modelId="{500231ED-9A95-4642-B32E-E57C9554C839}" type="presParOf" srcId="{33D888D4-3FDB-4ECE-978B-80EFC5947F84}" destId="{6279DEE3-26DF-4C5C-A22F-CA7D47795B2D}" srcOrd="3" destOrd="0" presId="urn:microsoft.com/office/officeart/2005/8/layout/list1"/>
    <dgm:cxn modelId="{C78EAA27-5EEF-4E18-8DE9-9841C079E110}" type="presParOf" srcId="{33D888D4-3FDB-4ECE-978B-80EFC5947F84}" destId="{77741D93-27F3-4346-B41B-41C59D25C580}" srcOrd="4" destOrd="0" presId="urn:microsoft.com/office/officeart/2005/8/layout/list1"/>
    <dgm:cxn modelId="{C67CEAC6-EB9A-4927-A568-F1E6FAE42557}" type="presParOf" srcId="{77741D93-27F3-4346-B41B-41C59D25C580}" destId="{CD1EC57E-5A5E-4AE2-B7FC-23A261086BC2}" srcOrd="0" destOrd="0" presId="urn:microsoft.com/office/officeart/2005/8/layout/list1"/>
    <dgm:cxn modelId="{9D74550B-DAF2-470D-A9D5-A4FF20A887E2}" type="presParOf" srcId="{77741D93-27F3-4346-B41B-41C59D25C580}" destId="{6B1773D0-FE53-471A-9580-CC74CCD3AF2B}" srcOrd="1" destOrd="0" presId="urn:microsoft.com/office/officeart/2005/8/layout/list1"/>
    <dgm:cxn modelId="{A3116B62-0033-4613-9814-2D671A95CFB0}" type="presParOf" srcId="{33D888D4-3FDB-4ECE-978B-80EFC5947F84}" destId="{6D65F680-84CC-4986-A99C-39A218721AA3}" srcOrd="5" destOrd="0" presId="urn:microsoft.com/office/officeart/2005/8/layout/list1"/>
    <dgm:cxn modelId="{AE85F890-EDA5-46E3-AE9B-145C56A093C2}" type="presParOf" srcId="{33D888D4-3FDB-4ECE-978B-80EFC5947F84}" destId="{D4CDFF67-34D3-4578-A8DC-ABB43F7A4F5E}" srcOrd="6" destOrd="0" presId="urn:microsoft.com/office/officeart/2005/8/layout/list1"/>
    <dgm:cxn modelId="{1E2D1E16-45F3-4B1F-B5A1-AD761E61CFEC}" type="presParOf" srcId="{33D888D4-3FDB-4ECE-978B-80EFC5947F84}" destId="{37F4F931-8C22-40E7-9F86-49309BB9D061}" srcOrd="7" destOrd="0" presId="urn:microsoft.com/office/officeart/2005/8/layout/list1"/>
    <dgm:cxn modelId="{8EEB9538-A590-44CE-86A0-40A39A90806C}" type="presParOf" srcId="{33D888D4-3FDB-4ECE-978B-80EFC5947F84}" destId="{8EBD1394-34C0-4717-8D92-F37CEE49A2E4}" srcOrd="8" destOrd="0" presId="urn:microsoft.com/office/officeart/2005/8/layout/list1"/>
    <dgm:cxn modelId="{4D6A710D-C22B-4544-93A7-75B1A16D361E}" type="presParOf" srcId="{8EBD1394-34C0-4717-8D92-F37CEE49A2E4}" destId="{86A3D64E-0A39-4B85-91BC-03A6AE3161AC}" srcOrd="0" destOrd="0" presId="urn:microsoft.com/office/officeart/2005/8/layout/list1"/>
    <dgm:cxn modelId="{60DEA718-B27D-49F0-B36D-DD1477DD641C}" type="presParOf" srcId="{8EBD1394-34C0-4717-8D92-F37CEE49A2E4}" destId="{B2FE57A0-EEB8-40A0-84BA-09C3599EABCA}" srcOrd="1" destOrd="0" presId="urn:microsoft.com/office/officeart/2005/8/layout/list1"/>
    <dgm:cxn modelId="{224ED7BD-EB4F-4288-A5D4-351895902F31}" type="presParOf" srcId="{33D888D4-3FDB-4ECE-978B-80EFC5947F84}" destId="{51FB9DE1-07B6-4FF7-B9A8-09029D5E7CE9}" srcOrd="9" destOrd="0" presId="urn:microsoft.com/office/officeart/2005/8/layout/list1"/>
    <dgm:cxn modelId="{A263E6D0-FCF0-43EF-9A9C-A6296E9499B2}" type="presParOf" srcId="{33D888D4-3FDB-4ECE-978B-80EFC5947F84}" destId="{4D3C61BE-8CF2-416D-B5FA-B7128447DD11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C41707C-B319-4AEA-9917-A79CDF59B49E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89A18CDC-FC4D-4049-8BF1-6BEFA0CBF651}">
      <dgm:prSet phldrT="[Text]"/>
      <dgm:spPr/>
      <dgm:t>
        <a:bodyPr/>
        <a:lstStyle/>
        <a:p>
          <a:r>
            <a:rPr lang="en-US" dirty="0" smtClean="0"/>
            <a:t>Present as 90mg/kg body mass</a:t>
          </a:r>
          <a:endParaRPr lang="en-IN" dirty="0"/>
        </a:p>
      </dgm:t>
    </dgm:pt>
    <dgm:pt modelId="{2BF740E3-74E4-43E4-8709-438F5AAA2FA2}" type="parTrans" cxnId="{A9233B49-24D4-42EE-BCCD-9F8DA40D9903}">
      <dgm:prSet/>
      <dgm:spPr/>
      <dgm:t>
        <a:bodyPr/>
        <a:lstStyle/>
        <a:p>
          <a:endParaRPr lang="en-IN"/>
        </a:p>
      </dgm:t>
    </dgm:pt>
    <dgm:pt modelId="{CBCB271E-9FED-4ED8-8A67-391AB3BFB8D6}" type="sibTrans" cxnId="{A9233B49-24D4-42EE-BCCD-9F8DA40D9903}">
      <dgm:prSet/>
      <dgm:spPr/>
      <dgm:t>
        <a:bodyPr/>
        <a:lstStyle/>
        <a:p>
          <a:endParaRPr lang="en-IN"/>
        </a:p>
      </dgm:t>
    </dgm:pt>
    <dgm:pt modelId="{47403E99-81DE-48A0-B71F-76CB43BD92F3}">
      <dgm:prSet phldrT="[Text]"/>
      <dgm:spPr/>
      <dgm:t>
        <a:bodyPr/>
        <a:lstStyle/>
        <a:p>
          <a:r>
            <a:rPr lang="en-US" dirty="0" smtClean="0"/>
            <a:t>Iron, Copper, Cobalt</a:t>
          </a:r>
          <a:endParaRPr lang="en-IN" dirty="0"/>
        </a:p>
      </dgm:t>
    </dgm:pt>
    <dgm:pt modelId="{DCECAB48-3D2A-4A85-8174-CC10E2373A2C}" type="parTrans" cxnId="{F62C446A-7348-4FF2-B4D0-4B99D73434CA}">
      <dgm:prSet/>
      <dgm:spPr/>
      <dgm:t>
        <a:bodyPr/>
        <a:lstStyle/>
        <a:p>
          <a:endParaRPr lang="en-IN"/>
        </a:p>
      </dgm:t>
    </dgm:pt>
    <dgm:pt modelId="{B456F495-5760-4733-83AE-D40DA3D417FB}" type="sibTrans" cxnId="{F62C446A-7348-4FF2-B4D0-4B99D73434CA}">
      <dgm:prSet/>
      <dgm:spPr/>
      <dgm:t>
        <a:bodyPr/>
        <a:lstStyle/>
        <a:p>
          <a:endParaRPr lang="en-IN"/>
        </a:p>
      </dgm:t>
    </dgm:pt>
    <dgm:pt modelId="{E4694D8F-FE8F-495A-96FB-76A318051D56}">
      <dgm:prSet phldrT="[Text]"/>
      <dgm:spPr/>
      <dgm:t>
        <a:bodyPr/>
        <a:lstStyle/>
        <a:p>
          <a:r>
            <a:rPr lang="en-US" dirty="0" smtClean="0"/>
            <a:t>Zinc, Selenium, Iodine</a:t>
          </a:r>
          <a:endParaRPr lang="en-IN" dirty="0"/>
        </a:p>
      </dgm:t>
    </dgm:pt>
    <dgm:pt modelId="{23AD8B58-E0B9-4A21-A589-E0A13FB4C92F}" type="parTrans" cxnId="{CDE6DB6A-E207-485E-87E1-7229EABD7D84}">
      <dgm:prSet/>
      <dgm:spPr/>
      <dgm:t>
        <a:bodyPr/>
        <a:lstStyle/>
        <a:p>
          <a:endParaRPr lang="en-IN"/>
        </a:p>
      </dgm:t>
    </dgm:pt>
    <dgm:pt modelId="{F062D52C-0F3B-434F-894C-2251DF8B8579}" type="sibTrans" cxnId="{CDE6DB6A-E207-485E-87E1-7229EABD7D84}">
      <dgm:prSet/>
      <dgm:spPr/>
      <dgm:t>
        <a:bodyPr/>
        <a:lstStyle/>
        <a:p>
          <a:endParaRPr lang="en-IN"/>
        </a:p>
      </dgm:t>
    </dgm:pt>
    <dgm:pt modelId="{EEAA541E-44D4-4862-ABA6-B4751CD020A8}">
      <dgm:prSet/>
      <dgm:spPr/>
      <dgm:t>
        <a:bodyPr/>
        <a:lstStyle/>
        <a:p>
          <a:r>
            <a:rPr lang="en-US" dirty="0" smtClean="0"/>
            <a:t>Manganese,  Fluorine</a:t>
          </a:r>
          <a:endParaRPr lang="en-IN" dirty="0"/>
        </a:p>
      </dgm:t>
    </dgm:pt>
    <dgm:pt modelId="{FFD13BC1-CD8C-4316-BD3C-231E5FB21267}" type="parTrans" cxnId="{4C9CFFF0-F0F9-457D-92B6-C85CA092A12E}">
      <dgm:prSet/>
      <dgm:spPr/>
    </dgm:pt>
    <dgm:pt modelId="{76DD0B19-D1AE-4469-B246-E0D405F3854E}" type="sibTrans" cxnId="{4C9CFFF0-F0F9-457D-92B6-C85CA092A12E}">
      <dgm:prSet/>
      <dgm:spPr/>
    </dgm:pt>
    <dgm:pt modelId="{ABE3CB37-5F53-4584-B227-B1C3EE3FF877}" type="pres">
      <dgm:prSet presAssocID="{7C41707C-B319-4AEA-9917-A79CDF59B49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E228ED15-EBB5-47E4-80A7-DB820B37DE62}" type="pres">
      <dgm:prSet presAssocID="{89A18CDC-FC4D-4049-8BF1-6BEFA0CBF651}" presName="parentLin" presStyleCnt="0"/>
      <dgm:spPr/>
    </dgm:pt>
    <dgm:pt modelId="{75D53256-83FA-4432-9A42-42BB99CF5C64}" type="pres">
      <dgm:prSet presAssocID="{89A18CDC-FC4D-4049-8BF1-6BEFA0CBF651}" presName="parentLeftMargin" presStyleLbl="node1" presStyleIdx="0" presStyleCnt="4"/>
      <dgm:spPr/>
      <dgm:t>
        <a:bodyPr/>
        <a:lstStyle/>
        <a:p>
          <a:endParaRPr lang="en-IN"/>
        </a:p>
      </dgm:t>
    </dgm:pt>
    <dgm:pt modelId="{026888FC-672B-4D88-835A-4857DEF25DDD}" type="pres">
      <dgm:prSet presAssocID="{89A18CDC-FC4D-4049-8BF1-6BEFA0CBF651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67BA562-787B-4FD3-BD05-3890BC5FDDF7}" type="pres">
      <dgm:prSet presAssocID="{89A18CDC-FC4D-4049-8BF1-6BEFA0CBF651}" presName="negativeSpace" presStyleCnt="0"/>
      <dgm:spPr/>
    </dgm:pt>
    <dgm:pt modelId="{571E0B17-8EE3-44B6-A2DA-C5C8A9C18424}" type="pres">
      <dgm:prSet presAssocID="{89A18CDC-FC4D-4049-8BF1-6BEFA0CBF651}" presName="childText" presStyleLbl="conFgAcc1" presStyleIdx="0" presStyleCnt="4">
        <dgm:presLayoutVars>
          <dgm:bulletEnabled val="1"/>
        </dgm:presLayoutVars>
      </dgm:prSet>
      <dgm:spPr/>
    </dgm:pt>
    <dgm:pt modelId="{C1234535-08DB-484F-9CC9-5CEF916349A7}" type="pres">
      <dgm:prSet presAssocID="{CBCB271E-9FED-4ED8-8A67-391AB3BFB8D6}" presName="spaceBetweenRectangles" presStyleCnt="0"/>
      <dgm:spPr/>
    </dgm:pt>
    <dgm:pt modelId="{C74AAA07-FC1F-4067-833C-CFD8C4D1675D}" type="pres">
      <dgm:prSet presAssocID="{47403E99-81DE-48A0-B71F-76CB43BD92F3}" presName="parentLin" presStyleCnt="0"/>
      <dgm:spPr/>
    </dgm:pt>
    <dgm:pt modelId="{3780358B-3636-41A1-A596-1D7874FEF55D}" type="pres">
      <dgm:prSet presAssocID="{47403E99-81DE-48A0-B71F-76CB43BD92F3}" presName="parentLeftMargin" presStyleLbl="node1" presStyleIdx="0" presStyleCnt="4"/>
      <dgm:spPr/>
      <dgm:t>
        <a:bodyPr/>
        <a:lstStyle/>
        <a:p>
          <a:endParaRPr lang="en-IN"/>
        </a:p>
      </dgm:t>
    </dgm:pt>
    <dgm:pt modelId="{032EAF1E-63CE-484C-9688-F382355A5FA4}" type="pres">
      <dgm:prSet presAssocID="{47403E99-81DE-48A0-B71F-76CB43BD92F3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DD9F8F08-4632-4151-B390-D78FFB5C4C1A}" type="pres">
      <dgm:prSet presAssocID="{47403E99-81DE-48A0-B71F-76CB43BD92F3}" presName="negativeSpace" presStyleCnt="0"/>
      <dgm:spPr/>
    </dgm:pt>
    <dgm:pt modelId="{71DDCBF1-63C5-444F-B905-7247DC8A9BE8}" type="pres">
      <dgm:prSet presAssocID="{47403E99-81DE-48A0-B71F-76CB43BD92F3}" presName="childText" presStyleLbl="conFgAcc1" presStyleIdx="1" presStyleCnt="4">
        <dgm:presLayoutVars>
          <dgm:bulletEnabled val="1"/>
        </dgm:presLayoutVars>
      </dgm:prSet>
      <dgm:spPr/>
    </dgm:pt>
    <dgm:pt modelId="{93B1419F-0066-41B1-8D3E-1D10BDF5A158}" type="pres">
      <dgm:prSet presAssocID="{B456F495-5760-4733-83AE-D40DA3D417FB}" presName="spaceBetweenRectangles" presStyleCnt="0"/>
      <dgm:spPr/>
    </dgm:pt>
    <dgm:pt modelId="{D31CBEFB-A32C-490A-B100-1E19A0FB9360}" type="pres">
      <dgm:prSet presAssocID="{E4694D8F-FE8F-495A-96FB-76A318051D56}" presName="parentLin" presStyleCnt="0"/>
      <dgm:spPr/>
    </dgm:pt>
    <dgm:pt modelId="{31A638A4-42D2-4A48-80F2-D998EF7C314B}" type="pres">
      <dgm:prSet presAssocID="{E4694D8F-FE8F-495A-96FB-76A318051D56}" presName="parentLeftMargin" presStyleLbl="node1" presStyleIdx="1" presStyleCnt="4"/>
      <dgm:spPr/>
      <dgm:t>
        <a:bodyPr/>
        <a:lstStyle/>
        <a:p>
          <a:endParaRPr lang="en-IN"/>
        </a:p>
      </dgm:t>
    </dgm:pt>
    <dgm:pt modelId="{917B9116-CF8C-4759-A0A6-3EB20FFAF527}" type="pres">
      <dgm:prSet presAssocID="{E4694D8F-FE8F-495A-96FB-76A318051D56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8D68124-9D81-4A43-8CE5-BCA2C7D3D5EE}" type="pres">
      <dgm:prSet presAssocID="{E4694D8F-FE8F-495A-96FB-76A318051D56}" presName="negativeSpace" presStyleCnt="0"/>
      <dgm:spPr/>
    </dgm:pt>
    <dgm:pt modelId="{F7D1C5EF-06E0-4563-8880-BC87C1121513}" type="pres">
      <dgm:prSet presAssocID="{E4694D8F-FE8F-495A-96FB-76A318051D56}" presName="childText" presStyleLbl="conFgAcc1" presStyleIdx="2" presStyleCnt="4">
        <dgm:presLayoutVars>
          <dgm:bulletEnabled val="1"/>
        </dgm:presLayoutVars>
      </dgm:prSet>
      <dgm:spPr/>
    </dgm:pt>
    <dgm:pt modelId="{081F1137-C3A0-4D53-ACC5-208A87BE8135}" type="pres">
      <dgm:prSet presAssocID="{F062D52C-0F3B-434F-894C-2251DF8B8579}" presName="spaceBetweenRectangles" presStyleCnt="0"/>
      <dgm:spPr/>
    </dgm:pt>
    <dgm:pt modelId="{2C9D081D-F9A2-47BF-8B54-AA34B023713A}" type="pres">
      <dgm:prSet presAssocID="{EEAA541E-44D4-4862-ABA6-B4751CD020A8}" presName="parentLin" presStyleCnt="0"/>
      <dgm:spPr/>
    </dgm:pt>
    <dgm:pt modelId="{6F299097-DDB7-4092-9F10-8C04967D67A6}" type="pres">
      <dgm:prSet presAssocID="{EEAA541E-44D4-4862-ABA6-B4751CD020A8}" presName="parentLeftMargin" presStyleLbl="node1" presStyleIdx="2" presStyleCnt="4"/>
      <dgm:spPr/>
      <dgm:t>
        <a:bodyPr/>
        <a:lstStyle/>
        <a:p>
          <a:endParaRPr lang="en-IN"/>
        </a:p>
      </dgm:t>
    </dgm:pt>
    <dgm:pt modelId="{339B4ACA-6B27-45EF-BDAE-96F64391C12B}" type="pres">
      <dgm:prSet presAssocID="{EEAA541E-44D4-4862-ABA6-B4751CD020A8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98B16757-761E-47A7-9129-30B36496D582}" type="pres">
      <dgm:prSet presAssocID="{EEAA541E-44D4-4862-ABA6-B4751CD020A8}" presName="negativeSpace" presStyleCnt="0"/>
      <dgm:spPr/>
    </dgm:pt>
    <dgm:pt modelId="{C34C5491-4547-4C41-A066-031490AC97A7}" type="pres">
      <dgm:prSet presAssocID="{EEAA541E-44D4-4862-ABA6-B4751CD020A8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7C258A30-413F-4541-A724-475DC7F4C332}" type="presOf" srcId="{89A18CDC-FC4D-4049-8BF1-6BEFA0CBF651}" destId="{026888FC-672B-4D88-835A-4857DEF25DDD}" srcOrd="1" destOrd="0" presId="urn:microsoft.com/office/officeart/2005/8/layout/list1"/>
    <dgm:cxn modelId="{4C9CFFF0-F0F9-457D-92B6-C85CA092A12E}" srcId="{7C41707C-B319-4AEA-9917-A79CDF59B49E}" destId="{EEAA541E-44D4-4862-ABA6-B4751CD020A8}" srcOrd="3" destOrd="0" parTransId="{FFD13BC1-CD8C-4316-BD3C-231E5FB21267}" sibTransId="{76DD0B19-D1AE-4469-B246-E0D405F3854E}"/>
    <dgm:cxn modelId="{758985BE-345D-4721-BFCE-2B1DCD42281D}" type="presOf" srcId="{7C41707C-B319-4AEA-9917-A79CDF59B49E}" destId="{ABE3CB37-5F53-4584-B227-B1C3EE3FF877}" srcOrd="0" destOrd="0" presId="urn:microsoft.com/office/officeart/2005/8/layout/list1"/>
    <dgm:cxn modelId="{CD62C18B-4F1D-43CE-8283-CF886629B3FF}" type="presOf" srcId="{E4694D8F-FE8F-495A-96FB-76A318051D56}" destId="{917B9116-CF8C-4759-A0A6-3EB20FFAF527}" srcOrd="1" destOrd="0" presId="urn:microsoft.com/office/officeart/2005/8/layout/list1"/>
    <dgm:cxn modelId="{1F268720-5DA0-4B13-A045-14B8734A0117}" type="presOf" srcId="{EEAA541E-44D4-4862-ABA6-B4751CD020A8}" destId="{6F299097-DDB7-4092-9F10-8C04967D67A6}" srcOrd="0" destOrd="0" presId="urn:microsoft.com/office/officeart/2005/8/layout/list1"/>
    <dgm:cxn modelId="{413A0203-BC61-4F24-862F-47FC602EC67A}" type="presOf" srcId="{E4694D8F-FE8F-495A-96FB-76A318051D56}" destId="{31A638A4-42D2-4A48-80F2-D998EF7C314B}" srcOrd="0" destOrd="0" presId="urn:microsoft.com/office/officeart/2005/8/layout/list1"/>
    <dgm:cxn modelId="{ACBE48D9-4656-4F00-B812-4C8DE24C65EA}" type="presOf" srcId="{47403E99-81DE-48A0-B71F-76CB43BD92F3}" destId="{032EAF1E-63CE-484C-9688-F382355A5FA4}" srcOrd="1" destOrd="0" presId="urn:microsoft.com/office/officeart/2005/8/layout/list1"/>
    <dgm:cxn modelId="{CDE6DB6A-E207-485E-87E1-7229EABD7D84}" srcId="{7C41707C-B319-4AEA-9917-A79CDF59B49E}" destId="{E4694D8F-FE8F-495A-96FB-76A318051D56}" srcOrd="2" destOrd="0" parTransId="{23AD8B58-E0B9-4A21-A589-E0A13FB4C92F}" sibTransId="{F062D52C-0F3B-434F-894C-2251DF8B8579}"/>
    <dgm:cxn modelId="{F0D0223F-C488-43BC-BD3C-F842FFDEC2B5}" type="presOf" srcId="{89A18CDC-FC4D-4049-8BF1-6BEFA0CBF651}" destId="{75D53256-83FA-4432-9A42-42BB99CF5C64}" srcOrd="0" destOrd="0" presId="urn:microsoft.com/office/officeart/2005/8/layout/list1"/>
    <dgm:cxn modelId="{F62C446A-7348-4FF2-B4D0-4B99D73434CA}" srcId="{7C41707C-B319-4AEA-9917-A79CDF59B49E}" destId="{47403E99-81DE-48A0-B71F-76CB43BD92F3}" srcOrd="1" destOrd="0" parTransId="{DCECAB48-3D2A-4A85-8174-CC10E2373A2C}" sibTransId="{B456F495-5760-4733-83AE-D40DA3D417FB}"/>
    <dgm:cxn modelId="{A9233B49-24D4-42EE-BCCD-9F8DA40D9903}" srcId="{7C41707C-B319-4AEA-9917-A79CDF59B49E}" destId="{89A18CDC-FC4D-4049-8BF1-6BEFA0CBF651}" srcOrd="0" destOrd="0" parTransId="{2BF740E3-74E4-43E4-8709-438F5AAA2FA2}" sibTransId="{CBCB271E-9FED-4ED8-8A67-391AB3BFB8D6}"/>
    <dgm:cxn modelId="{B4CC0062-28A1-4D93-AAB9-84376B80FCE6}" type="presOf" srcId="{EEAA541E-44D4-4862-ABA6-B4751CD020A8}" destId="{339B4ACA-6B27-45EF-BDAE-96F64391C12B}" srcOrd="1" destOrd="0" presId="urn:microsoft.com/office/officeart/2005/8/layout/list1"/>
    <dgm:cxn modelId="{FA0D794F-2F61-4203-988C-4C3E3B26E3FB}" type="presOf" srcId="{47403E99-81DE-48A0-B71F-76CB43BD92F3}" destId="{3780358B-3636-41A1-A596-1D7874FEF55D}" srcOrd="0" destOrd="0" presId="urn:microsoft.com/office/officeart/2005/8/layout/list1"/>
    <dgm:cxn modelId="{A3404AEC-00DB-4176-B25F-2CFC47DECEA3}" type="presParOf" srcId="{ABE3CB37-5F53-4584-B227-B1C3EE3FF877}" destId="{E228ED15-EBB5-47E4-80A7-DB820B37DE62}" srcOrd="0" destOrd="0" presId="urn:microsoft.com/office/officeart/2005/8/layout/list1"/>
    <dgm:cxn modelId="{9BE3CDED-B10C-41E2-86C7-2A68D5FC65A9}" type="presParOf" srcId="{E228ED15-EBB5-47E4-80A7-DB820B37DE62}" destId="{75D53256-83FA-4432-9A42-42BB99CF5C64}" srcOrd="0" destOrd="0" presId="urn:microsoft.com/office/officeart/2005/8/layout/list1"/>
    <dgm:cxn modelId="{89C94DF6-D7D8-48A1-B589-BC545420F965}" type="presParOf" srcId="{E228ED15-EBB5-47E4-80A7-DB820B37DE62}" destId="{026888FC-672B-4D88-835A-4857DEF25DDD}" srcOrd="1" destOrd="0" presId="urn:microsoft.com/office/officeart/2005/8/layout/list1"/>
    <dgm:cxn modelId="{7CED0CCD-3CBE-4A14-BB27-E6C5D6497CA2}" type="presParOf" srcId="{ABE3CB37-5F53-4584-B227-B1C3EE3FF877}" destId="{E67BA562-787B-4FD3-BD05-3890BC5FDDF7}" srcOrd="1" destOrd="0" presId="urn:microsoft.com/office/officeart/2005/8/layout/list1"/>
    <dgm:cxn modelId="{B8C73DC8-9EC6-4EAA-A535-324AA8DBD629}" type="presParOf" srcId="{ABE3CB37-5F53-4584-B227-B1C3EE3FF877}" destId="{571E0B17-8EE3-44B6-A2DA-C5C8A9C18424}" srcOrd="2" destOrd="0" presId="urn:microsoft.com/office/officeart/2005/8/layout/list1"/>
    <dgm:cxn modelId="{CEB71745-DBC4-4F55-A660-756DEFB4CE46}" type="presParOf" srcId="{ABE3CB37-5F53-4584-B227-B1C3EE3FF877}" destId="{C1234535-08DB-484F-9CC9-5CEF916349A7}" srcOrd="3" destOrd="0" presId="urn:microsoft.com/office/officeart/2005/8/layout/list1"/>
    <dgm:cxn modelId="{72575EC2-4411-4118-B74A-585932B5A745}" type="presParOf" srcId="{ABE3CB37-5F53-4584-B227-B1C3EE3FF877}" destId="{C74AAA07-FC1F-4067-833C-CFD8C4D1675D}" srcOrd="4" destOrd="0" presId="urn:microsoft.com/office/officeart/2005/8/layout/list1"/>
    <dgm:cxn modelId="{A558739F-D62F-46C7-9882-D6FC8CB6250A}" type="presParOf" srcId="{C74AAA07-FC1F-4067-833C-CFD8C4D1675D}" destId="{3780358B-3636-41A1-A596-1D7874FEF55D}" srcOrd="0" destOrd="0" presId="urn:microsoft.com/office/officeart/2005/8/layout/list1"/>
    <dgm:cxn modelId="{7ED259EF-BADB-4E16-98EF-263A2EE39B92}" type="presParOf" srcId="{C74AAA07-FC1F-4067-833C-CFD8C4D1675D}" destId="{032EAF1E-63CE-484C-9688-F382355A5FA4}" srcOrd="1" destOrd="0" presId="urn:microsoft.com/office/officeart/2005/8/layout/list1"/>
    <dgm:cxn modelId="{FE40CCD5-5DCA-46C6-B321-4EE4812AA5D5}" type="presParOf" srcId="{ABE3CB37-5F53-4584-B227-B1C3EE3FF877}" destId="{DD9F8F08-4632-4151-B390-D78FFB5C4C1A}" srcOrd="5" destOrd="0" presId="urn:microsoft.com/office/officeart/2005/8/layout/list1"/>
    <dgm:cxn modelId="{F4E18A9F-5BF6-4A63-830E-A31FC6DC2770}" type="presParOf" srcId="{ABE3CB37-5F53-4584-B227-B1C3EE3FF877}" destId="{71DDCBF1-63C5-444F-B905-7247DC8A9BE8}" srcOrd="6" destOrd="0" presId="urn:microsoft.com/office/officeart/2005/8/layout/list1"/>
    <dgm:cxn modelId="{4C730999-37C5-49E7-8197-542478E66DBD}" type="presParOf" srcId="{ABE3CB37-5F53-4584-B227-B1C3EE3FF877}" destId="{93B1419F-0066-41B1-8D3E-1D10BDF5A158}" srcOrd="7" destOrd="0" presId="urn:microsoft.com/office/officeart/2005/8/layout/list1"/>
    <dgm:cxn modelId="{3D6E9CC4-9CCF-4B8C-A584-7E11F22C1F52}" type="presParOf" srcId="{ABE3CB37-5F53-4584-B227-B1C3EE3FF877}" destId="{D31CBEFB-A32C-490A-B100-1E19A0FB9360}" srcOrd="8" destOrd="0" presId="urn:microsoft.com/office/officeart/2005/8/layout/list1"/>
    <dgm:cxn modelId="{48B7797B-266C-4F84-AD6C-D557EDA941A3}" type="presParOf" srcId="{D31CBEFB-A32C-490A-B100-1E19A0FB9360}" destId="{31A638A4-42D2-4A48-80F2-D998EF7C314B}" srcOrd="0" destOrd="0" presId="urn:microsoft.com/office/officeart/2005/8/layout/list1"/>
    <dgm:cxn modelId="{FF3B5652-E804-45F8-9B87-CF275450D8F8}" type="presParOf" srcId="{D31CBEFB-A32C-490A-B100-1E19A0FB9360}" destId="{917B9116-CF8C-4759-A0A6-3EB20FFAF527}" srcOrd="1" destOrd="0" presId="urn:microsoft.com/office/officeart/2005/8/layout/list1"/>
    <dgm:cxn modelId="{436E5A1D-0CC9-41FC-9B4D-345F6380C393}" type="presParOf" srcId="{ABE3CB37-5F53-4584-B227-B1C3EE3FF877}" destId="{68D68124-9D81-4A43-8CE5-BCA2C7D3D5EE}" srcOrd="9" destOrd="0" presId="urn:microsoft.com/office/officeart/2005/8/layout/list1"/>
    <dgm:cxn modelId="{C736B6D6-2E91-4492-869B-7BF5689B0FA9}" type="presParOf" srcId="{ABE3CB37-5F53-4584-B227-B1C3EE3FF877}" destId="{F7D1C5EF-06E0-4563-8880-BC87C1121513}" srcOrd="10" destOrd="0" presId="urn:microsoft.com/office/officeart/2005/8/layout/list1"/>
    <dgm:cxn modelId="{F77D5012-F0F9-4820-BF53-F08DD370A7CC}" type="presParOf" srcId="{ABE3CB37-5F53-4584-B227-B1C3EE3FF877}" destId="{081F1137-C3A0-4D53-ACC5-208A87BE8135}" srcOrd="11" destOrd="0" presId="urn:microsoft.com/office/officeart/2005/8/layout/list1"/>
    <dgm:cxn modelId="{D07DDAA2-0EA7-42D1-BEC3-BF765286EF91}" type="presParOf" srcId="{ABE3CB37-5F53-4584-B227-B1C3EE3FF877}" destId="{2C9D081D-F9A2-47BF-8B54-AA34B023713A}" srcOrd="12" destOrd="0" presId="urn:microsoft.com/office/officeart/2005/8/layout/list1"/>
    <dgm:cxn modelId="{67AB82C3-CDA2-4FDB-B930-565E85F17846}" type="presParOf" srcId="{2C9D081D-F9A2-47BF-8B54-AA34B023713A}" destId="{6F299097-DDB7-4092-9F10-8C04967D67A6}" srcOrd="0" destOrd="0" presId="urn:microsoft.com/office/officeart/2005/8/layout/list1"/>
    <dgm:cxn modelId="{3229D14C-3F64-44F0-B160-4B6344DFDB91}" type="presParOf" srcId="{2C9D081D-F9A2-47BF-8B54-AA34B023713A}" destId="{339B4ACA-6B27-45EF-BDAE-96F64391C12B}" srcOrd="1" destOrd="0" presId="urn:microsoft.com/office/officeart/2005/8/layout/list1"/>
    <dgm:cxn modelId="{7FBAE3C6-F2F1-4983-ABE3-BE1836D035C6}" type="presParOf" srcId="{ABE3CB37-5F53-4584-B227-B1C3EE3FF877}" destId="{98B16757-761E-47A7-9129-30B36496D582}" srcOrd="13" destOrd="0" presId="urn:microsoft.com/office/officeart/2005/8/layout/list1"/>
    <dgm:cxn modelId="{90B99966-DF1D-4982-B01F-5D71A4C8BA76}" type="presParOf" srcId="{ABE3CB37-5F53-4584-B227-B1C3EE3FF877}" destId="{C34C5491-4547-4C41-A066-031490AC97A7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74C48A5-0FCC-442A-91C3-02B5C405D380}" type="doc">
      <dgm:prSet loTypeId="urn:microsoft.com/office/officeart/2005/8/layout/arrow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5598430-0C70-46F5-BFC3-866FD9D70620}">
      <dgm:prSet phldrT="[Text]"/>
      <dgm:spPr/>
      <dgm:t>
        <a:bodyPr/>
        <a:lstStyle/>
        <a:p>
          <a:r>
            <a:rPr lang="en-US" dirty="0" smtClean="0"/>
            <a:t>Supply</a:t>
          </a:r>
          <a:endParaRPr lang="en-US" dirty="0"/>
        </a:p>
      </dgm:t>
    </dgm:pt>
    <dgm:pt modelId="{F53C23F9-2DB7-49C6-83AA-E870915AD273}" type="parTrans" cxnId="{186D1084-25E0-4109-9A3C-0F2BE9369FAD}">
      <dgm:prSet/>
      <dgm:spPr/>
      <dgm:t>
        <a:bodyPr/>
        <a:lstStyle/>
        <a:p>
          <a:endParaRPr lang="en-US"/>
        </a:p>
      </dgm:t>
    </dgm:pt>
    <dgm:pt modelId="{A03429C5-9CA8-4F52-986A-7C2112DE4F83}" type="sibTrans" cxnId="{186D1084-25E0-4109-9A3C-0F2BE9369FAD}">
      <dgm:prSet/>
      <dgm:spPr/>
      <dgm:t>
        <a:bodyPr/>
        <a:lstStyle/>
        <a:p>
          <a:endParaRPr lang="en-US"/>
        </a:p>
      </dgm:t>
    </dgm:pt>
    <dgm:pt modelId="{7A7EF413-ACBC-4F1E-BE55-F41289BBD910}">
      <dgm:prSet phldrT="[Text]"/>
      <dgm:spPr/>
      <dgm:t>
        <a:bodyPr/>
        <a:lstStyle/>
        <a:p>
          <a:r>
            <a:rPr lang="en-US" dirty="0" smtClean="0"/>
            <a:t>Demand</a:t>
          </a:r>
          <a:endParaRPr lang="en-US" dirty="0"/>
        </a:p>
      </dgm:t>
    </dgm:pt>
    <dgm:pt modelId="{DB62805E-BC70-4B15-81EF-AF19732C96A6}" type="parTrans" cxnId="{B44D9375-3A83-481F-9B54-FAE511FEF547}">
      <dgm:prSet/>
      <dgm:spPr/>
      <dgm:t>
        <a:bodyPr/>
        <a:lstStyle/>
        <a:p>
          <a:endParaRPr lang="en-US"/>
        </a:p>
      </dgm:t>
    </dgm:pt>
    <dgm:pt modelId="{921012CB-9E43-4385-9B6D-DFC6CD701F26}" type="sibTrans" cxnId="{B44D9375-3A83-481F-9B54-FAE511FEF547}">
      <dgm:prSet/>
      <dgm:spPr/>
      <dgm:t>
        <a:bodyPr/>
        <a:lstStyle/>
        <a:p>
          <a:endParaRPr lang="en-US"/>
        </a:p>
      </dgm:t>
    </dgm:pt>
    <dgm:pt modelId="{026202C5-CE60-4ED9-B702-903CC40F59A1}" type="pres">
      <dgm:prSet presAssocID="{774C48A5-0FCC-442A-91C3-02B5C405D38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ED9CA3D-F6CD-44A3-9533-A1DC0D28D48F}" type="pres">
      <dgm:prSet presAssocID="{45598430-0C70-46F5-BFC3-866FD9D70620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3B406D-5EAE-4A85-8C84-C33F58DCD971}" type="pres">
      <dgm:prSet presAssocID="{7A7EF413-ACBC-4F1E-BE55-F41289BBD910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44D9375-3A83-481F-9B54-FAE511FEF547}" srcId="{774C48A5-0FCC-442A-91C3-02B5C405D380}" destId="{7A7EF413-ACBC-4F1E-BE55-F41289BBD910}" srcOrd="1" destOrd="0" parTransId="{DB62805E-BC70-4B15-81EF-AF19732C96A6}" sibTransId="{921012CB-9E43-4385-9B6D-DFC6CD701F26}"/>
    <dgm:cxn modelId="{855730D3-B805-447C-979F-046F1B94A55D}" type="presOf" srcId="{7A7EF413-ACBC-4F1E-BE55-F41289BBD910}" destId="{643B406D-5EAE-4A85-8C84-C33F58DCD971}" srcOrd="0" destOrd="0" presId="urn:microsoft.com/office/officeart/2005/8/layout/arrow5"/>
    <dgm:cxn modelId="{186D1084-25E0-4109-9A3C-0F2BE9369FAD}" srcId="{774C48A5-0FCC-442A-91C3-02B5C405D380}" destId="{45598430-0C70-46F5-BFC3-866FD9D70620}" srcOrd="0" destOrd="0" parTransId="{F53C23F9-2DB7-49C6-83AA-E870915AD273}" sibTransId="{A03429C5-9CA8-4F52-986A-7C2112DE4F83}"/>
    <dgm:cxn modelId="{27CEA9E4-C409-4CB7-8C15-F2E743884EC6}" type="presOf" srcId="{774C48A5-0FCC-442A-91C3-02B5C405D380}" destId="{026202C5-CE60-4ED9-B702-903CC40F59A1}" srcOrd="0" destOrd="0" presId="urn:microsoft.com/office/officeart/2005/8/layout/arrow5"/>
    <dgm:cxn modelId="{3C585F3C-737D-442D-BE5A-005970C50FF4}" type="presOf" srcId="{45598430-0C70-46F5-BFC3-866FD9D70620}" destId="{DED9CA3D-F6CD-44A3-9533-A1DC0D28D48F}" srcOrd="0" destOrd="0" presId="urn:microsoft.com/office/officeart/2005/8/layout/arrow5"/>
    <dgm:cxn modelId="{FB896165-A38A-4C0B-8574-15D0B0664E8A}" type="presParOf" srcId="{026202C5-CE60-4ED9-B702-903CC40F59A1}" destId="{DED9CA3D-F6CD-44A3-9533-A1DC0D28D48F}" srcOrd="0" destOrd="0" presId="urn:microsoft.com/office/officeart/2005/8/layout/arrow5"/>
    <dgm:cxn modelId="{E8862E42-66C9-4FAC-A216-C40FF31074CF}" type="presParOf" srcId="{026202C5-CE60-4ED9-B702-903CC40F59A1}" destId="{643B406D-5EAE-4A85-8C84-C33F58DCD971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1FEA6EC-3F66-4F26-AD38-D244C4D41BFE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C5857CB-BDC0-4F8B-BB5D-5A43310945A7}">
      <dgm:prSet phldrT="[Text]"/>
      <dgm:spPr/>
      <dgm:t>
        <a:bodyPr/>
        <a:lstStyle/>
        <a:p>
          <a:r>
            <a:rPr lang="en-US" dirty="0" smtClean="0"/>
            <a:t>Toxicity</a:t>
          </a:r>
          <a:endParaRPr lang="en-US" dirty="0"/>
        </a:p>
      </dgm:t>
    </dgm:pt>
    <dgm:pt modelId="{E3AB7704-5CDE-4C8B-B125-31A4E2D4AF33}" type="parTrans" cxnId="{4DA0A708-9B14-4EC1-A8D1-9FA3E9F05C09}">
      <dgm:prSet/>
      <dgm:spPr/>
      <dgm:t>
        <a:bodyPr/>
        <a:lstStyle/>
        <a:p>
          <a:endParaRPr lang="en-US"/>
        </a:p>
      </dgm:t>
    </dgm:pt>
    <dgm:pt modelId="{2918C332-CC42-4FA6-8A1C-E5BBFC47E1F0}" type="sibTrans" cxnId="{4DA0A708-9B14-4EC1-A8D1-9FA3E9F05C09}">
      <dgm:prSet/>
      <dgm:spPr/>
      <dgm:t>
        <a:bodyPr/>
        <a:lstStyle/>
        <a:p>
          <a:endParaRPr lang="en-US"/>
        </a:p>
      </dgm:t>
    </dgm:pt>
    <dgm:pt modelId="{196855BE-E99B-4550-9755-2B9CEC14FAF7}">
      <dgm:prSet phldrT="[Text]"/>
      <dgm:spPr/>
      <dgm:t>
        <a:bodyPr/>
        <a:lstStyle/>
        <a:p>
          <a:r>
            <a:rPr lang="en-US" dirty="0" smtClean="0"/>
            <a:t>Deficiency</a:t>
          </a:r>
          <a:endParaRPr lang="en-US" dirty="0"/>
        </a:p>
      </dgm:t>
    </dgm:pt>
    <dgm:pt modelId="{2E85AAAB-281B-44F8-8753-34848972CA11}" type="parTrans" cxnId="{A5E981E5-98B2-462E-B372-D1E572F41707}">
      <dgm:prSet/>
      <dgm:spPr/>
      <dgm:t>
        <a:bodyPr/>
        <a:lstStyle/>
        <a:p>
          <a:endParaRPr lang="en-US"/>
        </a:p>
      </dgm:t>
    </dgm:pt>
    <dgm:pt modelId="{C485D097-6431-420C-9F1D-D29AFD5C3BBA}" type="sibTrans" cxnId="{A5E981E5-98B2-462E-B372-D1E572F41707}">
      <dgm:prSet/>
      <dgm:spPr/>
      <dgm:t>
        <a:bodyPr/>
        <a:lstStyle/>
        <a:p>
          <a:endParaRPr lang="en-US"/>
        </a:p>
      </dgm:t>
    </dgm:pt>
    <dgm:pt modelId="{BE365ED2-21D1-46B5-96D7-0E535EDE6482}" type="pres">
      <dgm:prSet presAssocID="{21FEA6EC-3F66-4F26-AD38-D244C4D41BFE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BB52D6E-87AC-44CB-B64F-525E6FB7B391}" type="pres">
      <dgm:prSet presAssocID="{21FEA6EC-3F66-4F26-AD38-D244C4D41BFE}" presName="divider" presStyleLbl="fgShp" presStyleIdx="0" presStyleCnt="1"/>
      <dgm:spPr/>
    </dgm:pt>
    <dgm:pt modelId="{F0D50047-29DE-4D44-BA2A-982D9F14DF8A}" type="pres">
      <dgm:prSet presAssocID="{4C5857CB-BDC0-4F8B-BB5D-5A43310945A7}" presName="downArrow" presStyleLbl="node1" presStyleIdx="0" presStyleCnt="2"/>
      <dgm:spPr/>
    </dgm:pt>
    <dgm:pt modelId="{91F12871-6DEB-4C3F-9957-4F353C625159}" type="pres">
      <dgm:prSet presAssocID="{4C5857CB-BDC0-4F8B-BB5D-5A43310945A7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B25D25-E1B2-44FE-A9C3-A40BC6A5A5B5}" type="pres">
      <dgm:prSet presAssocID="{196855BE-E99B-4550-9755-2B9CEC14FAF7}" presName="upArrow" presStyleLbl="node1" presStyleIdx="1" presStyleCnt="2"/>
      <dgm:spPr/>
    </dgm:pt>
    <dgm:pt modelId="{6F4D9EBB-0A6A-458E-B788-A8A04FDF7B88}" type="pres">
      <dgm:prSet presAssocID="{196855BE-E99B-4550-9755-2B9CEC14FAF7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77A7E5B-CC94-4470-B76E-E1BF18227F12}" type="presOf" srcId="{4C5857CB-BDC0-4F8B-BB5D-5A43310945A7}" destId="{91F12871-6DEB-4C3F-9957-4F353C625159}" srcOrd="0" destOrd="0" presId="urn:microsoft.com/office/officeart/2005/8/layout/arrow3"/>
    <dgm:cxn modelId="{4DA0A708-9B14-4EC1-A8D1-9FA3E9F05C09}" srcId="{21FEA6EC-3F66-4F26-AD38-D244C4D41BFE}" destId="{4C5857CB-BDC0-4F8B-BB5D-5A43310945A7}" srcOrd="0" destOrd="0" parTransId="{E3AB7704-5CDE-4C8B-B125-31A4E2D4AF33}" sibTransId="{2918C332-CC42-4FA6-8A1C-E5BBFC47E1F0}"/>
    <dgm:cxn modelId="{90A35305-6030-4CCE-AA81-75884EBC8CFE}" type="presOf" srcId="{21FEA6EC-3F66-4F26-AD38-D244C4D41BFE}" destId="{BE365ED2-21D1-46B5-96D7-0E535EDE6482}" srcOrd="0" destOrd="0" presId="urn:microsoft.com/office/officeart/2005/8/layout/arrow3"/>
    <dgm:cxn modelId="{A5E981E5-98B2-462E-B372-D1E572F41707}" srcId="{21FEA6EC-3F66-4F26-AD38-D244C4D41BFE}" destId="{196855BE-E99B-4550-9755-2B9CEC14FAF7}" srcOrd="1" destOrd="0" parTransId="{2E85AAAB-281B-44F8-8753-34848972CA11}" sibTransId="{C485D097-6431-420C-9F1D-D29AFD5C3BBA}"/>
    <dgm:cxn modelId="{C968A27C-BEFF-4EF6-95CC-ACCA4D0BF829}" type="presOf" srcId="{196855BE-E99B-4550-9755-2B9CEC14FAF7}" destId="{6F4D9EBB-0A6A-458E-B788-A8A04FDF7B88}" srcOrd="0" destOrd="0" presId="urn:microsoft.com/office/officeart/2005/8/layout/arrow3"/>
    <dgm:cxn modelId="{813070D0-4CB8-419F-94F6-42B36EE69ED8}" type="presParOf" srcId="{BE365ED2-21D1-46B5-96D7-0E535EDE6482}" destId="{DBB52D6E-87AC-44CB-B64F-525E6FB7B391}" srcOrd="0" destOrd="0" presId="urn:microsoft.com/office/officeart/2005/8/layout/arrow3"/>
    <dgm:cxn modelId="{F9E3454C-F34D-4210-8855-9A834361CE8F}" type="presParOf" srcId="{BE365ED2-21D1-46B5-96D7-0E535EDE6482}" destId="{F0D50047-29DE-4D44-BA2A-982D9F14DF8A}" srcOrd="1" destOrd="0" presId="urn:microsoft.com/office/officeart/2005/8/layout/arrow3"/>
    <dgm:cxn modelId="{B065AB1D-859D-4DAB-88A2-09277B2F7E8F}" type="presParOf" srcId="{BE365ED2-21D1-46B5-96D7-0E535EDE6482}" destId="{91F12871-6DEB-4C3F-9957-4F353C625159}" srcOrd="2" destOrd="0" presId="urn:microsoft.com/office/officeart/2005/8/layout/arrow3"/>
    <dgm:cxn modelId="{4C448BA3-AAFC-4CD8-A430-DA893924F76A}" type="presParOf" srcId="{BE365ED2-21D1-46B5-96D7-0E535EDE6482}" destId="{4CB25D25-E1B2-44FE-A9C3-A40BC6A5A5B5}" srcOrd="3" destOrd="0" presId="urn:microsoft.com/office/officeart/2005/8/layout/arrow3"/>
    <dgm:cxn modelId="{3CBB7970-D1B5-4872-93D1-9F70DFC1A227}" type="presParOf" srcId="{BE365ED2-21D1-46B5-96D7-0E535EDE6482}" destId="{6F4D9EBB-0A6A-458E-B788-A8A04FDF7B88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667EEE8-E4F3-4E12-930E-C9AF116DCE0F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69C253C0-BE81-4190-9BEC-1431792AFED0}">
      <dgm:prSet phldrT="[Text]"/>
      <dgm:spPr/>
      <dgm:t>
        <a:bodyPr/>
        <a:lstStyle/>
        <a:p>
          <a:r>
            <a:rPr lang="en-US" dirty="0" smtClean="0"/>
            <a:t>Soil</a:t>
          </a:r>
          <a:endParaRPr lang="en-US" dirty="0"/>
        </a:p>
      </dgm:t>
    </dgm:pt>
    <dgm:pt modelId="{A637492C-DCD4-45A1-A354-64FB1E55216C}" type="parTrans" cxnId="{CB3D6ED4-7162-4897-994E-2E82228894D7}">
      <dgm:prSet/>
      <dgm:spPr/>
      <dgm:t>
        <a:bodyPr/>
        <a:lstStyle/>
        <a:p>
          <a:endParaRPr lang="en-US"/>
        </a:p>
      </dgm:t>
    </dgm:pt>
    <dgm:pt modelId="{3B8A2884-8DEF-46C0-82A0-10F6D13FA629}" type="sibTrans" cxnId="{CB3D6ED4-7162-4897-994E-2E82228894D7}">
      <dgm:prSet/>
      <dgm:spPr/>
      <dgm:t>
        <a:bodyPr/>
        <a:lstStyle/>
        <a:p>
          <a:endParaRPr lang="en-US"/>
        </a:p>
      </dgm:t>
    </dgm:pt>
    <dgm:pt modelId="{BCC2FF99-12B0-42DF-A551-FD727D810305}">
      <dgm:prSet phldrT="[Text]"/>
      <dgm:spPr/>
      <dgm:t>
        <a:bodyPr/>
        <a:lstStyle/>
        <a:p>
          <a:r>
            <a:rPr lang="en-US" dirty="0" smtClean="0"/>
            <a:t>Plant</a:t>
          </a:r>
          <a:endParaRPr lang="en-US" dirty="0"/>
        </a:p>
      </dgm:t>
    </dgm:pt>
    <dgm:pt modelId="{F780E933-D7D1-4D7C-ADF1-27FC65D8E5C9}" type="parTrans" cxnId="{B89CDCBB-31EE-43AA-B112-3356972AD03A}">
      <dgm:prSet/>
      <dgm:spPr/>
      <dgm:t>
        <a:bodyPr/>
        <a:lstStyle/>
        <a:p>
          <a:endParaRPr lang="en-US"/>
        </a:p>
      </dgm:t>
    </dgm:pt>
    <dgm:pt modelId="{C1C15493-5392-481C-B2DB-A4485D020513}" type="sibTrans" cxnId="{B89CDCBB-31EE-43AA-B112-3356972AD03A}">
      <dgm:prSet/>
      <dgm:spPr/>
      <dgm:t>
        <a:bodyPr/>
        <a:lstStyle/>
        <a:p>
          <a:endParaRPr lang="en-US"/>
        </a:p>
      </dgm:t>
    </dgm:pt>
    <dgm:pt modelId="{0B4B4EE0-9A54-4047-9765-F62B92445FE4}">
      <dgm:prSet phldrT="[Text]"/>
      <dgm:spPr/>
      <dgm:t>
        <a:bodyPr/>
        <a:lstStyle/>
        <a:p>
          <a:r>
            <a:rPr lang="en-US" dirty="0" smtClean="0"/>
            <a:t>Animal</a:t>
          </a:r>
          <a:endParaRPr lang="en-US" dirty="0"/>
        </a:p>
      </dgm:t>
    </dgm:pt>
    <dgm:pt modelId="{A9BFD294-483D-46B5-B790-3DF33BB32AF1}" type="parTrans" cxnId="{69EF1A9D-2854-4A50-9924-567B205AC8D1}">
      <dgm:prSet/>
      <dgm:spPr/>
      <dgm:t>
        <a:bodyPr/>
        <a:lstStyle/>
        <a:p>
          <a:endParaRPr lang="en-US"/>
        </a:p>
      </dgm:t>
    </dgm:pt>
    <dgm:pt modelId="{52D328FA-00BA-44F0-A4E7-E863C2DBF133}" type="sibTrans" cxnId="{69EF1A9D-2854-4A50-9924-567B205AC8D1}">
      <dgm:prSet/>
      <dgm:spPr/>
      <dgm:t>
        <a:bodyPr/>
        <a:lstStyle/>
        <a:p>
          <a:endParaRPr lang="en-US"/>
        </a:p>
      </dgm:t>
    </dgm:pt>
    <dgm:pt modelId="{E029BFA0-2D80-4F82-B7EE-CE84D985E93D}" type="pres">
      <dgm:prSet presAssocID="{E667EEE8-E4F3-4E12-930E-C9AF116DCE0F}" presName="linearFlow" presStyleCnt="0">
        <dgm:presLayoutVars>
          <dgm:resizeHandles val="exact"/>
        </dgm:presLayoutVars>
      </dgm:prSet>
      <dgm:spPr/>
    </dgm:pt>
    <dgm:pt modelId="{47DB544C-C9A0-4E12-B1C1-DCBBBBEE1B33}" type="pres">
      <dgm:prSet presAssocID="{69C253C0-BE81-4190-9BEC-1431792AFED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7004AE-C172-4188-AFAF-FF96F4549AC7}" type="pres">
      <dgm:prSet presAssocID="{3B8A2884-8DEF-46C0-82A0-10F6D13FA629}" presName="sibTrans" presStyleLbl="sibTrans2D1" presStyleIdx="0" presStyleCnt="2"/>
      <dgm:spPr/>
      <dgm:t>
        <a:bodyPr/>
        <a:lstStyle/>
        <a:p>
          <a:endParaRPr lang="en-US"/>
        </a:p>
      </dgm:t>
    </dgm:pt>
    <dgm:pt modelId="{561F3969-7983-4444-917C-BBBA7EAD6799}" type="pres">
      <dgm:prSet presAssocID="{3B8A2884-8DEF-46C0-82A0-10F6D13FA629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6C257DCF-529D-49E8-9891-D5811202AF9E}" type="pres">
      <dgm:prSet presAssocID="{BCC2FF99-12B0-42DF-A551-FD727D81030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9E9400-D486-4CDA-B304-6407A00AD2C8}" type="pres">
      <dgm:prSet presAssocID="{C1C15493-5392-481C-B2DB-A4485D020513}" presName="sibTrans" presStyleLbl="sibTrans2D1" presStyleIdx="1" presStyleCnt="2"/>
      <dgm:spPr/>
      <dgm:t>
        <a:bodyPr/>
        <a:lstStyle/>
        <a:p>
          <a:endParaRPr lang="en-US"/>
        </a:p>
      </dgm:t>
    </dgm:pt>
    <dgm:pt modelId="{F35D36A9-9B3D-450E-B3F9-5D72C304C1A5}" type="pres">
      <dgm:prSet presAssocID="{C1C15493-5392-481C-B2DB-A4485D020513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49E3A0B1-FED1-4BAE-AF9F-7E22B87D86D2}" type="pres">
      <dgm:prSet presAssocID="{0B4B4EE0-9A54-4047-9765-F62B92445FE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733FE3C-2A22-4BA2-BF5F-0018A5C69B12}" type="presOf" srcId="{69C253C0-BE81-4190-9BEC-1431792AFED0}" destId="{47DB544C-C9A0-4E12-B1C1-DCBBBBEE1B33}" srcOrd="0" destOrd="0" presId="urn:microsoft.com/office/officeart/2005/8/layout/process2"/>
    <dgm:cxn modelId="{48B3A79B-B253-4705-BBF3-1AC5E04D629C}" type="presOf" srcId="{C1C15493-5392-481C-B2DB-A4485D020513}" destId="{629E9400-D486-4CDA-B304-6407A00AD2C8}" srcOrd="0" destOrd="0" presId="urn:microsoft.com/office/officeart/2005/8/layout/process2"/>
    <dgm:cxn modelId="{69EF1A9D-2854-4A50-9924-567B205AC8D1}" srcId="{E667EEE8-E4F3-4E12-930E-C9AF116DCE0F}" destId="{0B4B4EE0-9A54-4047-9765-F62B92445FE4}" srcOrd="2" destOrd="0" parTransId="{A9BFD294-483D-46B5-B790-3DF33BB32AF1}" sibTransId="{52D328FA-00BA-44F0-A4E7-E863C2DBF133}"/>
    <dgm:cxn modelId="{877D2B49-6FC1-479A-9622-89BDB08F269A}" type="presOf" srcId="{0B4B4EE0-9A54-4047-9765-F62B92445FE4}" destId="{49E3A0B1-FED1-4BAE-AF9F-7E22B87D86D2}" srcOrd="0" destOrd="0" presId="urn:microsoft.com/office/officeart/2005/8/layout/process2"/>
    <dgm:cxn modelId="{42ADABEE-B27A-41A3-8E9E-0283552C7811}" type="presOf" srcId="{3B8A2884-8DEF-46C0-82A0-10F6D13FA629}" destId="{561F3969-7983-4444-917C-BBBA7EAD6799}" srcOrd="1" destOrd="0" presId="urn:microsoft.com/office/officeart/2005/8/layout/process2"/>
    <dgm:cxn modelId="{B89CDCBB-31EE-43AA-B112-3356972AD03A}" srcId="{E667EEE8-E4F3-4E12-930E-C9AF116DCE0F}" destId="{BCC2FF99-12B0-42DF-A551-FD727D810305}" srcOrd="1" destOrd="0" parTransId="{F780E933-D7D1-4D7C-ADF1-27FC65D8E5C9}" sibTransId="{C1C15493-5392-481C-B2DB-A4485D020513}"/>
    <dgm:cxn modelId="{4A12D647-4210-48C4-994D-539CB8A659DE}" type="presOf" srcId="{BCC2FF99-12B0-42DF-A551-FD727D810305}" destId="{6C257DCF-529D-49E8-9891-D5811202AF9E}" srcOrd="0" destOrd="0" presId="urn:microsoft.com/office/officeart/2005/8/layout/process2"/>
    <dgm:cxn modelId="{CB3D6ED4-7162-4897-994E-2E82228894D7}" srcId="{E667EEE8-E4F3-4E12-930E-C9AF116DCE0F}" destId="{69C253C0-BE81-4190-9BEC-1431792AFED0}" srcOrd="0" destOrd="0" parTransId="{A637492C-DCD4-45A1-A354-64FB1E55216C}" sibTransId="{3B8A2884-8DEF-46C0-82A0-10F6D13FA629}"/>
    <dgm:cxn modelId="{A2B68E72-DFF4-45EF-8776-63B1F1E265B5}" type="presOf" srcId="{3B8A2884-8DEF-46C0-82A0-10F6D13FA629}" destId="{627004AE-C172-4188-AFAF-FF96F4549AC7}" srcOrd="0" destOrd="0" presId="urn:microsoft.com/office/officeart/2005/8/layout/process2"/>
    <dgm:cxn modelId="{A3E4FB46-D636-435B-8890-7834EA73385B}" type="presOf" srcId="{C1C15493-5392-481C-B2DB-A4485D020513}" destId="{F35D36A9-9B3D-450E-B3F9-5D72C304C1A5}" srcOrd="1" destOrd="0" presId="urn:microsoft.com/office/officeart/2005/8/layout/process2"/>
    <dgm:cxn modelId="{DA986B0C-5DB7-42D1-9C99-701FBBC007C3}" type="presOf" srcId="{E667EEE8-E4F3-4E12-930E-C9AF116DCE0F}" destId="{E029BFA0-2D80-4F82-B7EE-CE84D985E93D}" srcOrd="0" destOrd="0" presId="urn:microsoft.com/office/officeart/2005/8/layout/process2"/>
    <dgm:cxn modelId="{CEDA2249-6CEE-4D09-999D-DB1C131669CA}" type="presParOf" srcId="{E029BFA0-2D80-4F82-B7EE-CE84D985E93D}" destId="{47DB544C-C9A0-4E12-B1C1-DCBBBBEE1B33}" srcOrd="0" destOrd="0" presId="urn:microsoft.com/office/officeart/2005/8/layout/process2"/>
    <dgm:cxn modelId="{699F5E9A-4170-4569-AC9E-19F7EFC1D1CE}" type="presParOf" srcId="{E029BFA0-2D80-4F82-B7EE-CE84D985E93D}" destId="{627004AE-C172-4188-AFAF-FF96F4549AC7}" srcOrd="1" destOrd="0" presId="urn:microsoft.com/office/officeart/2005/8/layout/process2"/>
    <dgm:cxn modelId="{CD38B3A2-1EAE-4EE0-B3F4-6377EFC6B47F}" type="presParOf" srcId="{627004AE-C172-4188-AFAF-FF96F4549AC7}" destId="{561F3969-7983-4444-917C-BBBA7EAD6799}" srcOrd="0" destOrd="0" presId="urn:microsoft.com/office/officeart/2005/8/layout/process2"/>
    <dgm:cxn modelId="{C9368135-11F2-48C4-9D8B-EE5410199E08}" type="presParOf" srcId="{E029BFA0-2D80-4F82-B7EE-CE84D985E93D}" destId="{6C257DCF-529D-49E8-9891-D5811202AF9E}" srcOrd="2" destOrd="0" presId="urn:microsoft.com/office/officeart/2005/8/layout/process2"/>
    <dgm:cxn modelId="{2E07F18F-2590-4320-A81C-137BC053819B}" type="presParOf" srcId="{E029BFA0-2D80-4F82-B7EE-CE84D985E93D}" destId="{629E9400-D486-4CDA-B304-6407A00AD2C8}" srcOrd="3" destOrd="0" presId="urn:microsoft.com/office/officeart/2005/8/layout/process2"/>
    <dgm:cxn modelId="{8586CE65-043C-42D0-942D-93D1C3DEA4CF}" type="presParOf" srcId="{629E9400-D486-4CDA-B304-6407A00AD2C8}" destId="{F35D36A9-9B3D-450E-B3F9-5D72C304C1A5}" srcOrd="0" destOrd="0" presId="urn:microsoft.com/office/officeart/2005/8/layout/process2"/>
    <dgm:cxn modelId="{1F575062-32F1-49B6-82B0-D5853C50A369}" type="presParOf" srcId="{E029BFA0-2D80-4F82-B7EE-CE84D985E93D}" destId="{49E3A0B1-FED1-4BAE-AF9F-7E22B87D86D2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452ADBE-1A79-4B95-A078-B5A4F77C53C4}" type="doc">
      <dgm:prSet loTypeId="urn:microsoft.com/office/officeart/2005/8/layout/chart3" loCatId="relationship" qsTypeId="urn:microsoft.com/office/officeart/2005/8/quickstyle/simple1" qsCatId="simple" csTypeId="urn:microsoft.com/office/officeart/2005/8/colors/accent1_2" csCatId="accent1" phldr="1"/>
      <dgm:spPr/>
    </dgm:pt>
    <dgm:pt modelId="{4BC2CE95-8DB9-4FFD-85B6-A3E44135F58A}">
      <dgm:prSet phldrT="[Text]" phldr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 dirty="0"/>
        </a:p>
      </dgm:t>
    </dgm:pt>
    <dgm:pt modelId="{E95E7BA4-AE84-4374-979B-B3773B0FBA4D}" type="parTrans" cxnId="{490B5276-A79E-4256-9FBE-9553731303C0}">
      <dgm:prSet/>
      <dgm:spPr/>
      <dgm:t>
        <a:bodyPr/>
        <a:lstStyle/>
        <a:p>
          <a:endParaRPr lang="en-US"/>
        </a:p>
      </dgm:t>
    </dgm:pt>
    <dgm:pt modelId="{364BF587-749E-444F-AAB9-B81D420F9E90}" type="sibTrans" cxnId="{490B5276-A79E-4256-9FBE-9553731303C0}">
      <dgm:prSet/>
      <dgm:spPr/>
      <dgm:t>
        <a:bodyPr/>
        <a:lstStyle/>
        <a:p>
          <a:endParaRPr lang="en-US"/>
        </a:p>
      </dgm:t>
    </dgm:pt>
    <dgm:pt modelId="{4ED82EE7-284A-4258-BAD8-089AC8234472}">
      <dgm:prSet phldrT="[Text]" phldr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US" dirty="0"/>
        </a:p>
      </dgm:t>
    </dgm:pt>
    <dgm:pt modelId="{7828C8D0-9006-46F4-A548-849A841B22C3}" type="parTrans" cxnId="{E6AA3A7B-8107-4AEB-8E1E-0AA1FA267A26}">
      <dgm:prSet/>
      <dgm:spPr/>
      <dgm:t>
        <a:bodyPr/>
        <a:lstStyle/>
        <a:p>
          <a:endParaRPr lang="en-US"/>
        </a:p>
      </dgm:t>
    </dgm:pt>
    <dgm:pt modelId="{5D6D46ED-E977-4E23-BC2B-6D68744C1083}" type="sibTrans" cxnId="{E6AA3A7B-8107-4AEB-8E1E-0AA1FA267A26}">
      <dgm:prSet/>
      <dgm:spPr/>
      <dgm:t>
        <a:bodyPr/>
        <a:lstStyle/>
        <a:p>
          <a:endParaRPr lang="en-US"/>
        </a:p>
      </dgm:t>
    </dgm:pt>
    <dgm:pt modelId="{96995100-DBD9-49F6-A058-368C8167413F}">
      <dgm:prSet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3423D083-B628-40D9-84B2-FEC3CCFC7C9B}" type="parTrans" cxnId="{6464E22E-BF39-4478-BC9B-BA242225A872}">
      <dgm:prSet/>
      <dgm:spPr/>
      <dgm:t>
        <a:bodyPr/>
        <a:lstStyle/>
        <a:p>
          <a:endParaRPr lang="en-US"/>
        </a:p>
      </dgm:t>
    </dgm:pt>
    <dgm:pt modelId="{2FA0ECAF-4B7E-4065-9FF1-B7103CE1E2BF}" type="sibTrans" cxnId="{6464E22E-BF39-4478-BC9B-BA242225A872}">
      <dgm:prSet/>
      <dgm:spPr/>
      <dgm:t>
        <a:bodyPr/>
        <a:lstStyle/>
        <a:p>
          <a:endParaRPr lang="en-US"/>
        </a:p>
      </dgm:t>
    </dgm:pt>
    <dgm:pt modelId="{9BAC9779-23C3-4597-A2AD-CBECCCBE9ED8}">
      <dgm:prSet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C44120B8-B67A-42F9-AB84-8A91974CE92D}" type="parTrans" cxnId="{FFFFB7E2-CC9A-4DB6-A358-EDB6CC42ECA5}">
      <dgm:prSet/>
      <dgm:spPr/>
      <dgm:t>
        <a:bodyPr/>
        <a:lstStyle/>
        <a:p>
          <a:endParaRPr lang="en-US"/>
        </a:p>
      </dgm:t>
    </dgm:pt>
    <dgm:pt modelId="{8A215EE8-0629-43FA-8580-42C1A8076278}" type="sibTrans" cxnId="{FFFFB7E2-CC9A-4DB6-A358-EDB6CC42ECA5}">
      <dgm:prSet/>
      <dgm:spPr/>
      <dgm:t>
        <a:bodyPr/>
        <a:lstStyle/>
        <a:p>
          <a:endParaRPr lang="en-US"/>
        </a:p>
      </dgm:t>
    </dgm:pt>
    <dgm:pt modelId="{67F5B428-3F2E-4FF1-8AC4-DF0C869D9010}">
      <dgm:prSet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5EE76005-0737-407F-A77E-0CBA01A75D46}" type="parTrans" cxnId="{F9560F0F-6C52-4DB5-845C-F7E791A8CE86}">
      <dgm:prSet/>
      <dgm:spPr/>
      <dgm:t>
        <a:bodyPr/>
        <a:lstStyle/>
        <a:p>
          <a:endParaRPr lang="en-US"/>
        </a:p>
      </dgm:t>
    </dgm:pt>
    <dgm:pt modelId="{BA754B48-9499-4F41-9583-5F326E83A7B6}" type="sibTrans" cxnId="{F9560F0F-6C52-4DB5-845C-F7E791A8CE86}">
      <dgm:prSet/>
      <dgm:spPr/>
      <dgm:t>
        <a:bodyPr/>
        <a:lstStyle/>
        <a:p>
          <a:endParaRPr lang="en-US"/>
        </a:p>
      </dgm:t>
    </dgm:pt>
    <dgm:pt modelId="{2626B9E9-C1AC-4494-BA82-4DD7C0086154}">
      <dgm:prSet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6352117C-EEC9-4907-9CA8-C958114074DB}" type="parTrans" cxnId="{118479D8-1BA7-49D8-8374-AC249CDDCF66}">
      <dgm:prSet/>
      <dgm:spPr/>
      <dgm:t>
        <a:bodyPr/>
        <a:lstStyle/>
        <a:p>
          <a:endParaRPr lang="en-US"/>
        </a:p>
      </dgm:t>
    </dgm:pt>
    <dgm:pt modelId="{29D9451F-93BC-45E1-AB72-0BCA3E5C57E9}" type="sibTrans" cxnId="{118479D8-1BA7-49D8-8374-AC249CDDCF66}">
      <dgm:prSet/>
      <dgm:spPr/>
      <dgm:t>
        <a:bodyPr/>
        <a:lstStyle/>
        <a:p>
          <a:endParaRPr lang="en-US"/>
        </a:p>
      </dgm:t>
    </dgm:pt>
    <dgm:pt modelId="{D81D7429-1710-466C-AE99-7895524046CD}" type="pres">
      <dgm:prSet presAssocID="{D452ADBE-1A79-4B95-A078-B5A4F77C53C4}" presName="compositeShape" presStyleCnt="0">
        <dgm:presLayoutVars>
          <dgm:chMax val="7"/>
          <dgm:dir/>
          <dgm:resizeHandles val="exact"/>
        </dgm:presLayoutVars>
      </dgm:prSet>
      <dgm:spPr/>
    </dgm:pt>
    <dgm:pt modelId="{0D356E20-13E4-46B0-94E5-FD41F3F36CA2}" type="pres">
      <dgm:prSet presAssocID="{D452ADBE-1A79-4B95-A078-B5A4F77C53C4}" presName="wedge1" presStyleLbl="node1" presStyleIdx="0" presStyleCnt="6" custScaleX="83893" custScaleY="78480"/>
      <dgm:spPr/>
      <dgm:t>
        <a:bodyPr/>
        <a:lstStyle/>
        <a:p>
          <a:endParaRPr lang="en-US"/>
        </a:p>
      </dgm:t>
    </dgm:pt>
    <dgm:pt modelId="{E286E3D6-2104-4D6F-8EE7-DCAED031A9F6}" type="pres">
      <dgm:prSet presAssocID="{D452ADBE-1A79-4B95-A078-B5A4F77C53C4}" presName="wedge1Tx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2F3F85-AFA4-419E-B9E4-2359CB61ABFA}" type="pres">
      <dgm:prSet presAssocID="{D452ADBE-1A79-4B95-A078-B5A4F77C53C4}" presName="wedge2" presStyleLbl="node1" presStyleIdx="1" presStyleCnt="6"/>
      <dgm:spPr/>
      <dgm:t>
        <a:bodyPr/>
        <a:lstStyle/>
        <a:p>
          <a:endParaRPr lang="en-US"/>
        </a:p>
      </dgm:t>
    </dgm:pt>
    <dgm:pt modelId="{F5B9E4BD-F8F4-4E45-9C8A-98E556480E57}" type="pres">
      <dgm:prSet presAssocID="{D452ADBE-1A79-4B95-A078-B5A4F77C53C4}" presName="wedge2Tx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67E16D-D475-40FF-B000-6EBD370FBF01}" type="pres">
      <dgm:prSet presAssocID="{D452ADBE-1A79-4B95-A078-B5A4F77C53C4}" presName="wedge3" presStyleLbl="node1" presStyleIdx="2" presStyleCnt="6" custScaleX="77614" custScaleY="96387"/>
      <dgm:spPr/>
      <dgm:t>
        <a:bodyPr/>
        <a:lstStyle/>
        <a:p>
          <a:endParaRPr lang="en-US"/>
        </a:p>
      </dgm:t>
    </dgm:pt>
    <dgm:pt modelId="{0CEBA174-980E-4806-8CF8-161976917BF2}" type="pres">
      <dgm:prSet presAssocID="{D452ADBE-1A79-4B95-A078-B5A4F77C53C4}" presName="wedge3Tx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6C3AEA-60B2-4F78-96A2-D5C5B1CD691B}" type="pres">
      <dgm:prSet presAssocID="{D452ADBE-1A79-4B95-A078-B5A4F77C53C4}" presName="wedge4" presStyleLbl="node1" presStyleIdx="3" presStyleCnt="6" custScaleX="106339" custScaleY="81706"/>
      <dgm:spPr/>
      <dgm:t>
        <a:bodyPr/>
        <a:lstStyle/>
        <a:p>
          <a:endParaRPr lang="en-US"/>
        </a:p>
      </dgm:t>
    </dgm:pt>
    <dgm:pt modelId="{4B559C93-82CC-4F99-A343-2835F2FEFFBE}" type="pres">
      <dgm:prSet presAssocID="{D452ADBE-1A79-4B95-A078-B5A4F77C53C4}" presName="wedge4Tx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F8548D-1DB3-4918-BBB0-BAC318CD8D10}" type="pres">
      <dgm:prSet presAssocID="{D452ADBE-1A79-4B95-A078-B5A4F77C53C4}" presName="wedge5" presStyleLbl="node1" presStyleIdx="4" presStyleCnt="6" custScaleX="87306" custScaleY="90110"/>
      <dgm:spPr/>
      <dgm:t>
        <a:bodyPr/>
        <a:lstStyle/>
        <a:p>
          <a:endParaRPr lang="en-US"/>
        </a:p>
      </dgm:t>
    </dgm:pt>
    <dgm:pt modelId="{AD6ADF6F-8563-47FC-AA0D-01F5BBFB5891}" type="pres">
      <dgm:prSet presAssocID="{D452ADBE-1A79-4B95-A078-B5A4F77C53C4}" presName="wedge5Tx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F966F6-06C0-437B-B594-EE6A22849345}" type="pres">
      <dgm:prSet presAssocID="{D452ADBE-1A79-4B95-A078-B5A4F77C53C4}" presName="wedge6" presStyleLbl="node1" presStyleIdx="5" presStyleCnt="6"/>
      <dgm:spPr/>
      <dgm:t>
        <a:bodyPr/>
        <a:lstStyle/>
        <a:p>
          <a:endParaRPr lang="en-US"/>
        </a:p>
      </dgm:t>
    </dgm:pt>
    <dgm:pt modelId="{CE0CDC23-B6D2-4E13-8EEC-FD01A8D8D01D}" type="pres">
      <dgm:prSet presAssocID="{D452ADBE-1A79-4B95-A078-B5A4F77C53C4}" presName="wedge6Tx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FFFB7E2-CC9A-4DB6-A358-EDB6CC42ECA5}" srcId="{D452ADBE-1A79-4B95-A078-B5A4F77C53C4}" destId="{9BAC9779-23C3-4597-A2AD-CBECCCBE9ED8}" srcOrd="4" destOrd="0" parTransId="{C44120B8-B67A-42F9-AB84-8A91974CE92D}" sibTransId="{8A215EE8-0629-43FA-8580-42C1A8076278}"/>
    <dgm:cxn modelId="{15D11369-65C9-4C62-B112-85E439C8C7CE}" type="presOf" srcId="{D452ADBE-1A79-4B95-A078-B5A4F77C53C4}" destId="{D81D7429-1710-466C-AE99-7895524046CD}" srcOrd="0" destOrd="0" presId="urn:microsoft.com/office/officeart/2005/8/layout/chart3"/>
    <dgm:cxn modelId="{E6AA3A7B-8107-4AEB-8E1E-0AA1FA267A26}" srcId="{D452ADBE-1A79-4B95-A078-B5A4F77C53C4}" destId="{4ED82EE7-284A-4258-BAD8-089AC8234472}" srcOrd="5" destOrd="0" parTransId="{7828C8D0-9006-46F4-A548-849A841B22C3}" sibTransId="{5D6D46ED-E977-4E23-BC2B-6D68744C1083}"/>
    <dgm:cxn modelId="{6464E22E-BF39-4478-BC9B-BA242225A872}" srcId="{D452ADBE-1A79-4B95-A078-B5A4F77C53C4}" destId="{96995100-DBD9-49F6-A058-368C8167413F}" srcOrd="3" destOrd="0" parTransId="{3423D083-B628-40D9-84B2-FEC3CCFC7C9B}" sibTransId="{2FA0ECAF-4B7E-4065-9FF1-B7103CE1E2BF}"/>
    <dgm:cxn modelId="{2329E9D1-ED86-43F8-A5A9-67CB62E9F22F}" type="presOf" srcId="{4BC2CE95-8DB9-4FFD-85B6-A3E44135F58A}" destId="{0D356E20-13E4-46B0-94E5-FD41F3F36CA2}" srcOrd="0" destOrd="0" presId="urn:microsoft.com/office/officeart/2005/8/layout/chart3"/>
    <dgm:cxn modelId="{F9560F0F-6C52-4DB5-845C-F7E791A8CE86}" srcId="{D452ADBE-1A79-4B95-A078-B5A4F77C53C4}" destId="{67F5B428-3F2E-4FF1-8AC4-DF0C869D9010}" srcOrd="1" destOrd="0" parTransId="{5EE76005-0737-407F-A77E-0CBA01A75D46}" sibTransId="{BA754B48-9499-4F41-9583-5F326E83A7B6}"/>
    <dgm:cxn modelId="{74BF2FE6-AF27-45F1-9A23-C8F2E0DE9C0B}" type="presOf" srcId="{67F5B428-3F2E-4FF1-8AC4-DF0C869D9010}" destId="{F5B9E4BD-F8F4-4E45-9C8A-98E556480E57}" srcOrd="1" destOrd="0" presId="urn:microsoft.com/office/officeart/2005/8/layout/chart3"/>
    <dgm:cxn modelId="{490B5276-A79E-4256-9FBE-9553731303C0}" srcId="{D452ADBE-1A79-4B95-A078-B5A4F77C53C4}" destId="{4BC2CE95-8DB9-4FFD-85B6-A3E44135F58A}" srcOrd="0" destOrd="0" parTransId="{E95E7BA4-AE84-4374-979B-B3773B0FBA4D}" sibTransId="{364BF587-749E-444F-AAB9-B81D420F9E90}"/>
    <dgm:cxn modelId="{186E77B6-B0C0-4FD7-9E4C-329AFAC5C1FB}" type="presOf" srcId="{4ED82EE7-284A-4258-BAD8-089AC8234472}" destId="{E0F966F6-06C0-437B-B594-EE6A22849345}" srcOrd="0" destOrd="0" presId="urn:microsoft.com/office/officeart/2005/8/layout/chart3"/>
    <dgm:cxn modelId="{118479D8-1BA7-49D8-8374-AC249CDDCF66}" srcId="{D452ADBE-1A79-4B95-A078-B5A4F77C53C4}" destId="{2626B9E9-C1AC-4494-BA82-4DD7C0086154}" srcOrd="2" destOrd="0" parTransId="{6352117C-EEC9-4907-9CA8-C958114074DB}" sibTransId="{29D9451F-93BC-45E1-AB72-0BCA3E5C57E9}"/>
    <dgm:cxn modelId="{62323215-AE81-405B-A8D6-F48C9BDB4D1F}" type="presOf" srcId="{96995100-DBD9-49F6-A058-368C8167413F}" destId="{B66C3AEA-60B2-4F78-96A2-D5C5B1CD691B}" srcOrd="0" destOrd="0" presId="urn:microsoft.com/office/officeart/2005/8/layout/chart3"/>
    <dgm:cxn modelId="{8002C973-A776-4A79-B860-909E45EAD79B}" type="presOf" srcId="{4BC2CE95-8DB9-4FFD-85B6-A3E44135F58A}" destId="{E286E3D6-2104-4D6F-8EE7-DCAED031A9F6}" srcOrd="1" destOrd="0" presId="urn:microsoft.com/office/officeart/2005/8/layout/chart3"/>
    <dgm:cxn modelId="{E27F3593-DCD2-4C92-B43A-9D91C6E30E9D}" type="presOf" srcId="{9BAC9779-23C3-4597-A2AD-CBECCCBE9ED8}" destId="{85F8548D-1DB3-4918-BBB0-BAC318CD8D10}" srcOrd="0" destOrd="0" presId="urn:microsoft.com/office/officeart/2005/8/layout/chart3"/>
    <dgm:cxn modelId="{F378C24F-E550-43AE-B305-4358324BA895}" type="presOf" srcId="{9BAC9779-23C3-4597-A2AD-CBECCCBE9ED8}" destId="{AD6ADF6F-8563-47FC-AA0D-01F5BBFB5891}" srcOrd="1" destOrd="0" presId="urn:microsoft.com/office/officeart/2005/8/layout/chart3"/>
    <dgm:cxn modelId="{A24F9598-34B2-4892-92C9-85F5034FCC89}" type="presOf" srcId="{2626B9E9-C1AC-4494-BA82-4DD7C0086154}" destId="{0CEBA174-980E-4806-8CF8-161976917BF2}" srcOrd="1" destOrd="0" presId="urn:microsoft.com/office/officeart/2005/8/layout/chart3"/>
    <dgm:cxn modelId="{DCD6DC2E-F359-47F4-9619-0D4EEC1EBE1F}" type="presOf" srcId="{2626B9E9-C1AC-4494-BA82-4DD7C0086154}" destId="{C667E16D-D475-40FF-B000-6EBD370FBF01}" srcOrd="0" destOrd="0" presId="urn:microsoft.com/office/officeart/2005/8/layout/chart3"/>
    <dgm:cxn modelId="{ABBC3E30-D47B-48FF-9BD8-26DF290AB512}" type="presOf" srcId="{67F5B428-3F2E-4FF1-8AC4-DF0C869D9010}" destId="{D52F3F85-AFA4-419E-B9E4-2359CB61ABFA}" srcOrd="0" destOrd="0" presId="urn:microsoft.com/office/officeart/2005/8/layout/chart3"/>
    <dgm:cxn modelId="{9AA1D744-349B-4D82-A5FC-59AB14849763}" type="presOf" srcId="{96995100-DBD9-49F6-A058-368C8167413F}" destId="{4B559C93-82CC-4F99-A343-2835F2FEFFBE}" srcOrd="1" destOrd="0" presId="urn:microsoft.com/office/officeart/2005/8/layout/chart3"/>
    <dgm:cxn modelId="{73600E2F-0B44-41EA-BDA5-A9185FBF5E7A}" type="presOf" srcId="{4ED82EE7-284A-4258-BAD8-089AC8234472}" destId="{CE0CDC23-B6D2-4E13-8EEC-FD01A8D8D01D}" srcOrd="1" destOrd="0" presId="urn:microsoft.com/office/officeart/2005/8/layout/chart3"/>
    <dgm:cxn modelId="{65C7E595-1657-4325-8E4D-D50DAF530B8A}" type="presParOf" srcId="{D81D7429-1710-466C-AE99-7895524046CD}" destId="{0D356E20-13E4-46B0-94E5-FD41F3F36CA2}" srcOrd="0" destOrd="0" presId="urn:microsoft.com/office/officeart/2005/8/layout/chart3"/>
    <dgm:cxn modelId="{C8CF7D9C-851B-4DFB-9DF7-DC9D2DBAA11D}" type="presParOf" srcId="{D81D7429-1710-466C-AE99-7895524046CD}" destId="{E286E3D6-2104-4D6F-8EE7-DCAED031A9F6}" srcOrd="1" destOrd="0" presId="urn:microsoft.com/office/officeart/2005/8/layout/chart3"/>
    <dgm:cxn modelId="{DAA56D99-8AE2-45E6-945C-B6364A495D0B}" type="presParOf" srcId="{D81D7429-1710-466C-AE99-7895524046CD}" destId="{D52F3F85-AFA4-419E-B9E4-2359CB61ABFA}" srcOrd="2" destOrd="0" presId="urn:microsoft.com/office/officeart/2005/8/layout/chart3"/>
    <dgm:cxn modelId="{82312525-4E11-49CD-95D6-9AC24499ABB5}" type="presParOf" srcId="{D81D7429-1710-466C-AE99-7895524046CD}" destId="{F5B9E4BD-F8F4-4E45-9C8A-98E556480E57}" srcOrd="3" destOrd="0" presId="urn:microsoft.com/office/officeart/2005/8/layout/chart3"/>
    <dgm:cxn modelId="{A6117E38-2CD5-470B-A65D-17CF66535377}" type="presParOf" srcId="{D81D7429-1710-466C-AE99-7895524046CD}" destId="{C667E16D-D475-40FF-B000-6EBD370FBF01}" srcOrd="4" destOrd="0" presId="urn:microsoft.com/office/officeart/2005/8/layout/chart3"/>
    <dgm:cxn modelId="{A5F8FD8D-A371-40CC-A9E8-59468432DFC4}" type="presParOf" srcId="{D81D7429-1710-466C-AE99-7895524046CD}" destId="{0CEBA174-980E-4806-8CF8-161976917BF2}" srcOrd="5" destOrd="0" presId="urn:microsoft.com/office/officeart/2005/8/layout/chart3"/>
    <dgm:cxn modelId="{0F12AD0D-6365-4E5F-A0EC-0B3F4E3AA7E5}" type="presParOf" srcId="{D81D7429-1710-466C-AE99-7895524046CD}" destId="{B66C3AEA-60B2-4F78-96A2-D5C5B1CD691B}" srcOrd="6" destOrd="0" presId="urn:microsoft.com/office/officeart/2005/8/layout/chart3"/>
    <dgm:cxn modelId="{8FD47289-4C8D-4D25-9F25-32269E0EA096}" type="presParOf" srcId="{D81D7429-1710-466C-AE99-7895524046CD}" destId="{4B559C93-82CC-4F99-A343-2835F2FEFFBE}" srcOrd="7" destOrd="0" presId="urn:microsoft.com/office/officeart/2005/8/layout/chart3"/>
    <dgm:cxn modelId="{259B64E0-4217-48A8-B0E9-59C1DA515088}" type="presParOf" srcId="{D81D7429-1710-466C-AE99-7895524046CD}" destId="{85F8548D-1DB3-4918-BBB0-BAC318CD8D10}" srcOrd="8" destOrd="0" presId="urn:microsoft.com/office/officeart/2005/8/layout/chart3"/>
    <dgm:cxn modelId="{1F473D1A-F1B0-492A-83BD-3EE5F4B82F81}" type="presParOf" srcId="{D81D7429-1710-466C-AE99-7895524046CD}" destId="{AD6ADF6F-8563-47FC-AA0D-01F5BBFB5891}" srcOrd="9" destOrd="0" presId="urn:microsoft.com/office/officeart/2005/8/layout/chart3"/>
    <dgm:cxn modelId="{0DE04915-2F3C-46FA-B414-FD43074D99C8}" type="presParOf" srcId="{D81D7429-1710-466C-AE99-7895524046CD}" destId="{E0F966F6-06C0-437B-B594-EE6A22849345}" srcOrd="10" destOrd="0" presId="urn:microsoft.com/office/officeart/2005/8/layout/chart3"/>
    <dgm:cxn modelId="{90E24D4E-B42E-41E2-B414-C42BC22F5447}" type="presParOf" srcId="{D81D7429-1710-466C-AE99-7895524046CD}" destId="{CE0CDC23-B6D2-4E13-8EEC-FD01A8D8D01D}" srcOrd="11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FB8FB57-105B-4889-BA70-EAB8054B84D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AD36335B-E81A-4783-824C-514A8DF990FC}">
      <dgm:prSet phldrT="[Text]"/>
      <dgm:spPr/>
      <dgm:t>
        <a:bodyPr/>
        <a:lstStyle/>
        <a:p>
          <a:r>
            <a:rPr lang="en-US" dirty="0" smtClean="0"/>
            <a:t>High Milk yielding Cow and Buffalo</a:t>
          </a:r>
          <a:endParaRPr lang="en-IN" dirty="0"/>
        </a:p>
      </dgm:t>
    </dgm:pt>
    <dgm:pt modelId="{92FED370-4A1D-40A6-B831-4C35D6E11E24}" type="parTrans" cxnId="{B35CDA6A-AB39-4EB8-9063-F6BF24FFC929}">
      <dgm:prSet/>
      <dgm:spPr/>
      <dgm:t>
        <a:bodyPr/>
        <a:lstStyle/>
        <a:p>
          <a:endParaRPr lang="en-IN"/>
        </a:p>
      </dgm:t>
    </dgm:pt>
    <dgm:pt modelId="{0785836E-F215-458D-93D0-E9F0C388A386}" type="sibTrans" cxnId="{B35CDA6A-AB39-4EB8-9063-F6BF24FFC929}">
      <dgm:prSet/>
      <dgm:spPr/>
      <dgm:t>
        <a:bodyPr/>
        <a:lstStyle/>
        <a:p>
          <a:endParaRPr lang="en-IN"/>
        </a:p>
      </dgm:t>
    </dgm:pt>
    <dgm:pt modelId="{B7C7F1A5-FC95-449C-880A-C17E68075143}">
      <dgm:prSet phldrT="[Text]"/>
      <dgm:spPr/>
      <dgm:t>
        <a:bodyPr/>
        <a:lstStyle/>
        <a:p>
          <a:r>
            <a:rPr lang="en-US" dirty="0" smtClean="0"/>
            <a:t>Newborn pups and Bitches in kennels</a:t>
          </a:r>
          <a:endParaRPr lang="en-IN" dirty="0"/>
        </a:p>
      </dgm:t>
    </dgm:pt>
    <dgm:pt modelId="{E2D3EC1D-36FA-490A-A0E5-62C44E1C367D}" type="parTrans" cxnId="{782FAB89-E206-44A7-953E-C2375600481B}">
      <dgm:prSet/>
      <dgm:spPr/>
      <dgm:t>
        <a:bodyPr/>
        <a:lstStyle/>
        <a:p>
          <a:endParaRPr lang="en-IN"/>
        </a:p>
      </dgm:t>
    </dgm:pt>
    <dgm:pt modelId="{0EB49B79-7AA2-495D-B9E0-AB8094698D76}" type="sibTrans" cxnId="{782FAB89-E206-44A7-953E-C2375600481B}">
      <dgm:prSet/>
      <dgm:spPr/>
      <dgm:t>
        <a:bodyPr/>
        <a:lstStyle/>
        <a:p>
          <a:endParaRPr lang="en-IN"/>
        </a:p>
      </dgm:t>
    </dgm:pt>
    <dgm:pt modelId="{CC7F55D8-A176-4112-B445-7424AC67B584}">
      <dgm:prSet phldrT="[Text]"/>
      <dgm:spPr/>
      <dgm:t>
        <a:bodyPr/>
        <a:lstStyle/>
        <a:p>
          <a:r>
            <a:rPr lang="en-US" dirty="0" smtClean="0"/>
            <a:t>Indoor keeping, Feeding of High P diet, </a:t>
          </a:r>
          <a:endParaRPr lang="en-IN" dirty="0"/>
        </a:p>
      </dgm:t>
    </dgm:pt>
    <dgm:pt modelId="{6D415F71-FF9F-4882-A3B7-E98771EEEAB0}" type="parTrans" cxnId="{E82C9345-5B29-47AB-B233-6A8A5072AA9F}">
      <dgm:prSet/>
      <dgm:spPr/>
      <dgm:t>
        <a:bodyPr/>
        <a:lstStyle/>
        <a:p>
          <a:endParaRPr lang="en-IN"/>
        </a:p>
      </dgm:t>
    </dgm:pt>
    <dgm:pt modelId="{E906A59B-7F62-4279-B861-4FD551DEDB9F}" type="sibTrans" cxnId="{E82C9345-5B29-47AB-B233-6A8A5072AA9F}">
      <dgm:prSet/>
      <dgm:spPr/>
      <dgm:t>
        <a:bodyPr/>
        <a:lstStyle/>
        <a:p>
          <a:endParaRPr lang="en-IN"/>
        </a:p>
      </dgm:t>
    </dgm:pt>
    <dgm:pt modelId="{AA23E6FA-05C1-4116-8BBF-7903E2A2820E}" type="pres">
      <dgm:prSet presAssocID="{9FB8FB57-105B-4889-BA70-EAB8054B84D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EA6A55DB-37F1-44A0-8CFA-3794D4DE3A34}" type="pres">
      <dgm:prSet presAssocID="{AD36335B-E81A-4783-824C-514A8DF990FC}" presName="parentLin" presStyleCnt="0"/>
      <dgm:spPr/>
    </dgm:pt>
    <dgm:pt modelId="{DE21CD56-ADA1-448B-9B6A-C220B45FD936}" type="pres">
      <dgm:prSet presAssocID="{AD36335B-E81A-4783-824C-514A8DF990FC}" presName="parentLeftMargin" presStyleLbl="node1" presStyleIdx="0" presStyleCnt="3"/>
      <dgm:spPr/>
      <dgm:t>
        <a:bodyPr/>
        <a:lstStyle/>
        <a:p>
          <a:endParaRPr lang="en-IN"/>
        </a:p>
      </dgm:t>
    </dgm:pt>
    <dgm:pt modelId="{7C0C4344-9071-4DD0-99CE-8EF827A15DBF}" type="pres">
      <dgm:prSet presAssocID="{AD36335B-E81A-4783-824C-514A8DF990F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B5DA4CF7-D7FA-428B-828C-6A4FFF2FAC3B}" type="pres">
      <dgm:prSet presAssocID="{AD36335B-E81A-4783-824C-514A8DF990FC}" presName="negativeSpace" presStyleCnt="0"/>
      <dgm:spPr/>
    </dgm:pt>
    <dgm:pt modelId="{3FE71446-9255-4A6D-94CF-44DE08609E85}" type="pres">
      <dgm:prSet presAssocID="{AD36335B-E81A-4783-824C-514A8DF990FC}" presName="childText" presStyleLbl="conFgAcc1" presStyleIdx="0" presStyleCnt="3">
        <dgm:presLayoutVars>
          <dgm:bulletEnabled val="1"/>
        </dgm:presLayoutVars>
      </dgm:prSet>
      <dgm:spPr/>
    </dgm:pt>
    <dgm:pt modelId="{5F7CF097-B82E-4911-91A7-66A6790AE763}" type="pres">
      <dgm:prSet presAssocID="{0785836E-F215-458D-93D0-E9F0C388A386}" presName="spaceBetweenRectangles" presStyleCnt="0"/>
      <dgm:spPr/>
    </dgm:pt>
    <dgm:pt modelId="{8AACC7A3-0409-487E-BEC8-6BE0B1871958}" type="pres">
      <dgm:prSet presAssocID="{B7C7F1A5-FC95-449C-880A-C17E68075143}" presName="parentLin" presStyleCnt="0"/>
      <dgm:spPr/>
    </dgm:pt>
    <dgm:pt modelId="{47B6C377-67C6-4AA3-BA26-2E06B8B01381}" type="pres">
      <dgm:prSet presAssocID="{B7C7F1A5-FC95-449C-880A-C17E68075143}" presName="parentLeftMargin" presStyleLbl="node1" presStyleIdx="0" presStyleCnt="3"/>
      <dgm:spPr/>
      <dgm:t>
        <a:bodyPr/>
        <a:lstStyle/>
        <a:p>
          <a:endParaRPr lang="en-IN"/>
        </a:p>
      </dgm:t>
    </dgm:pt>
    <dgm:pt modelId="{A5B6AD6F-6890-4672-83D8-C12077C8F423}" type="pres">
      <dgm:prSet presAssocID="{B7C7F1A5-FC95-449C-880A-C17E68075143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762CDB95-6FB3-4444-919A-F5FEEBD248BE}" type="pres">
      <dgm:prSet presAssocID="{B7C7F1A5-FC95-449C-880A-C17E68075143}" presName="negativeSpace" presStyleCnt="0"/>
      <dgm:spPr/>
    </dgm:pt>
    <dgm:pt modelId="{ED9E049E-D1C7-4B76-A1E8-F81ECAFF4259}" type="pres">
      <dgm:prSet presAssocID="{B7C7F1A5-FC95-449C-880A-C17E68075143}" presName="childText" presStyleLbl="conFgAcc1" presStyleIdx="1" presStyleCnt="3">
        <dgm:presLayoutVars>
          <dgm:bulletEnabled val="1"/>
        </dgm:presLayoutVars>
      </dgm:prSet>
      <dgm:spPr/>
    </dgm:pt>
    <dgm:pt modelId="{B3CA70A6-E6FF-497D-A5FE-295408520E10}" type="pres">
      <dgm:prSet presAssocID="{0EB49B79-7AA2-495D-B9E0-AB8094698D76}" presName="spaceBetweenRectangles" presStyleCnt="0"/>
      <dgm:spPr/>
    </dgm:pt>
    <dgm:pt modelId="{DD0D4998-AB9B-4861-85B2-B91FB71C0C10}" type="pres">
      <dgm:prSet presAssocID="{CC7F55D8-A176-4112-B445-7424AC67B584}" presName="parentLin" presStyleCnt="0"/>
      <dgm:spPr/>
    </dgm:pt>
    <dgm:pt modelId="{4D1B6C5E-E107-488A-87F9-D9A7253E836F}" type="pres">
      <dgm:prSet presAssocID="{CC7F55D8-A176-4112-B445-7424AC67B584}" presName="parentLeftMargin" presStyleLbl="node1" presStyleIdx="1" presStyleCnt="3"/>
      <dgm:spPr/>
      <dgm:t>
        <a:bodyPr/>
        <a:lstStyle/>
        <a:p>
          <a:endParaRPr lang="en-IN"/>
        </a:p>
      </dgm:t>
    </dgm:pt>
    <dgm:pt modelId="{E98E29AF-9DBC-49C4-BCFE-E026ADE2F166}" type="pres">
      <dgm:prSet presAssocID="{CC7F55D8-A176-4112-B445-7424AC67B584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DC05A25F-7770-4308-947F-BDB838C27728}" type="pres">
      <dgm:prSet presAssocID="{CC7F55D8-A176-4112-B445-7424AC67B584}" presName="negativeSpace" presStyleCnt="0"/>
      <dgm:spPr/>
    </dgm:pt>
    <dgm:pt modelId="{5367FE32-709C-47B3-A5F5-A360BF1CA1BE}" type="pres">
      <dgm:prSet presAssocID="{CC7F55D8-A176-4112-B445-7424AC67B584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5E44AD81-006F-40CA-80DF-817972E89496}" type="presOf" srcId="{B7C7F1A5-FC95-449C-880A-C17E68075143}" destId="{A5B6AD6F-6890-4672-83D8-C12077C8F423}" srcOrd="1" destOrd="0" presId="urn:microsoft.com/office/officeart/2005/8/layout/list1"/>
    <dgm:cxn modelId="{6D283FD3-5B5D-4A74-A9A4-FEF7E2DF4479}" type="presOf" srcId="{9FB8FB57-105B-4889-BA70-EAB8054B84DD}" destId="{AA23E6FA-05C1-4116-8BBF-7903E2A2820E}" srcOrd="0" destOrd="0" presId="urn:microsoft.com/office/officeart/2005/8/layout/list1"/>
    <dgm:cxn modelId="{00869A91-4C79-4181-856F-E1F5D7E2D876}" type="presOf" srcId="{CC7F55D8-A176-4112-B445-7424AC67B584}" destId="{E98E29AF-9DBC-49C4-BCFE-E026ADE2F166}" srcOrd="1" destOrd="0" presId="urn:microsoft.com/office/officeart/2005/8/layout/list1"/>
    <dgm:cxn modelId="{E82C9345-5B29-47AB-B233-6A8A5072AA9F}" srcId="{9FB8FB57-105B-4889-BA70-EAB8054B84DD}" destId="{CC7F55D8-A176-4112-B445-7424AC67B584}" srcOrd="2" destOrd="0" parTransId="{6D415F71-FF9F-4882-A3B7-E98771EEEAB0}" sibTransId="{E906A59B-7F62-4279-B861-4FD551DEDB9F}"/>
    <dgm:cxn modelId="{B35CDA6A-AB39-4EB8-9063-F6BF24FFC929}" srcId="{9FB8FB57-105B-4889-BA70-EAB8054B84DD}" destId="{AD36335B-E81A-4783-824C-514A8DF990FC}" srcOrd="0" destOrd="0" parTransId="{92FED370-4A1D-40A6-B831-4C35D6E11E24}" sibTransId="{0785836E-F215-458D-93D0-E9F0C388A386}"/>
    <dgm:cxn modelId="{D7D6EE77-03F9-497D-866D-1E2A7D10D046}" type="presOf" srcId="{AD36335B-E81A-4783-824C-514A8DF990FC}" destId="{DE21CD56-ADA1-448B-9B6A-C220B45FD936}" srcOrd="0" destOrd="0" presId="urn:microsoft.com/office/officeart/2005/8/layout/list1"/>
    <dgm:cxn modelId="{E97D52BA-B2FF-4B93-87BB-59F9B13B5364}" type="presOf" srcId="{B7C7F1A5-FC95-449C-880A-C17E68075143}" destId="{47B6C377-67C6-4AA3-BA26-2E06B8B01381}" srcOrd="0" destOrd="0" presId="urn:microsoft.com/office/officeart/2005/8/layout/list1"/>
    <dgm:cxn modelId="{7234B6E1-250E-488E-A9A2-937CF4282FA9}" type="presOf" srcId="{CC7F55D8-A176-4112-B445-7424AC67B584}" destId="{4D1B6C5E-E107-488A-87F9-D9A7253E836F}" srcOrd="0" destOrd="0" presId="urn:microsoft.com/office/officeart/2005/8/layout/list1"/>
    <dgm:cxn modelId="{782FAB89-E206-44A7-953E-C2375600481B}" srcId="{9FB8FB57-105B-4889-BA70-EAB8054B84DD}" destId="{B7C7F1A5-FC95-449C-880A-C17E68075143}" srcOrd="1" destOrd="0" parTransId="{E2D3EC1D-36FA-490A-A0E5-62C44E1C367D}" sibTransId="{0EB49B79-7AA2-495D-B9E0-AB8094698D76}"/>
    <dgm:cxn modelId="{1273F2CB-BD6B-4146-9756-F55A061C5AE6}" type="presOf" srcId="{AD36335B-E81A-4783-824C-514A8DF990FC}" destId="{7C0C4344-9071-4DD0-99CE-8EF827A15DBF}" srcOrd="1" destOrd="0" presId="urn:microsoft.com/office/officeart/2005/8/layout/list1"/>
    <dgm:cxn modelId="{751EC52C-9D39-4E0E-B779-20263C64E986}" type="presParOf" srcId="{AA23E6FA-05C1-4116-8BBF-7903E2A2820E}" destId="{EA6A55DB-37F1-44A0-8CFA-3794D4DE3A34}" srcOrd="0" destOrd="0" presId="urn:microsoft.com/office/officeart/2005/8/layout/list1"/>
    <dgm:cxn modelId="{E7B6691B-685D-4BFA-840C-B8AE646D9F92}" type="presParOf" srcId="{EA6A55DB-37F1-44A0-8CFA-3794D4DE3A34}" destId="{DE21CD56-ADA1-448B-9B6A-C220B45FD936}" srcOrd="0" destOrd="0" presId="urn:microsoft.com/office/officeart/2005/8/layout/list1"/>
    <dgm:cxn modelId="{C8F0C65B-F9C4-43BD-94D8-BDF6805E9531}" type="presParOf" srcId="{EA6A55DB-37F1-44A0-8CFA-3794D4DE3A34}" destId="{7C0C4344-9071-4DD0-99CE-8EF827A15DBF}" srcOrd="1" destOrd="0" presId="urn:microsoft.com/office/officeart/2005/8/layout/list1"/>
    <dgm:cxn modelId="{E60891AB-B5CA-45F0-AFD9-67936694A435}" type="presParOf" srcId="{AA23E6FA-05C1-4116-8BBF-7903E2A2820E}" destId="{B5DA4CF7-D7FA-428B-828C-6A4FFF2FAC3B}" srcOrd="1" destOrd="0" presId="urn:microsoft.com/office/officeart/2005/8/layout/list1"/>
    <dgm:cxn modelId="{4010AC4F-3AEA-4CD3-AF66-EE18C754EE15}" type="presParOf" srcId="{AA23E6FA-05C1-4116-8BBF-7903E2A2820E}" destId="{3FE71446-9255-4A6D-94CF-44DE08609E85}" srcOrd="2" destOrd="0" presId="urn:microsoft.com/office/officeart/2005/8/layout/list1"/>
    <dgm:cxn modelId="{210F8E5D-ED5D-4D59-9A02-FFEDE8F52EC4}" type="presParOf" srcId="{AA23E6FA-05C1-4116-8BBF-7903E2A2820E}" destId="{5F7CF097-B82E-4911-91A7-66A6790AE763}" srcOrd="3" destOrd="0" presId="urn:microsoft.com/office/officeart/2005/8/layout/list1"/>
    <dgm:cxn modelId="{3D6CD370-5CC4-436C-8C88-D353F9A5047C}" type="presParOf" srcId="{AA23E6FA-05C1-4116-8BBF-7903E2A2820E}" destId="{8AACC7A3-0409-487E-BEC8-6BE0B1871958}" srcOrd="4" destOrd="0" presId="urn:microsoft.com/office/officeart/2005/8/layout/list1"/>
    <dgm:cxn modelId="{06E7758E-5C00-48C2-9FE6-E3671EF9C438}" type="presParOf" srcId="{8AACC7A3-0409-487E-BEC8-6BE0B1871958}" destId="{47B6C377-67C6-4AA3-BA26-2E06B8B01381}" srcOrd="0" destOrd="0" presId="urn:microsoft.com/office/officeart/2005/8/layout/list1"/>
    <dgm:cxn modelId="{870BEEC9-B8F3-4E7A-BDC2-C4223423C447}" type="presParOf" srcId="{8AACC7A3-0409-487E-BEC8-6BE0B1871958}" destId="{A5B6AD6F-6890-4672-83D8-C12077C8F423}" srcOrd="1" destOrd="0" presId="urn:microsoft.com/office/officeart/2005/8/layout/list1"/>
    <dgm:cxn modelId="{E579B137-3A7F-4DBA-A08F-0989529AA262}" type="presParOf" srcId="{AA23E6FA-05C1-4116-8BBF-7903E2A2820E}" destId="{762CDB95-6FB3-4444-919A-F5FEEBD248BE}" srcOrd="5" destOrd="0" presId="urn:microsoft.com/office/officeart/2005/8/layout/list1"/>
    <dgm:cxn modelId="{6F47AE86-FEB6-4697-92AC-93C3F450A84B}" type="presParOf" srcId="{AA23E6FA-05C1-4116-8BBF-7903E2A2820E}" destId="{ED9E049E-D1C7-4B76-A1E8-F81ECAFF4259}" srcOrd="6" destOrd="0" presId="urn:microsoft.com/office/officeart/2005/8/layout/list1"/>
    <dgm:cxn modelId="{969D6ABF-172A-4E4B-8AD0-F5098A429FB1}" type="presParOf" srcId="{AA23E6FA-05C1-4116-8BBF-7903E2A2820E}" destId="{B3CA70A6-E6FF-497D-A5FE-295408520E10}" srcOrd="7" destOrd="0" presId="urn:microsoft.com/office/officeart/2005/8/layout/list1"/>
    <dgm:cxn modelId="{F4A86698-40B6-4320-8AB5-FAE7C12D0E11}" type="presParOf" srcId="{AA23E6FA-05C1-4116-8BBF-7903E2A2820E}" destId="{DD0D4998-AB9B-4861-85B2-B91FB71C0C10}" srcOrd="8" destOrd="0" presId="urn:microsoft.com/office/officeart/2005/8/layout/list1"/>
    <dgm:cxn modelId="{3A3F5A08-1A26-475D-829E-4665FF5807BE}" type="presParOf" srcId="{DD0D4998-AB9B-4861-85B2-B91FB71C0C10}" destId="{4D1B6C5E-E107-488A-87F9-D9A7253E836F}" srcOrd="0" destOrd="0" presId="urn:microsoft.com/office/officeart/2005/8/layout/list1"/>
    <dgm:cxn modelId="{C4298A97-6B01-48EC-9E03-4FB2CE9CEE2C}" type="presParOf" srcId="{DD0D4998-AB9B-4861-85B2-B91FB71C0C10}" destId="{E98E29AF-9DBC-49C4-BCFE-E026ADE2F166}" srcOrd="1" destOrd="0" presId="urn:microsoft.com/office/officeart/2005/8/layout/list1"/>
    <dgm:cxn modelId="{01B46BAC-28D8-4834-B43F-429E8F0743D5}" type="presParOf" srcId="{AA23E6FA-05C1-4116-8BBF-7903E2A2820E}" destId="{DC05A25F-7770-4308-947F-BDB838C27728}" srcOrd="9" destOrd="0" presId="urn:microsoft.com/office/officeart/2005/8/layout/list1"/>
    <dgm:cxn modelId="{9E5175F6-E76A-4148-B611-A6A401AB2B2C}" type="presParOf" srcId="{AA23E6FA-05C1-4116-8BBF-7903E2A2820E}" destId="{5367FE32-709C-47B3-A5F5-A360BF1CA1BE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2ECE62-7D30-4CA1-8181-A436644CCB9D}">
      <dsp:nvSpPr>
        <dsp:cNvPr id="0" name=""/>
        <dsp:cNvSpPr/>
      </dsp:nvSpPr>
      <dsp:spPr>
        <a:xfrm>
          <a:off x="0" y="1062831"/>
          <a:ext cx="4040188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0CA05F-0E41-43F5-A7F9-AC49FD4DD6D8}">
      <dsp:nvSpPr>
        <dsp:cNvPr id="0" name=""/>
        <dsp:cNvSpPr/>
      </dsp:nvSpPr>
      <dsp:spPr>
        <a:xfrm>
          <a:off x="192145" y="116572"/>
          <a:ext cx="3846675" cy="11676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897" tIns="0" rIns="106897" bIns="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Constitute the greater proportion of inorganic matter</a:t>
          </a:r>
          <a:endParaRPr lang="en-IN" sz="2400" b="1" kern="1200" dirty="0"/>
        </a:p>
      </dsp:txBody>
      <dsp:txXfrm>
        <a:off x="249145" y="173572"/>
        <a:ext cx="3732675" cy="1053659"/>
      </dsp:txXfrm>
    </dsp:sp>
    <dsp:sp modelId="{D4CDFF67-34D3-4578-A8DC-ABB43F7A4F5E}">
      <dsp:nvSpPr>
        <dsp:cNvPr id="0" name=""/>
        <dsp:cNvSpPr/>
      </dsp:nvSpPr>
      <dsp:spPr>
        <a:xfrm>
          <a:off x="0" y="2060932"/>
          <a:ext cx="4040188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1773D0-FE53-471A-9580-CC74CCD3AF2B}">
      <dsp:nvSpPr>
        <dsp:cNvPr id="0" name=""/>
        <dsp:cNvSpPr/>
      </dsp:nvSpPr>
      <dsp:spPr>
        <a:xfrm>
          <a:off x="192342" y="1521831"/>
          <a:ext cx="3846854" cy="7605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897" tIns="0" rIns="106897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Calcium, Phosphorus, Magnesium</a:t>
          </a:r>
          <a:endParaRPr lang="en-IN" sz="2400" b="1" kern="1200" dirty="0"/>
        </a:p>
      </dsp:txBody>
      <dsp:txXfrm>
        <a:off x="229467" y="1558956"/>
        <a:ext cx="3772604" cy="686250"/>
      </dsp:txXfrm>
    </dsp:sp>
    <dsp:sp modelId="{4D3C61BE-8CF2-416D-B5FA-B7128447DD11}">
      <dsp:nvSpPr>
        <dsp:cNvPr id="0" name=""/>
        <dsp:cNvSpPr/>
      </dsp:nvSpPr>
      <dsp:spPr>
        <a:xfrm>
          <a:off x="0" y="3456715"/>
          <a:ext cx="4040188" cy="37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FE57A0-EEB8-40A0-84BA-09C3599EABCA}">
      <dsp:nvSpPr>
        <dsp:cNvPr id="0" name=""/>
        <dsp:cNvSpPr/>
      </dsp:nvSpPr>
      <dsp:spPr>
        <a:xfrm>
          <a:off x="192342" y="2519932"/>
          <a:ext cx="3846854" cy="11581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897" tIns="0" rIns="106897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Sodium, Potassium and chlorine</a:t>
          </a:r>
          <a:endParaRPr lang="en-IN" sz="2400" b="1" kern="1200" dirty="0"/>
        </a:p>
      </dsp:txBody>
      <dsp:txXfrm>
        <a:off x="248880" y="2576470"/>
        <a:ext cx="3733778" cy="104510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1E0B17-8EE3-44B6-A2DA-C5C8A9C18424}">
      <dsp:nvSpPr>
        <dsp:cNvPr id="0" name=""/>
        <dsp:cNvSpPr/>
      </dsp:nvSpPr>
      <dsp:spPr>
        <a:xfrm>
          <a:off x="0" y="803484"/>
          <a:ext cx="4041775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6888FC-672B-4D88-835A-4857DEF25DDD}">
      <dsp:nvSpPr>
        <dsp:cNvPr id="0" name=""/>
        <dsp:cNvSpPr/>
      </dsp:nvSpPr>
      <dsp:spPr>
        <a:xfrm>
          <a:off x="202088" y="567324"/>
          <a:ext cx="2829242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939" tIns="0" rIns="106939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Present as 90mg/kg body mass</a:t>
          </a:r>
          <a:endParaRPr lang="en-IN" sz="1600" kern="1200" dirty="0"/>
        </a:p>
      </dsp:txBody>
      <dsp:txXfrm>
        <a:off x="225145" y="590381"/>
        <a:ext cx="2783128" cy="426206"/>
      </dsp:txXfrm>
    </dsp:sp>
    <dsp:sp modelId="{71DDCBF1-63C5-444F-B905-7247DC8A9BE8}">
      <dsp:nvSpPr>
        <dsp:cNvPr id="0" name=""/>
        <dsp:cNvSpPr/>
      </dsp:nvSpPr>
      <dsp:spPr>
        <a:xfrm>
          <a:off x="0" y="1529244"/>
          <a:ext cx="4041775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2EAF1E-63CE-484C-9688-F382355A5FA4}">
      <dsp:nvSpPr>
        <dsp:cNvPr id="0" name=""/>
        <dsp:cNvSpPr/>
      </dsp:nvSpPr>
      <dsp:spPr>
        <a:xfrm>
          <a:off x="202088" y="1293084"/>
          <a:ext cx="2829242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939" tIns="0" rIns="106939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Iron, Copper, Cobalt</a:t>
          </a:r>
          <a:endParaRPr lang="en-IN" sz="1600" kern="1200" dirty="0"/>
        </a:p>
      </dsp:txBody>
      <dsp:txXfrm>
        <a:off x="225145" y="1316141"/>
        <a:ext cx="2783128" cy="426206"/>
      </dsp:txXfrm>
    </dsp:sp>
    <dsp:sp modelId="{F7D1C5EF-06E0-4563-8880-BC87C1121513}">
      <dsp:nvSpPr>
        <dsp:cNvPr id="0" name=""/>
        <dsp:cNvSpPr/>
      </dsp:nvSpPr>
      <dsp:spPr>
        <a:xfrm>
          <a:off x="0" y="2255004"/>
          <a:ext cx="4041775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7B9116-CF8C-4759-A0A6-3EB20FFAF527}">
      <dsp:nvSpPr>
        <dsp:cNvPr id="0" name=""/>
        <dsp:cNvSpPr/>
      </dsp:nvSpPr>
      <dsp:spPr>
        <a:xfrm>
          <a:off x="202088" y="2018844"/>
          <a:ext cx="2829242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939" tIns="0" rIns="106939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Zinc, Selenium, Iodine</a:t>
          </a:r>
          <a:endParaRPr lang="en-IN" sz="1600" kern="1200" dirty="0"/>
        </a:p>
      </dsp:txBody>
      <dsp:txXfrm>
        <a:off x="225145" y="2041901"/>
        <a:ext cx="2783128" cy="426206"/>
      </dsp:txXfrm>
    </dsp:sp>
    <dsp:sp modelId="{C34C5491-4547-4C41-A066-031490AC97A7}">
      <dsp:nvSpPr>
        <dsp:cNvPr id="0" name=""/>
        <dsp:cNvSpPr/>
      </dsp:nvSpPr>
      <dsp:spPr>
        <a:xfrm>
          <a:off x="0" y="2980763"/>
          <a:ext cx="4041775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9B4ACA-6B27-45EF-BDAE-96F64391C12B}">
      <dsp:nvSpPr>
        <dsp:cNvPr id="0" name=""/>
        <dsp:cNvSpPr/>
      </dsp:nvSpPr>
      <dsp:spPr>
        <a:xfrm>
          <a:off x="202088" y="2744603"/>
          <a:ext cx="2829242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939" tIns="0" rIns="106939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Manganese,  Fluorine</a:t>
          </a:r>
          <a:endParaRPr lang="en-IN" sz="1600" kern="1200" dirty="0"/>
        </a:p>
      </dsp:txBody>
      <dsp:txXfrm>
        <a:off x="225145" y="2767660"/>
        <a:ext cx="2783128" cy="42620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D9CA3D-F6CD-44A3-9533-A1DC0D28D48F}">
      <dsp:nvSpPr>
        <dsp:cNvPr id="0" name=""/>
        <dsp:cNvSpPr/>
      </dsp:nvSpPr>
      <dsp:spPr>
        <a:xfrm rot="16200000">
          <a:off x="1295" y="173"/>
          <a:ext cx="4022377" cy="4022377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5384" tIns="405384" rIns="405384" bIns="405384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700" kern="1200" dirty="0" smtClean="0"/>
            <a:t>Supply</a:t>
          </a:r>
          <a:endParaRPr lang="en-US" sz="5700" kern="1200" dirty="0"/>
        </a:p>
      </dsp:txBody>
      <dsp:txXfrm rot="5400000">
        <a:off x="1295" y="1005767"/>
        <a:ext cx="3318461" cy="2011189"/>
      </dsp:txXfrm>
    </dsp:sp>
    <dsp:sp modelId="{643B406D-5EAE-4A85-8C84-C33F58DCD971}">
      <dsp:nvSpPr>
        <dsp:cNvPr id="0" name=""/>
        <dsp:cNvSpPr/>
      </dsp:nvSpPr>
      <dsp:spPr>
        <a:xfrm rot="5400000">
          <a:off x="6034727" y="173"/>
          <a:ext cx="4022377" cy="4022377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5384" tIns="405384" rIns="405384" bIns="405384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700" kern="1200" dirty="0" smtClean="0"/>
            <a:t>Demand</a:t>
          </a:r>
          <a:endParaRPr lang="en-US" sz="5700" kern="1200" dirty="0"/>
        </a:p>
      </dsp:txBody>
      <dsp:txXfrm rot="-5400000">
        <a:off x="6738643" y="1005767"/>
        <a:ext cx="3318461" cy="201118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B52D6E-87AC-44CB-B64F-525E6FB7B391}">
      <dsp:nvSpPr>
        <dsp:cNvPr id="0" name=""/>
        <dsp:cNvSpPr/>
      </dsp:nvSpPr>
      <dsp:spPr>
        <a:xfrm rot="21300000">
          <a:off x="413640" y="1607553"/>
          <a:ext cx="9231118" cy="807618"/>
        </a:xfrm>
        <a:prstGeom prst="mathMin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D50047-29DE-4D44-BA2A-982D9F14DF8A}">
      <dsp:nvSpPr>
        <dsp:cNvPr id="0" name=""/>
        <dsp:cNvSpPr/>
      </dsp:nvSpPr>
      <dsp:spPr>
        <a:xfrm>
          <a:off x="1207008" y="201136"/>
          <a:ext cx="3017520" cy="1609090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F12871-6DEB-4C3F-9957-4F353C625159}">
      <dsp:nvSpPr>
        <dsp:cNvPr id="0" name=""/>
        <dsp:cNvSpPr/>
      </dsp:nvSpPr>
      <dsp:spPr>
        <a:xfrm>
          <a:off x="5330952" y="0"/>
          <a:ext cx="3218688" cy="1689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4264" tIns="334264" rIns="334264" bIns="334264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 dirty="0" smtClean="0"/>
            <a:t>Toxicity</a:t>
          </a:r>
          <a:endParaRPr lang="en-US" sz="4700" kern="1200" dirty="0"/>
        </a:p>
      </dsp:txBody>
      <dsp:txXfrm>
        <a:off x="5330952" y="0"/>
        <a:ext cx="3218688" cy="1689544"/>
      </dsp:txXfrm>
    </dsp:sp>
    <dsp:sp modelId="{4CB25D25-E1B2-44FE-A9C3-A40BC6A5A5B5}">
      <dsp:nvSpPr>
        <dsp:cNvPr id="0" name=""/>
        <dsp:cNvSpPr/>
      </dsp:nvSpPr>
      <dsp:spPr>
        <a:xfrm>
          <a:off x="5833871" y="2212498"/>
          <a:ext cx="3017520" cy="1609090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4D9EBB-0A6A-458E-B788-A8A04FDF7B88}">
      <dsp:nvSpPr>
        <dsp:cNvPr id="0" name=""/>
        <dsp:cNvSpPr/>
      </dsp:nvSpPr>
      <dsp:spPr>
        <a:xfrm>
          <a:off x="1508760" y="2333180"/>
          <a:ext cx="3218688" cy="16895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4264" tIns="334264" rIns="334264" bIns="334264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 dirty="0" smtClean="0"/>
            <a:t>Deficiency</a:t>
          </a:r>
          <a:endParaRPr lang="en-US" sz="4700" kern="1200" dirty="0"/>
        </a:p>
      </dsp:txBody>
      <dsp:txXfrm>
        <a:off x="1508760" y="2333180"/>
        <a:ext cx="3218688" cy="168954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DB544C-C9A0-4E12-B1C1-DCBBBBEE1B33}">
      <dsp:nvSpPr>
        <dsp:cNvPr id="0" name=""/>
        <dsp:cNvSpPr/>
      </dsp:nvSpPr>
      <dsp:spPr>
        <a:xfrm>
          <a:off x="3173610" y="0"/>
          <a:ext cx="1882378" cy="10457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Soil</a:t>
          </a:r>
          <a:endParaRPr lang="en-US" sz="4100" kern="1200" dirty="0"/>
        </a:p>
      </dsp:txBody>
      <dsp:txXfrm>
        <a:off x="3204239" y="30629"/>
        <a:ext cx="1821120" cy="984507"/>
      </dsp:txXfrm>
    </dsp:sp>
    <dsp:sp modelId="{627004AE-C172-4188-AFAF-FF96F4549AC7}">
      <dsp:nvSpPr>
        <dsp:cNvPr id="0" name=""/>
        <dsp:cNvSpPr/>
      </dsp:nvSpPr>
      <dsp:spPr>
        <a:xfrm rot="5400000">
          <a:off x="3918718" y="1071910"/>
          <a:ext cx="392162" cy="47059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 rot="-5400000">
        <a:off x="3973622" y="1111126"/>
        <a:ext cx="282356" cy="274513"/>
      </dsp:txXfrm>
    </dsp:sp>
    <dsp:sp modelId="{6C257DCF-529D-49E8-9891-D5811202AF9E}">
      <dsp:nvSpPr>
        <dsp:cNvPr id="0" name=""/>
        <dsp:cNvSpPr/>
      </dsp:nvSpPr>
      <dsp:spPr>
        <a:xfrm>
          <a:off x="3173610" y="1568649"/>
          <a:ext cx="1882378" cy="10457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Plant</a:t>
          </a:r>
          <a:endParaRPr lang="en-US" sz="4100" kern="1200" dirty="0"/>
        </a:p>
      </dsp:txBody>
      <dsp:txXfrm>
        <a:off x="3204239" y="1599278"/>
        <a:ext cx="1821120" cy="984507"/>
      </dsp:txXfrm>
    </dsp:sp>
    <dsp:sp modelId="{629E9400-D486-4CDA-B304-6407A00AD2C8}">
      <dsp:nvSpPr>
        <dsp:cNvPr id="0" name=""/>
        <dsp:cNvSpPr/>
      </dsp:nvSpPr>
      <dsp:spPr>
        <a:xfrm rot="5400000">
          <a:off x="3918718" y="2640559"/>
          <a:ext cx="392162" cy="47059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/>
        </a:p>
      </dsp:txBody>
      <dsp:txXfrm rot="-5400000">
        <a:off x="3973622" y="2679775"/>
        <a:ext cx="282356" cy="274513"/>
      </dsp:txXfrm>
    </dsp:sp>
    <dsp:sp modelId="{49E3A0B1-FED1-4BAE-AF9F-7E22B87D86D2}">
      <dsp:nvSpPr>
        <dsp:cNvPr id="0" name=""/>
        <dsp:cNvSpPr/>
      </dsp:nvSpPr>
      <dsp:spPr>
        <a:xfrm>
          <a:off x="3173610" y="3137298"/>
          <a:ext cx="1882378" cy="10457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100" kern="1200" dirty="0" smtClean="0"/>
            <a:t>Animal</a:t>
          </a:r>
          <a:endParaRPr lang="en-US" sz="4100" kern="1200" dirty="0"/>
        </a:p>
      </dsp:txBody>
      <dsp:txXfrm>
        <a:off x="3204239" y="3167927"/>
        <a:ext cx="1821120" cy="98450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356E20-13E4-46B0-94E5-FD41F3F36CA2}">
      <dsp:nvSpPr>
        <dsp:cNvPr id="0" name=""/>
        <dsp:cNvSpPr/>
      </dsp:nvSpPr>
      <dsp:spPr>
        <a:xfrm>
          <a:off x="3387991" y="774012"/>
          <a:ext cx="4292022" cy="4015090"/>
        </a:xfrm>
        <a:prstGeom prst="pie">
          <a:avLst>
            <a:gd name="adj1" fmla="val 16200000"/>
            <a:gd name="adj2" fmla="val 1980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900" kern="1200" dirty="0"/>
        </a:p>
      </dsp:txBody>
      <dsp:txXfrm>
        <a:off x="5579988" y="1204200"/>
        <a:ext cx="1251839" cy="860376"/>
      </dsp:txXfrm>
    </dsp:sp>
    <dsp:sp modelId="{D52F3F85-AFA4-419E-B9E4-2359CB61ABFA}">
      <dsp:nvSpPr>
        <dsp:cNvPr id="0" name=""/>
        <dsp:cNvSpPr/>
      </dsp:nvSpPr>
      <dsp:spPr>
        <a:xfrm>
          <a:off x="2823704" y="487244"/>
          <a:ext cx="5116067" cy="5116067"/>
        </a:xfrm>
        <a:prstGeom prst="pie">
          <a:avLst>
            <a:gd name="adj1" fmla="val 19800000"/>
            <a:gd name="adj2" fmla="val 180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40" tIns="78740" rIns="78740" bIns="7874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200" kern="1200"/>
        </a:p>
      </dsp:txBody>
      <dsp:txXfrm>
        <a:off x="6325774" y="2527581"/>
        <a:ext cx="1547001" cy="1035394"/>
      </dsp:txXfrm>
    </dsp:sp>
    <dsp:sp modelId="{C667E16D-D475-40FF-B000-6EBD370FBF01}">
      <dsp:nvSpPr>
        <dsp:cNvPr id="0" name=""/>
        <dsp:cNvSpPr/>
      </dsp:nvSpPr>
      <dsp:spPr>
        <a:xfrm>
          <a:off x="3396346" y="579666"/>
          <a:ext cx="3970784" cy="4931224"/>
        </a:xfrm>
        <a:prstGeom prst="pie">
          <a:avLst>
            <a:gd name="adj1" fmla="val 1800000"/>
            <a:gd name="adj2" fmla="val 540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280" tIns="81280" rIns="81280" bIns="81280" numCol="1" spcCol="1270" anchor="ctr" anchorCtr="0">
          <a:noAutofit/>
        </a:bodyPr>
        <a:lstStyle/>
        <a:p>
          <a:pPr lvl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400" kern="1200"/>
        </a:p>
      </dsp:txBody>
      <dsp:txXfrm>
        <a:off x="5424282" y="3925854"/>
        <a:ext cx="1158145" cy="1056690"/>
      </dsp:txXfrm>
    </dsp:sp>
    <dsp:sp modelId="{B66C3AEA-60B2-4F78-96A2-D5C5B1CD691B}">
      <dsp:nvSpPr>
        <dsp:cNvPr id="0" name=""/>
        <dsp:cNvSpPr/>
      </dsp:nvSpPr>
      <dsp:spPr>
        <a:xfrm>
          <a:off x="2661550" y="955211"/>
          <a:ext cx="5440375" cy="4180134"/>
        </a:xfrm>
        <a:prstGeom prst="pie">
          <a:avLst>
            <a:gd name="adj1" fmla="val 5400000"/>
            <a:gd name="adj2" fmla="val 9000000"/>
          </a:avLst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400" kern="1200"/>
        </a:p>
      </dsp:txBody>
      <dsp:txXfrm>
        <a:off x="3736672" y="3791731"/>
        <a:ext cx="1586776" cy="895743"/>
      </dsp:txXfrm>
    </dsp:sp>
    <dsp:sp modelId="{85F8548D-1DB3-4918-BBB0-BAC318CD8D10}">
      <dsp:nvSpPr>
        <dsp:cNvPr id="0" name=""/>
        <dsp:cNvSpPr/>
      </dsp:nvSpPr>
      <dsp:spPr>
        <a:xfrm>
          <a:off x="3148421" y="740234"/>
          <a:ext cx="4466634" cy="4610088"/>
        </a:xfrm>
        <a:prstGeom prst="pie">
          <a:avLst>
            <a:gd name="adj1" fmla="val 9000000"/>
            <a:gd name="adj2" fmla="val 12600000"/>
          </a:avLst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600" kern="1200"/>
        </a:p>
      </dsp:txBody>
      <dsp:txXfrm>
        <a:off x="3217547" y="2578781"/>
        <a:ext cx="1350625" cy="932994"/>
      </dsp:txXfrm>
    </dsp:sp>
    <dsp:sp modelId="{E0F966F6-06C0-437B-B594-EE6A22849345}">
      <dsp:nvSpPr>
        <dsp:cNvPr id="0" name=""/>
        <dsp:cNvSpPr/>
      </dsp:nvSpPr>
      <dsp:spPr>
        <a:xfrm>
          <a:off x="2823704" y="487244"/>
          <a:ext cx="5116067" cy="5116067"/>
        </a:xfrm>
        <a:prstGeom prst="pie">
          <a:avLst>
            <a:gd name="adj1" fmla="val 12600000"/>
            <a:gd name="adj2" fmla="val 16200000"/>
          </a:avLst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690" tIns="59690" rIns="59690" bIns="5969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700" kern="1200" dirty="0"/>
        </a:p>
      </dsp:txBody>
      <dsp:txXfrm>
        <a:off x="3834737" y="1035394"/>
        <a:ext cx="1492186" cy="109630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E71446-9255-4A6D-94CF-44DE08609E85}">
      <dsp:nvSpPr>
        <dsp:cNvPr id="0" name=""/>
        <dsp:cNvSpPr/>
      </dsp:nvSpPr>
      <dsp:spPr>
        <a:xfrm>
          <a:off x="0" y="947901"/>
          <a:ext cx="8229600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0C4344-9071-4DD0-99CE-8EF827A15DBF}">
      <dsp:nvSpPr>
        <dsp:cNvPr id="0" name=""/>
        <dsp:cNvSpPr/>
      </dsp:nvSpPr>
      <dsp:spPr>
        <a:xfrm>
          <a:off x="411480" y="564141"/>
          <a:ext cx="5760720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High Milk yielding Cow and Buffalo</a:t>
          </a:r>
          <a:endParaRPr lang="en-IN" sz="2600" kern="1200" dirty="0"/>
        </a:p>
      </dsp:txBody>
      <dsp:txXfrm>
        <a:off x="448947" y="601608"/>
        <a:ext cx="5685786" cy="692586"/>
      </dsp:txXfrm>
    </dsp:sp>
    <dsp:sp modelId="{ED9E049E-D1C7-4B76-A1E8-F81ECAFF4259}">
      <dsp:nvSpPr>
        <dsp:cNvPr id="0" name=""/>
        <dsp:cNvSpPr/>
      </dsp:nvSpPr>
      <dsp:spPr>
        <a:xfrm>
          <a:off x="0" y="2127261"/>
          <a:ext cx="8229600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B6AD6F-6890-4672-83D8-C12077C8F423}">
      <dsp:nvSpPr>
        <dsp:cNvPr id="0" name=""/>
        <dsp:cNvSpPr/>
      </dsp:nvSpPr>
      <dsp:spPr>
        <a:xfrm>
          <a:off x="411480" y="1743501"/>
          <a:ext cx="5760720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Newborn pups and Bitches in kennels</a:t>
          </a:r>
          <a:endParaRPr lang="en-IN" sz="2600" kern="1200" dirty="0"/>
        </a:p>
      </dsp:txBody>
      <dsp:txXfrm>
        <a:off x="448947" y="1780968"/>
        <a:ext cx="5685786" cy="692586"/>
      </dsp:txXfrm>
    </dsp:sp>
    <dsp:sp modelId="{5367FE32-709C-47B3-A5F5-A360BF1CA1BE}">
      <dsp:nvSpPr>
        <dsp:cNvPr id="0" name=""/>
        <dsp:cNvSpPr/>
      </dsp:nvSpPr>
      <dsp:spPr>
        <a:xfrm>
          <a:off x="0" y="3306621"/>
          <a:ext cx="8229600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8E29AF-9DBC-49C4-BCFE-E026ADE2F166}">
      <dsp:nvSpPr>
        <dsp:cNvPr id="0" name=""/>
        <dsp:cNvSpPr/>
      </dsp:nvSpPr>
      <dsp:spPr>
        <a:xfrm>
          <a:off x="411480" y="2922861"/>
          <a:ext cx="5760720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Indoor keeping, Feeding of High P diet, </a:t>
          </a:r>
          <a:endParaRPr lang="en-IN" sz="2600" kern="1200" dirty="0"/>
        </a:p>
      </dsp:txBody>
      <dsp:txXfrm>
        <a:off x="448947" y="2960328"/>
        <a:ext cx="5685786" cy="6925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8F44D-D89D-411C-BAF8-E12DDC2BB1D8}" type="datetimeFigureOut">
              <a:rPr lang="en-IN" smtClean="0"/>
              <a:t>03-04-2020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F93FC-F599-46DB-B297-60F778B028C5}" type="slidenum">
              <a:rPr lang="en-IN" smtClean="0"/>
              <a:t>‹#›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1532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8F44D-D89D-411C-BAF8-E12DDC2BB1D8}" type="datetimeFigureOut">
              <a:rPr lang="en-IN" smtClean="0"/>
              <a:t>03-04-2020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F93FC-F599-46DB-B297-60F778B028C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16933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8F44D-D89D-411C-BAF8-E12DDC2BB1D8}" type="datetimeFigureOut">
              <a:rPr lang="en-IN" smtClean="0"/>
              <a:t>03-04-2020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F93FC-F599-46DB-B297-60F778B028C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814052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09600" y="152400"/>
            <a:ext cx="109728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219201"/>
            <a:ext cx="5384800" cy="23780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219201"/>
            <a:ext cx="5384800" cy="23780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09600" y="3749676"/>
            <a:ext cx="5384800" cy="23796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7600" y="3749676"/>
            <a:ext cx="5384800" cy="23796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534401" y="6356351"/>
            <a:ext cx="305223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0ECD7C-B37A-4A27-BBBA-BCD22368BADB}" type="datetimeFigureOut">
              <a:rPr lang="en-US"/>
              <a:pPr>
                <a:defRPr/>
              </a:pPr>
              <a:t>4/3/2020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865033" y="6356351"/>
            <a:ext cx="467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17033" y="6356351"/>
            <a:ext cx="2641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DBEB55-834D-4A00-B282-65F3B0AD30F8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71141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8F44D-D89D-411C-BAF8-E12DDC2BB1D8}" type="datetimeFigureOut">
              <a:rPr lang="en-IN" smtClean="0"/>
              <a:t>03-04-2020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F93FC-F599-46DB-B297-60F778B028C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19772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8F44D-D89D-411C-BAF8-E12DDC2BB1D8}" type="datetimeFigureOut">
              <a:rPr lang="en-IN" smtClean="0"/>
              <a:t>03-04-2020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F93FC-F599-46DB-B297-60F778B028C5}" type="slidenum">
              <a:rPr lang="en-IN" smtClean="0"/>
              <a:t>‹#›</a:t>
            </a:fld>
            <a:endParaRPr lang="en-IN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4045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8F44D-D89D-411C-BAF8-E12DDC2BB1D8}" type="datetimeFigureOut">
              <a:rPr lang="en-IN" smtClean="0"/>
              <a:t>03-04-2020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F93FC-F599-46DB-B297-60F778B028C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21876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8F44D-D89D-411C-BAF8-E12DDC2BB1D8}" type="datetimeFigureOut">
              <a:rPr lang="en-IN" smtClean="0"/>
              <a:t>03-04-2020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F93FC-F599-46DB-B297-60F778B028C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4713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8F44D-D89D-411C-BAF8-E12DDC2BB1D8}" type="datetimeFigureOut">
              <a:rPr lang="en-IN" smtClean="0"/>
              <a:t>03-04-2020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F93FC-F599-46DB-B297-60F778B028C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93143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8F44D-D89D-411C-BAF8-E12DDC2BB1D8}" type="datetimeFigureOut">
              <a:rPr lang="en-IN" smtClean="0"/>
              <a:t>03-04-2020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F93FC-F599-46DB-B297-60F778B028C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65487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EFD8F44D-D89D-411C-BAF8-E12DDC2BB1D8}" type="datetimeFigureOut">
              <a:rPr lang="en-IN" smtClean="0"/>
              <a:t>03-04-2020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89F93FC-F599-46DB-B297-60F778B028C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69339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8F44D-D89D-411C-BAF8-E12DDC2BB1D8}" type="datetimeFigureOut">
              <a:rPr lang="en-IN" smtClean="0"/>
              <a:t>03-04-2020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F93FC-F599-46DB-B297-60F778B028C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52481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FD8F44D-D89D-411C-BAF8-E12DDC2BB1D8}" type="datetimeFigureOut">
              <a:rPr lang="en-IN" smtClean="0"/>
              <a:t>03-04-2020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89F93FC-F599-46DB-B297-60F778B028C5}" type="slidenum">
              <a:rPr lang="en-IN" smtClean="0"/>
              <a:t>‹#›</a:t>
            </a:fld>
            <a:endParaRPr lang="en-IN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721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65745" y="1752601"/>
            <a:ext cx="8116455" cy="1847850"/>
          </a:xfrm>
          <a:solidFill>
            <a:srgbClr val="FF0000"/>
          </a:solidFill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6000" b="1" dirty="0" smtClean="0"/>
              <a:t>     DEFICIENCY </a:t>
            </a:r>
            <a:r>
              <a:rPr lang="en-US" sz="6000" b="1" dirty="0" smtClean="0"/>
              <a:t>DISORDERS</a:t>
            </a:r>
            <a:endParaRPr lang="en-IN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Dr. </a:t>
            </a:r>
            <a:r>
              <a:rPr lang="en-US" b="1" dirty="0" err="1" smtClean="0">
                <a:solidFill>
                  <a:srgbClr val="FF0000"/>
                </a:solidFill>
              </a:rPr>
              <a:t>Pallav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Shekhar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err="1" smtClean="0">
                <a:solidFill>
                  <a:srgbClr val="FF0000"/>
                </a:solidFill>
              </a:rPr>
              <a:t>Asstt</a:t>
            </a:r>
            <a:r>
              <a:rPr lang="en-US" b="1" dirty="0" smtClean="0">
                <a:solidFill>
                  <a:srgbClr val="FF0000"/>
                </a:solidFill>
              </a:rPr>
              <a:t>. Professor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Veterinary Medicine</a:t>
            </a:r>
            <a:endParaRPr lang="en-IN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47857" y="3837214"/>
            <a:ext cx="1240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Unit -3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8237805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r>
              <a:rPr lang="en-IN" sz="3600" dirty="0">
                <a:solidFill>
                  <a:schemeClr val="accent2">
                    <a:lumMod val="75000"/>
                  </a:schemeClr>
                </a:solidFill>
                <a:latin typeface="Arial Black" panose="020B0A04020102020204" pitchFamily="34" charset="0"/>
              </a:rPr>
              <a:t>Soil-Fodder-Animal Relationship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1282730"/>
              </p:ext>
            </p:extLst>
          </p:nvPr>
        </p:nvGraphicFramePr>
        <p:xfrm>
          <a:off x="1981200" y="1943100"/>
          <a:ext cx="8229600" cy="4183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620219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b="1" dirty="0" smtClean="0"/>
              <a:t>Calcium 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Mineral deficiency are quite common and are mainly due to non-availability of balanced diet or deficiency of minerals in the soil and fodder. </a:t>
            </a:r>
          </a:p>
          <a:p>
            <a:pPr marL="0" indent="0"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Calcium is the most important macro-mineral in the body and 99% is found in the skeleton. </a:t>
            </a:r>
          </a:p>
          <a:p>
            <a:pPr marL="0" indent="0"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 Bone contains 36% calcium and 17% phosphorus.</a:t>
            </a:r>
          </a:p>
          <a:p>
            <a:endParaRPr lang="en-US" b="1" dirty="0" smtClean="0">
              <a:solidFill>
                <a:srgbClr val="FF0000"/>
              </a:solidFill>
            </a:endParaRP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479899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0163697"/>
              </p:ext>
            </p:extLst>
          </p:nvPr>
        </p:nvGraphicFramePr>
        <p:xfrm>
          <a:off x="391886" y="179614"/>
          <a:ext cx="10763477" cy="60905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81924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b="1" dirty="0">
                <a:solidFill>
                  <a:schemeClr val="tx1"/>
                </a:solidFill>
              </a:rPr>
              <a:t>Important functions of Ca in animals include formation of skeletal tissue, transmission of nerve impulses, excitation of skeletal and cardiac muscle contraction, blood clotting, and as a component of milk</a:t>
            </a:r>
            <a:r>
              <a:rPr lang="en-US" b="1" dirty="0" smtClean="0">
                <a:solidFill>
                  <a:schemeClr val="tx1"/>
                </a:solidFill>
              </a:rPr>
              <a:t>.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The homeostasis of calcium is maintained by two hormones in the animal’s body that is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 Parathyroid hormone (PTH) secreted by parathyroid gland</a:t>
            </a:r>
          </a:p>
          <a:p>
            <a:endParaRPr lang="en-US" b="1" dirty="0" smtClean="0">
              <a:solidFill>
                <a:srgbClr val="FF0000"/>
              </a:solidFill>
            </a:endParaRPr>
          </a:p>
          <a:p>
            <a:pPr lvl="2"/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                                                                                        and</a:t>
            </a:r>
          </a:p>
          <a:p>
            <a:pPr lvl="2"/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 		          Calcitonin secreted by Thyroid gland</a:t>
            </a:r>
          </a:p>
          <a:p>
            <a:endParaRPr lang="en-US" b="1" dirty="0">
              <a:solidFill>
                <a:srgbClr val="FF0000"/>
              </a:solidFill>
            </a:endParaRPr>
          </a:p>
          <a:p>
            <a:pPr lvl="8"/>
            <a:r>
              <a:rPr lang="en-US" b="1" dirty="0" smtClean="0">
                <a:solidFill>
                  <a:srgbClr val="FF0000"/>
                </a:solidFill>
              </a:rPr>
              <a:t>                                                            and</a:t>
            </a:r>
          </a:p>
          <a:p>
            <a:pPr lvl="8"/>
            <a:endParaRPr lang="en-US" b="1" dirty="0" smtClean="0">
              <a:solidFill>
                <a:srgbClr val="FF0000"/>
              </a:solidFill>
            </a:endParaRPr>
          </a:p>
          <a:p>
            <a:pPr lvl="8"/>
            <a:r>
              <a:rPr lang="en-US" sz="2000" b="1" dirty="0" smtClean="0">
                <a:solidFill>
                  <a:srgbClr val="FF0000"/>
                </a:solidFill>
              </a:rPr>
              <a:t>                        Activated form of </a:t>
            </a:r>
            <a:r>
              <a:rPr lang="en-US" sz="2000" b="1" dirty="0" err="1" smtClean="0">
                <a:solidFill>
                  <a:srgbClr val="FF0000"/>
                </a:solidFill>
              </a:rPr>
              <a:t>Vit</a:t>
            </a:r>
            <a:r>
              <a:rPr lang="en-US" sz="2000" b="1" dirty="0" smtClean="0">
                <a:solidFill>
                  <a:srgbClr val="FF0000"/>
                </a:solidFill>
              </a:rPr>
              <a:t> D</a:t>
            </a:r>
          </a:p>
          <a:p>
            <a:pPr marL="0" indent="0">
              <a:buNone/>
            </a:pPr>
            <a:endParaRPr lang="en-IN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IN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07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alcitonin Calcium (Ca2+) plays a significant role in both nervous 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9043" y="286602"/>
            <a:ext cx="6964136" cy="5911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1155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</p:spPr>
        <p:txBody>
          <a:bodyPr/>
          <a:lstStyle/>
          <a:p>
            <a:r>
              <a:rPr lang="en-US" b="1" dirty="0" smtClean="0"/>
              <a:t>Calcium Deficiency</a:t>
            </a:r>
            <a:endParaRPr lang="en-IN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         </a:t>
            </a:r>
            <a:r>
              <a:rPr lang="en-US" b="1" dirty="0" smtClean="0">
                <a:solidFill>
                  <a:srgbClr val="FF0000"/>
                </a:solidFill>
              </a:rPr>
              <a:t>PRIMARY</a:t>
            </a:r>
          </a:p>
          <a:p>
            <a:r>
              <a:rPr lang="en-US" dirty="0" smtClean="0"/>
              <a:t>Feeding of Ca deficient diet</a:t>
            </a:r>
            <a:endParaRPr lang="en-IN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172200" y="1845734"/>
            <a:ext cx="4038600" cy="478366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      </a:t>
            </a:r>
            <a:r>
              <a:rPr lang="en-US" b="1" dirty="0" smtClean="0">
                <a:solidFill>
                  <a:srgbClr val="FF0000"/>
                </a:solidFill>
              </a:rPr>
              <a:t> SECONDARY</a:t>
            </a:r>
          </a:p>
          <a:p>
            <a:r>
              <a:rPr lang="en-US" dirty="0" smtClean="0"/>
              <a:t>Interfering with availability of Ca through reduced absorption like </a:t>
            </a:r>
            <a:r>
              <a:rPr lang="en-US" b="1" dirty="0" err="1" smtClean="0">
                <a:solidFill>
                  <a:srgbClr val="FF0000"/>
                </a:solidFill>
              </a:rPr>
              <a:t>phytates</a:t>
            </a:r>
            <a:r>
              <a:rPr lang="en-US" b="1" dirty="0" smtClean="0">
                <a:solidFill>
                  <a:srgbClr val="FF0000"/>
                </a:solidFill>
              </a:rPr>
              <a:t> or oxalates </a:t>
            </a:r>
            <a:r>
              <a:rPr lang="en-US" dirty="0" smtClean="0"/>
              <a:t>concentration high in the diet.</a:t>
            </a:r>
          </a:p>
          <a:p>
            <a:r>
              <a:rPr lang="en-US" dirty="0" smtClean="0"/>
              <a:t> </a:t>
            </a:r>
          </a:p>
          <a:p>
            <a:r>
              <a:rPr lang="en-US" dirty="0" smtClean="0"/>
              <a:t>Increased rate of demineralization</a:t>
            </a:r>
          </a:p>
          <a:p>
            <a:endParaRPr lang="en-US" dirty="0" smtClean="0"/>
          </a:p>
          <a:p>
            <a:r>
              <a:rPr lang="en-US" dirty="0" smtClean="0"/>
              <a:t>Excessive drainage in milk and eggs.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Cu def.,  </a:t>
            </a:r>
            <a:r>
              <a:rPr lang="en-US" b="1" dirty="0" err="1" smtClean="0">
                <a:solidFill>
                  <a:srgbClr val="FF0000"/>
                </a:solidFill>
              </a:rPr>
              <a:t>Vit</a:t>
            </a:r>
            <a:r>
              <a:rPr lang="en-US" b="1" dirty="0" smtClean="0">
                <a:solidFill>
                  <a:srgbClr val="FF0000"/>
                </a:solidFill>
              </a:rPr>
              <a:t> A def.  and </a:t>
            </a:r>
            <a:r>
              <a:rPr lang="en-US" b="1" dirty="0" err="1" smtClean="0">
                <a:solidFill>
                  <a:srgbClr val="FF0000"/>
                </a:solidFill>
              </a:rPr>
              <a:t>Fluorosis</a:t>
            </a:r>
            <a:endParaRPr lang="en-US" b="1" dirty="0" smtClean="0">
              <a:solidFill>
                <a:srgbClr val="FF0000"/>
              </a:solidFill>
            </a:endParaRPr>
          </a:p>
          <a:p>
            <a:endParaRPr lang="en-US" dirty="0" smtClean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678249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Epidemiology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981200" y="1600201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0763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b="1" dirty="0" smtClean="0"/>
              <a:t>Clinical findings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b="1" dirty="0" smtClean="0"/>
              <a:t>The first symptom of Ca deficiency is loss of appetite.</a:t>
            </a:r>
          </a:p>
          <a:p>
            <a:pPr marL="0" indent="0">
              <a:buNone/>
            </a:pPr>
            <a:endParaRPr lang="en-US" sz="2400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 smtClean="0"/>
              <a:t>Retardation of growth in young animals.</a:t>
            </a:r>
          </a:p>
          <a:p>
            <a:pPr marL="0" indent="0">
              <a:buNone/>
            </a:pPr>
            <a:endParaRPr lang="en-US" sz="2400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 smtClean="0"/>
              <a:t>Lameness, painful and enlarged joints, arching of back, stiff movements and deformation of pelvis and long bones.</a:t>
            </a:r>
          </a:p>
          <a:p>
            <a:pPr marL="0" indent="0">
              <a:buNone/>
            </a:pPr>
            <a:endParaRPr lang="en-US" sz="2400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 smtClean="0"/>
              <a:t>Rickets and osteomalacia.</a:t>
            </a:r>
            <a:endParaRPr lang="en-IN" sz="2400" b="1" dirty="0"/>
          </a:p>
        </p:txBody>
      </p:sp>
    </p:spTree>
    <p:extLst>
      <p:ext uri="{BB962C8B-B14F-4D97-AF65-F5344CB8AC3E}">
        <p14:creationId xmlns:p14="http://schemas.microsoft.com/office/powerpoint/2010/main" val="30575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/>
          </p:cNvSpPr>
          <p:nvPr>
            <p:ph type="title" sz="quarter"/>
          </p:nvPr>
        </p:nvSpPr>
        <p:spPr>
          <a:solidFill>
            <a:schemeClr val="folHlink"/>
          </a:solidFill>
        </p:spPr>
        <p:txBody>
          <a:bodyPr/>
          <a:lstStyle/>
          <a:p>
            <a:pPr algn="ctr"/>
            <a:r>
              <a:rPr lang="en-US" sz="2800" b="1">
                <a:solidFill>
                  <a:schemeClr val="bg1"/>
                </a:solidFill>
              </a:rPr>
              <a:t>Clinical manifestation of calcium deficiency</a:t>
            </a:r>
            <a:endParaRPr lang="en-IN" sz="2800" b="1">
              <a:solidFill>
                <a:schemeClr val="bg1"/>
              </a:solidFill>
            </a:endParaRPr>
          </a:p>
        </p:txBody>
      </p:sp>
      <p:pic>
        <p:nvPicPr>
          <p:cNvPr id="205827" name="Picture 3" descr="Fi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716347" y="1219517"/>
            <a:ext cx="3171305" cy="2377440"/>
          </a:xfrm>
        </p:spPr>
      </p:pic>
      <p:pic>
        <p:nvPicPr>
          <p:cNvPr id="205828" name="Picture 4" descr="Fig 4 Buffalo showing milk fever like syndrome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605589" y="1219201"/>
            <a:ext cx="3170237" cy="2378075"/>
          </a:xfrm>
        </p:spPr>
      </p:pic>
      <p:pic>
        <p:nvPicPr>
          <p:cNvPr id="205829" name="Picture 5" descr="Fig 8 Development of laminitis in buffalo due to Ca deficiency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438401" y="3733801"/>
            <a:ext cx="3173413" cy="2379663"/>
          </a:xfrm>
        </p:spPr>
      </p:pic>
      <p:pic>
        <p:nvPicPr>
          <p:cNvPr id="205830" name="Picture 6" descr="Fig 6 Stunted growth in Buffalo calf due to calcium and phosphorus deficiency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6604001" y="3749676"/>
            <a:ext cx="3173413" cy="2379663"/>
          </a:xfrm>
        </p:spPr>
      </p:pic>
    </p:spTree>
    <p:extLst>
      <p:ext uri="{BB962C8B-B14F-4D97-AF65-F5344CB8AC3E}">
        <p14:creationId xmlns:p14="http://schemas.microsoft.com/office/powerpoint/2010/main" val="420729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sz="2400" b="1" dirty="0" smtClean="0"/>
              <a:t>Rickets: </a:t>
            </a:r>
            <a:r>
              <a:rPr lang="en-US" sz="2400" dirty="0" smtClean="0"/>
              <a:t>Deficiency of Ca in young animals is characterized by failure to mineralize new bones with development of rickets .</a:t>
            </a:r>
          </a:p>
          <a:p>
            <a:endParaRPr lang="en-US" sz="2400" b="1" dirty="0" smtClean="0"/>
          </a:p>
          <a:p>
            <a:pPr algn="just"/>
            <a:r>
              <a:rPr lang="en-US" sz="2400" b="1" dirty="0" smtClean="0"/>
              <a:t>Osteoporosis and Osteomalacia: </a:t>
            </a:r>
            <a:r>
              <a:rPr lang="en-US" sz="2400" dirty="0" smtClean="0"/>
              <a:t>Deficiency in older animals and high yielding cows forces to withdraw Ca from bones which in persisting deficiency lead to osteoporosis and osteomalacia </a:t>
            </a:r>
            <a:r>
              <a:rPr lang="en-US" sz="2400" b="1" dirty="0" smtClean="0"/>
              <a:t>.</a:t>
            </a:r>
            <a:endParaRPr lang="en-IN" sz="2400" b="1" dirty="0"/>
          </a:p>
        </p:txBody>
      </p:sp>
      <p:pic>
        <p:nvPicPr>
          <p:cNvPr id="3074" name="Picture 2" descr="Rachitis Stock Photos &amp; Rachitis Stock Images - Alamy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59" y="1846263"/>
            <a:ext cx="3879482" cy="402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9012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Mineral Deficiency</a:t>
            </a:r>
            <a:endParaRPr lang="en-IN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641021" y="1869622"/>
            <a:ext cx="3220347" cy="30525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            Macro-minerals</a:t>
            </a:r>
            <a:endParaRPr lang="en-IN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half" idx="2"/>
          </p:nvPr>
        </p:nvGraphicFramePr>
        <p:xfrm>
          <a:off x="1981200" y="2174875"/>
          <a:ext cx="4040188" cy="395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6098721" y="1869620"/>
            <a:ext cx="3690258" cy="305255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Micro-minerals or trace minerals</a:t>
            </a:r>
            <a:endParaRPr lang="en-IN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sz="quarter" idx="4"/>
          </p:nvPr>
        </p:nvGraphicFramePr>
        <p:xfrm>
          <a:off x="6169026" y="2174875"/>
          <a:ext cx="4041775" cy="395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56107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241855" y="1228712"/>
            <a:ext cx="13373308" cy="1450757"/>
          </a:xfrm>
        </p:spPr>
        <p:txBody>
          <a:bodyPr/>
          <a:lstStyle/>
          <a:p>
            <a:endParaRPr lang="en-IN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b="1" dirty="0"/>
              <a:t>These conditions are characterized by enlargement of ends of long bones and ribs.</a:t>
            </a:r>
            <a:endParaRPr lang="en-IN" sz="2400" b="1" dirty="0"/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218238" y="2006204"/>
            <a:ext cx="4937125" cy="3702843"/>
          </a:xfrm>
          <a:prstGeom prst="rect">
            <a:avLst/>
          </a:prstGeom>
        </p:spPr>
      </p:pic>
      <p:sp>
        <p:nvSpPr>
          <p:cNvPr id="6" name="Curved Up Arrow 5"/>
          <p:cNvSpPr/>
          <p:nvPr/>
        </p:nvSpPr>
        <p:spPr>
          <a:xfrm>
            <a:off x="5706836" y="4482193"/>
            <a:ext cx="3425734" cy="767443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82243" y="4245429"/>
            <a:ext cx="1601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Rachitic Rosary</a:t>
            </a:r>
            <a:endParaRPr lang="en-IN" dirty="0"/>
          </a:p>
        </p:txBody>
      </p:sp>
      <p:sp>
        <p:nvSpPr>
          <p:cNvPr id="8" name="TextBox 7"/>
          <p:cNvSpPr txBox="1"/>
          <p:nvPr/>
        </p:nvSpPr>
        <p:spPr>
          <a:xfrm>
            <a:off x="595994" y="3184071"/>
            <a:ext cx="43678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/>
              <a:t>Rachitic rosary</a:t>
            </a:r>
            <a:r>
              <a:rPr lang="en-US" dirty="0"/>
              <a:t> refers to expansion of the anterior rib ends at the </a:t>
            </a:r>
            <a:r>
              <a:rPr lang="en-US" dirty="0" err="1"/>
              <a:t>costochondral</a:t>
            </a:r>
            <a:r>
              <a:rPr lang="en-US" dirty="0"/>
              <a:t> junctions and is most frequently seen in rickets as nodularity at the </a:t>
            </a:r>
            <a:r>
              <a:rPr lang="en-US" dirty="0" err="1"/>
              <a:t>costochondral</a:t>
            </a:r>
            <a:r>
              <a:rPr lang="en-US" dirty="0"/>
              <a:t> junctions</a:t>
            </a:r>
            <a:endParaRPr lang="en-IN" dirty="0"/>
          </a:p>
        </p:txBody>
      </p:sp>
      <p:pic>
        <p:nvPicPr>
          <p:cNvPr id="4098" name="Picture 2" descr="JaypeeDigital | eBook Read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8237" y="280121"/>
            <a:ext cx="5065647" cy="1390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963886" y="5957740"/>
            <a:ext cx="7779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Presence of Bids/nodules in a  five months old Great Dane pup at VCC, BVC, BASU, Patna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446765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 </a:t>
            </a:r>
            <a:r>
              <a:rPr lang="en-US" sz="4000" b="1" dirty="0"/>
              <a:t>Premature shedding of incisor teeth, commonly known as broken mouth, deformity of gums, poor development of incisors, defective development of dentine and enamel</a:t>
            </a:r>
            <a:r>
              <a:rPr lang="en-US" dirty="0" smtClean="0"/>
              <a:t>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7611848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b="1" dirty="0" smtClean="0"/>
              <a:t>Muscular tremor</a:t>
            </a:r>
          </a:p>
          <a:p>
            <a:pPr marL="0" indent="0">
              <a:buNone/>
            </a:pPr>
            <a:endParaRPr lang="en-US" sz="2400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 smtClean="0"/>
              <a:t>Drowsiness, staring, </a:t>
            </a:r>
            <a:r>
              <a:rPr lang="en-US" sz="2400" b="1" dirty="0" err="1" smtClean="0"/>
              <a:t>sternal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recumbency</a:t>
            </a:r>
            <a:r>
              <a:rPr lang="en-US" sz="2400" b="1" dirty="0" smtClean="0"/>
              <a:t> to a final stage of lateral </a:t>
            </a:r>
            <a:r>
              <a:rPr lang="en-US" sz="2400" b="1" dirty="0" err="1" smtClean="0"/>
              <a:t>recumbency</a:t>
            </a:r>
            <a:r>
              <a:rPr lang="en-US" sz="2400" b="1" dirty="0" smtClean="0"/>
              <a:t> and loss of consciousness – Milk Fever.</a:t>
            </a:r>
          </a:p>
          <a:p>
            <a:endParaRPr lang="en-US" sz="2400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 smtClean="0"/>
              <a:t>Eclampsia in bitches</a:t>
            </a:r>
            <a:endParaRPr lang="en-IN" sz="2400" b="1" dirty="0"/>
          </a:p>
        </p:txBody>
      </p:sp>
    </p:spTree>
    <p:extLst>
      <p:ext uri="{BB962C8B-B14F-4D97-AF65-F5344CB8AC3E}">
        <p14:creationId xmlns:p14="http://schemas.microsoft.com/office/powerpoint/2010/main" val="26254940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Diagnosis</a:t>
            </a:r>
            <a:endParaRPr lang="en-IN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910444"/>
            <a:ext cx="8229600" cy="378822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IN" dirty="0" smtClean="0"/>
              <a:t>Animal Ca status is accessed commonly by estimation of serum/plasma Ca.</a:t>
            </a:r>
          </a:p>
          <a:p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IN" dirty="0" smtClean="0"/>
              <a:t>The normal blood plasma concentration of Ca in bovines is </a:t>
            </a:r>
            <a:r>
              <a:rPr lang="en-IN" b="1" dirty="0" smtClean="0">
                <a:solidFill>
                  <a:srgbClr val="FF0000"/>
                </a:solidFill>
              </a:rPr>
              <a:t>9.7-12.4 </a:t>
            </a:r>
            <a:r>
              <a:rPr lang="en-IN" dirty="0" smtClean="0"/>
              <a:t>mg/dl .</a:t>
            </a:r>
          </a:p>
          <a:p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IN" dirty="0" smtClean="0"/>
              <a:t>Reported that Ca deficiency occur in Cattle when their level falls below </a:t>
            </a:r>
            <a:r>
              <a:rPr lang="en-IN" b="1" dirty="0" smtClean="0">
                <a:solidFill>
                  <a:srgbClr val="FF0000"/>
                </a:solidFill>
              </a:rPr>
              <a:t>8mg/dl. </a:t>
            </a:r>
            <a:endParaRPr lang="en-IN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5778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/>
          </a:solidFill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Prevention and Control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b="1" dirty="0" smtClean="0"/>
              <a:t>Adequate calcium in the diet.</a:t>
            </a:r>
          </a:p>
          <a:p>
            <a:pPr marL="0" indent="0">
              <a:buNone/>
            </a:pPr>
            <a:endParaRPr lang="en-US" sz="2400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 smtClean="0"/>
              <a:t> </a:t>
            </a:r>
            <a:r>
              <a:rPr lang="en-US" sz="2400" b="1" dirty="0"/>
              <a:t>R</a:t>
            </a:r>
            <a:r>
              <a:rPr lang="en-US" sz="2400" b="1" dirty="0" smtClean="0"/>
              <a:t>eduction of Phosphorous intake.</a:t>
            </a:r>
          </a:p>
          <a:p>
            <a:pPr marL="0" indent="0">
              <a:buNone/>
            </a:pPr>
            <a:endParaRPr lang="en-US" sz="2400" b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/>
              <a:t>A</a:t>
            </a:r>
            <a:r>
              <a:rPr lang="en-US" sz="2400" b="1" dirty="0" smtClean="0"/>
              <a:t>dequate vitamin D</a:t>
            </a:r>
          </a:p>
          <a:p>
            <a:pPr marL="0" indent="0">
              <a:buNone/>
            </a:pPr>
            <a:r>
              <a:rPr lang="en-US" sz="2400" b="1" dirty="0" smtClean="0"/>
              <a:t>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 smtClean="0"/>
              <a:t>The optimum </a:t>
            </a:r>
            <a:r>
              <a:rPr lang="en-US" sz="2400" b="1" dirty="0" err="1" smtClean="0"/>
              <a:t>Ca:P</a:t>
            </a:r>
            <a:r>
              <a:rPr lang="en-US" sz="2400" b="1" dirty="0" smtClean="0"/>
              <a:t> ratio is within the range of 2:1 .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2607617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b="1" dirty="0" smtClean="0"/>
              <a:t>Maintenance</a:t>
            </a:r>
            <a:endParaRPr lang="en-IN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just"/>
            <a:r>
              <a:rPr lang="en-IN" sz="2800" dirty="0" smtClean="0"/>
              <a:t>The maintenance requirement of Ca for non-lactating cow is </a:t>
            </a:r>
            <a:r>
              <a:rPr lang="en-IN" sz="2800" dirty="0" smtClean="0">
                <a:solidFill>
                  <a:srgbClr val="FF0000"/>
                </a:solidFill>
              </a:rPr>
              <a:t>0.0154 gm/kg </a:t>
            </a:r>
            <a:r>
              <a:rPr lang="en-IN" sz="2800" dirty="0" smtClean="0"/>
              <a:t>body weight while for lactating cows it is </a:t>
            </a:r>
            <a:r>
              <a:rPr lang="en-IN" sz="2800" dirty="0" smtClean="0">
                <a:solidFill>
                  <a:srgbClr val="FF0000"/>
                </a:solidFill>
              </a:rPr>
              <a:t>0.031 gm/kg </a:t>
            </a:r>
            <a:r>
              <a:rPr lang="en-IN" sz="2800" dirty="0" smtClean="0"/>
              <a:t>body weight. </a:t>
            </a:r>
          </a:p>
          <a:p>
            <a:endParaRPr lang="en-IN" dirty="0" smtClean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IN" b="1" dirty="0" smtClean="0"/>
              <a:t>Production</a:t>
            </a:r>
            <a:endParaRPr lang="en-IN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algn="just"/>
            <a:r>
              <a:rPr lang="en-IN" sz="2800" dirty="0"/>
              <a:t>Cows require about </a:t>
            </a:r>
            <a:r>
              <a:rPr lang="en-IN" sz="2800" b="1" dirty="0">
                <a:solidFill>
                  <a:srgbClr val="FF0000"/>
                </a:solidFill>
              </a:rPr>
              <a:t>2.1 gm </a:t>
            </a:r>
            <a:r>
              <a:rPr lang="en-IN" sz="2800" dirty="0"/>
              <a:t>absorbed Ca/kg of colostrum produced, while </a:t>
            </a:r>
            <a:r>
              <a:rPr lang="en-IN" sz="2800" b="1" dirty="0">
                <a:solidFill>
                  <a:srgbClr val="FF0000"/>
                </a:solidFill>
              </a:rPr>
              <a:t>1.37 gm/kg </a:t>
            </a:r>
            <a:r>
              <a:rPr lang="en-IN" sz="2800" dirty="0"/>
              <a:t>of milk (NRC, 2001).</a:t>
            </a:r>
          </a:p>
          <a:p>
            <a:pPr algn="just"/>
            <a:endParaRPr lang="en-IN" sz="2800" dirty="0"/>
          </a:p>
        </p:txBody>
      </p:sp>
    </p:spTree>
    <p:extLst>
      <p:ext uri="{BB962C8B-B14F-4D97-AF65-F5344CB8AC3E}">
        <p14:creationId xmlns:p14="http://schemas.microsoft.com/office/powerpoint/2010/main" val="40710151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en-US" b="1" dirty="0" smtClean="0"/>
              <a:t>Ground lime stone prepared from calcite, bone meal</a:t>
            </a:r>
          </a:p>
          <a:p>
            <a:pPr marL="0" indent="0" algn="just">
              <a:buNone/>
            </a:pPr>
            <a:endParaRPr lang="en-US" b="1" dirty="0" smtClean="0"/>
          </a:p>
          <a:p>
            <a:pPr algn="just"/>
            <a:r>
              <a:rPr lang="en-US" b="1" dirty="0" smtClean="0"/>
              <a:t> </a:t>
            </a:r>
            <a:r>
              <a:rPr lang="en-US" b="1" dirty="0"/>
              <a:t>D</a:t>
            </a:r>
            <a:r>
              <a:rPr lang="en-US" b="1" dirty="0" smtClean="0"/>
              <a:t>i-calcium phosphate (DCP) should be supplemented in the diet.</a:t>
            </a:r>
            <a:endParaRPr lang="en-IN" b="1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6280727" y="1142999"/>
            <a:ext cx="5237017" cy="4658519"/>
          </a:xfrm>
          <a:prstGeom prst="rect">
            <a:avLst/>
          </a:prstGeom>
        </p:spPr>
      </p:pic>
      <p:pic>
        <p:nvPicPr>
          <p:cNvPr id="7" name="Content Placeholder 6"/>
          <p:cNvPicPr>
            <a:picLocks noGrp="1" noChangeAspect="1"/>
          </p:cNvPicPr>
          <p:nvPr>
            <p:ph sz="quarter" idx="3"/>
          </p:nvPr>
        </p:nvPicPr>
        <p:blipFill>
          <a:blip r:embed="rId3"/>
          <a:stretch>
            <a:fillRect/>
          </a:stretch>
        </p:blipFill>
        <p:spPr>
          <a:xfrm>
            <a:off x="1978025" y="4077494"/>
            <a:ext cx="2647950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44178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981200"/>
            <a:ext cx="7772400" cy="4114800"/>
          </a:xfrm>
        </p:spPr>
        <p:txBody>
          <a:bodyPr/>
          <a:lstStyle/>
          <a:p>
            <a:pPr algn="just"/>
            <a:r>
              <a:rPr lang="en-US" altLang="en-US" sz="800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837618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Total No. of Minerals</a:t>
            </a:r>
            <a:endParaRPr lang="en-IN" dirty="0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9173983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91401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49" y="2024742"/>
            <a:ext cx="10474779" cy="4204608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IN" sz="2400" b="1" dirty="0" smtClean="0">
                <a:solidFill>
                  <a:srgbClr val="FF0000"/>
                </a:solidFill>
              </a:rPr>
              <a:t>Twenty two mineral elements were believed for the higher forms of animal life</a:t>
            </a:r>
          </a:p>
          <a:p>
            <a:pPr marL="0" indent="0">
              <a:buNone/>
            </a:pPr>
            <a:r>
              <a:rPr lang="en-IN" sz="2400" b="1" dirty="0">
                <a:solidFill>
                  <a:srgbClr val="FF0000"/>
                </a:solidFill>
              </a:rPr>
              <a:t>	</a:t>
            </a:r>
            <a:r>
              <a:rPr lang="en-IN" sz="2400" b="1" dirty="0" smtClean="0">
                <a:solidFill>
                  <a:srgbClr val="FF0000"/>
                </a:solidFill>
              </a:rPr>
              <a:t>						            (Underwood, 1981)</a:t>
            </a:r>
          </a:p>
          <a:p>
            <a:pPr>
              <a:buFont typeface="Wingdings" panose="05000000000000000000" pitchFamily="2" charset="2"/>
              <a:buChar char="Ø"/>
            </a:pPr>
            <a:endParaRPr lang="en-IN" sz="2400" b="1" dirty="0" smtClean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IN" sz="2400" b="1" dirty="0" smtClean="0">
                <a:solidFill>
                  <a:srgbClr val="00B050"/>
                </a:solidFill>
              </a:rPr>
              <a:t>These comprised of seven major or macronutrient minerals </a:t>
            </a:r>
            <a:r>
              <a:rPr lang="en-IN" sz="2400" b="1" dirty="0" err="1" smtClean="0">
                <a:solidFill>
                  <a:srgbClr val="00B050"/>
                </a:solidFill>
              </a:rPr>
              <a:t>i.e</a:t>
            </a:r>
            <a:r>
              <a:rPr lang="en-IN" sz="2400" b="1" dirty="0" smtClean="0">
                <a:solidFill>
                  <a:srgbClr val="00B050"/>
                </a:solidFill>
              </a:rPr>
              <a:t>  calcium (Ca), phosphorous (P), magnesium (Mg), </a:t>
            </a:r>
            <a:r>
              <a:rPr lang="en-IN" sz="2400" b="1" dirty="0" err="1" smtClean="0">
                <a:solidFill>
                  <a:srgbClr val="00B050"/>
                </a:solidFill>
              </a:rPr>
              <a:t>sulfur</a:t>
            </a:r>
            <a:r>
              <a:rPr lang="en-IN" sz="2400" b="1" dirty="0" smtClean="0">
                <a:solidFill>
                  <a:srgbClr val="00B050"/>
                </a:solidFill>
              </a:rPr>
              <a:t> (S), sodium (Na), potassium (K) and chlorine (Cl) </a:t>
            </a:r>
          </a:p>
          <a:p>
            <a:pPr marL="0" indent="0">
              <a:buNone/>
            </a:pPr>
            <a:r>
              <a:rPr lang="en-IN" sz="2400" b="1" dirty="0">
                <a:solidFill>
                  <a:srgbClr val="00B050"/>
                </a:solidFill>
              </a:rPr>
              <a:t>	</a:t>
            </a:r>
            <a:r>
              <a:rPr lang="en-IN" sz="2400" b="1" dirty="0" smtClean="0">
                <a:solidFill>
                  <a:srgbClr val="00B050"/>
                </a:solidFill>
              </a:rPr>
              <a:t>				and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IN" sz="2400" dirty="0" smtClean="0"/>
              <a:t> </a:t>
            </a:r>
            <a:r>
              <a:rPr lang="en-IN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Fifteen micro-mineral nutrients </a:t>
            </a:r>
            <a:r>
              <a:rPr lang="en-IN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i.e</a:t>
            </a:r>
            <a:r>
              <a:rPr lang="en-IN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iron, iodine, zinc, copper, manganese, cobalt, molybdenum, selenium, chromium, tin, vanadium, fluorine, silicon, nickel and arsenic. </a:t>
            </a:r>
          </a:p>
          <a:p>
            <a:pPr marL="0" indent="0">
              <a:buNone/>
            </a:pPr>
            <a:endParaRPr lang="en-IN" sz="24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IN" sz="2400" b="1" dirty="0" smtClean="0">
                <a:solidFill>
                  <a:srgbClr val="FF0000"/>
                </a:solidFill>
              </a:rPr>
              <a:t>Last nine mineral elements are referred newer trace elements</a:t>
            </a:r>
            <a:r>
              <a:rPr lang="en-IN" sz="2400" dirty="0" smtClean="0"/>
              <a:t>. 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237415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1681793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133336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2585803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240328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en-IN" sz="2600" b="1" dirty="0" smtClean="0"/>
              <a:t>Imbalanced or excessively high in a mineral produces change in its concentration above or below the </a:t>
            </a:r>
            <a:r>
              <a:rPr lang="en-IN" sz="2600" b="1" dirty="0" smtClean="0">
                <a:solidFill>
                  <a:srgbClr val="FF0000"/>
                </a:solidFill>
              </a:rPr>
              <a:t>critical limits </a:t>
            </a:r>
            <a:r>
              <a:rPr lang="en-IN" sz="2600" b="1" dirty="0" smtClean="0"/>
              <a:t>producing functional, physiological and structural abnormalities.</a:t>
            </a:r>
          </a:p>
          <a:p>
            <a:pPr>
              <a:buFont typeface="Wingdings" panose="05000000000000000000" pitchFamily="2" charset="2"/>
              <a:buChar char="Ø"/>
            </a:pPr>
            <a:endParaRPr lang="en-IN" b="1" dirty="0"/>
          </a:p>
          <a:p>
            <a:pPr marL="0" indent="0">
              <a:buNone/>
            </a:pPr>
            <a:endParaRPr lang="en-IN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Acute or severe mineral deficiency or toxicities are characterized by clinical signs with pathological changes</a:t>
            </a:r>
            <a:r>
              <a:rPr lang="en-US" sz="2400" dirty="0" smtClean="0"/>
              <a:t>.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dirty="0"/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b="1" dirty="0" smtClean="0"/>
              <a:t>However, mild to moderate deficiency are difficult to diagnose and characterized by </a:t>
            </a:r>
            <a:r>
              <a:rPr lang="en-US" sz="2400" b="1" dirty="0" err="1" smtClean="0"/>
              <a:t>unthriftiness</a:t>
            </a:r>
            <a:r>
              <a:rPr lang="en-US" sz="2400" b="1" dirty="0" smtClean="0"/>
              <a:t>, anorexia, loss of production and reproduction. </a:t>
            </a:r>
            <a:r>
              <a:rPr lang="en-IN" sz="2400" b="1" dirty="0" smtClean="0"/>
              <a:t> </a:t>
            </a:r>
          </a:p>
          <a:p>
            <a:endParaRPr lang="en-US" dirty="0" smtClean="0"/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8186437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2" name="Rectangle 4"/>
          <p:cNvSpPr>
            <a:spLocks noGrp="1"/>
          </p:cNvSpPr>
          <p:nvPr>
            <p:ph type="title"/>
          </p:nvPr>
        </p:nvSpPr>
        <p:spPr>
          <a:xfrm>
            <a:off x="1981200" y="152400"/>
            <a:ext cx="8229600" cy="990600"/>
          </a:xfrm>
          <a:solidFill>
            <a:schemeClr val="folHlink"/>
          </a:solidFill>
        </p:spPr>
        <p:txBody>
          <a:bodyPr/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Clinical manifestation of cattle suffering from Mineral Deficiency</a:t>
            </a:r>
            <a:endParaRPr lang="en-IN" sz="2800" b="1" dirty="0">
              <a:solidFill>
                <a:schemeClr val="bg1"/>
              </a:solidFill>
            </a:endParaRPr>
          </a:p>
        </p:txBody>
      </p:sp>
      <p:pic>
        <p:nvPicPr>
          <p:cNvPr id="217095" name="Picture 7" descr="Fig 25 Lactating Cattle suffering from multimineral deficiency showing signs of weakness, poor body scor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81200" y="2159000"/>
            <a:ext cx="4038600" cy="3028950"/>
          </a:xfrm>
        </p:spPr>
      </p:pic>
      <p:pic>
        <p:nvPicPr>
          <p:cNvPr id="217096" name="Picture 8" descr="Fig 24 Cow with gereralised weakness due to dehydration and low Na and K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172200" y="2159000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411111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olysulphate.com | Sulphur in soil and in the plant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279" y="1737360"/>
            <a:ext cx="8131628" cy="4622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8631233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169</TotalTime>
  <Words>681</Words>
  <Application>Microsoft Office PowerPoint</Application>
  <PresentationFormat>Widescreen</PresentationFormat>
  <Paragraphs>120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 Black</vt:lpstr>
      <vt:lpstr>Calibri</vt:lpstr>
      <vt:lpstr>Calibri Light</vt:lpstr>
      <vt:lpstr>Wingdings</vt:lpstr>
      <vt:lpstr>Retrospect</vt:lpstr>
      <vt:lpstr>      DEFICIENCY DISORDERS</vt:lpstr>
      <vt:lpstr>Mineral Deficiency</vt:lpstr>
      <vt:lpstr>Total No. of Minerals</vt:lpstr>
      <vt:lpstr>Introduction</vt:lpstr>
      <vt:lpstr>PowerPoint Presentation</vt:lpstr>
      <vt:lpstr>PowerPoint Presentation</vt:lpstr>
      <vt:lpstr>PowerPoint Presentation</vt:lpstr>
      <vt:lpstr>Clinical manifestation of cattle suffering from Mineral Deficiency</vt:lpstr>
      <vt:lpstr>PowerPoint Presentation</vt:lpstr>
      <vt:lpstr>Soil-Fodder-Animal Relationship</vt:lpstr>
      <vt:lpstr>Calcium </vt:lpstr>
      <vt:lpstr>PowerPoint Presentation</vt:lpstr>
      <vt:lpstr>Important functions of Ca in animals include formation of skeletal tissue, transmission of nerve impulses, excitation of skeletal and cardiac muscle contraction, blood clotting, and as a component of milk.</vt:lpstr>
      <vt:lpstr>PowerPoint Presentation</vt:lpstr>
      <vt:lpstr>Calcium Deficiency</vt:lpstr>
      <vt:lpstr>Epidemiology</vt:lpstr>
      <vt:lpstr>Clinical findings</vt:lpstr>
      <vt:lpstr>Clinical manifestation of calcium deficiency</vt:lpstr>
      <vt:lpstr>PowerPoint Presentation</vt:lpstr>
      <vt:lpstr>PowerPoint Presentation</vt:lpstr>
      <vt:lpstr>PowerPoint Presentation</vt:lpstr>
      <vt:lpstr>PowerPoint Presentation</vt:lpstr>
      <vt:lpstr>Diagnosis</vt:lpstr>
      <vt:lpstr>Prevention and Control</vt:lpstr>
      <vt:lpstr>PowerPoint Presentation</vt:lpstr>
      <vt:lpstr>PowerPoint Presentation</vt:lpstr>
      <vt:lpstr>PowerPoint Presentation</vt:lpstr>
    </vt:vector>
  </TitlesOfParts>
  <Company>TEMAOS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20</cp:revision>
  <dcterms:created xsi:type="dcterms:W3CDTF">2020-03-30T05:17:14Z</dcterms:created>
  <dcterms:modified xsi:type="dcterms:W3CDTF">2020-04-02T20:00:55Z</dcterms:modified>
</cp:coreProperties>
</file>