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1" r:id="rId3"/>
    <p:sldId id="352" r:id="rId4"/>
    <p:sldId id="353" r:id="rId5"/>
    <p:sldId id="375" r:id="rId6"/>
    <p:sldId id="368" r:id="rId7"/>
    <p:sldId id="369" r:id="rId8"/>
    <p:sldId id="370" r:id="rId9"/>
    <p:sldId id="371" r:id="rId10"/>
    <p:sldId id="372" r:id="rId11"/>
    <p:sldId id="373" r:id="rId12"/>
    <p:sldId id="3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2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4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9" TargetMode="External"/><Relationship Id="rId2" Type="http://schemas.openxmlformats.org/officeDocument/2006/relationships/hyperlink" Target="http://ecoursesonline.iasri.res.in/mod/page/view.php?id=541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page/view.php?id=5414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7" TargetMode="External"/><Relationship Id="rId2" Type="http://schemas.openxmlformats.org/officeDocument/2006/relationships/hyperlink" Target="http://ecoursesonline.iasri.res.in/mod/page/view.php?id=542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4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4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lgerian" pitchFamily="82" charset="0"/>
              </a:rPr>
              <a:t>VETERINAY ANATOMY, 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UNIT- </a:t>
            </a: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6</a:t>
            </a:r>
            <a:r>
              <a:rPr lang="en-US" b="1" dirty="0" smtClean="0">
                <a:latin typeface="Algerian" pitchFamily="82" charset="0"/>
              </a:rPr>
              <a:t>,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Algerian" pitchFamily="82" charset="0"/>
              </a:rPr>
              <a:t>TOPIC</a:t>
            </a:r>
            <a:r>
              <a:rPr lang="en-US" sz="3100" b="1" dirty="0" smtClean="0">
                <a:latin typeface="Algerian" pitchFamily="82" charset="0"/>
              </a:rPr>
              <a:t>-      </a:t>
            </a:r>
            <a:r>
              <a:rPr lang="en-US" sz="3100" dirty="0" smtClean="0">
                <a:latin typeface="Algerian" pitchFamily="82" charset="0"/>
              </a:rPr>
              <a:t>Details </a:t>
            </a:r>
            <a:r>
              <a:rPr lang="en-US" sz="3100" dirty="0" smtClean="0">
                <a:latin typeface="Algerian" pitchFamily="82" charset="0"/>
              </a:rPr>
              <a:t>Description </a:t>
            </a:r>
            <a:r>
              <a:rPr lang="en-US" sz="3100" dirty="0" smtClean="0">
                <a:solidFill>
                  <a:srgbClr val="FF0000"/>
                </a:solidFill>
                <a:latin typeface="Algerian" pitchFamily="82" charset="0"/>
              </a:rPr>
              <a:t>of PATELLA AND FIBULA </a:t>
            </a:r>
            <a:r>
              <a:rPr lang="en-US" sz="3100" dirty="0" smtClean="0">
                <a:solidFill>
                  <a:srgbClr val="FF0000"/>
                </a:solidFill>
                <a:latin typeface="Algerian" pitchFamily="82" charset="0"/>
              </a:rPr>
              <a:t>Bones</a:t>
            </a:r>
            <a:r>
              <a:rPr lang="en-US" sz="3100" dirty="0" smtClean="0">
                <a:latin typeface="Algerian" pitchFamily="82" charset="0"/>
              </a:rPr>
              <a:t> </a:t>
            </a:r>
            <a:r>
              <a:rPr lang="en-US" sz="3100" dirty="0" smtClean="0">
                <a:latin typeface="Algerian" pitchFamily="82" charset="0"/>
              </a:rPr>
              <a:t>along WITH </a:t>
            </a:r>
            <a:r>
              <a:rPr lang="en-US" sz="3100" dirty="0" smtClean="0">
                <a:latin typeface="Algerian" pitchFamily="82" charset="0"/>
              </a:rPr>
              <a:t>muscles </a:t>
            </a:r>
            <a:r>
              <a:rPr lang="en-US" sz="3100" dirty="0" smtClean="0">
                <a:latin typeface="Algerian" pitchFamily="82" charset="0"/>
              </a:rPr>
              <a:t>of</a:t>
            </a:r>
            <a:br>
              <a:rPr lang="en-US" sz="3100" dirty="0" smtClean="0">
                <a:latin typeface="Algerian" pitchFamily="82" charset="0"/>
              </a:rPr>
            </a:br>
            <a:r>
              <a:rPr lang="en-US" sz="3100" dirty="0" smtClean="0">
                <a:latin typeface="Algerian" pitchFamily="82" charset="0"/>
              </a:rPr>
              <a:t>DIFFERENT ANIMALS </a:t>
            </a:r>
            <a:r>
              <a:rPr lang="en-US" sz="3100" dirty="0" smtClean="0">
                <a:latin typeface="Algerian" pitchFamily="82" charset="0"/>
              </a:rPr>
              <a:t> </a:t>
            </a:r>
            <a:r>
              <a:rPr lang="en-US" sz="3600" dirty="0" smtClean="0">
                <a:latin typeface="Algerian" pitchFamily="82" charset="0"/>
              </a:rPr>
              <a:t/>
            </a:r>
            <a:br>
              <a:rPr lang="en-US" sz="3600" dirty="0" smtClean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lgerian" pitchFamily="82" charset="0"/>
              </a:rPr>
              <a:t>Instructor-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just"/>
            <a:r>
              <a:rPr lang="en-US" dirty="0" smtClean="0">
                <a:latin typeface="Algerian" pitchFamily="82" charset="0"/>
              </a:rPr>
              <a:t>                         HOD, VETERINARY ANATOMY</a:t>
            </a: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nearly as long as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slender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somewhat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twisted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enlarged at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either end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proximal extremity presents a facet on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medial aspect for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distal extremity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articulates with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tarsal medially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bears two tubercles laterally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proximal being anterior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FIBULA-CALF BONE-DOG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FIBULA-CALF BONE-DOG</a:t>
            </a:r>
            <a:endParaRPr lang="en-US" dirty="0"/>
          </a:p>
        </p:txBody>
      </p:sp>
      <p:pic>
        <p:nvPicPr>
          <p:cNvPr id="13314" name="Picture 2" descr="C:\Users\user1\Desktop\TIBIA DO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9544" y="1481138"/>
            <a:ext cx="4564912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Fowl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thin rod shaped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tooltip="Bone"/>
              </a:rPr>
              <a:t>bone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thick above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tapers to a point below reaching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lower third of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tooltip="Tibia"/>
              </a:rPr>
              <a:t>tibia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head is massive and articulates with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lateral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 tooltip="Tibia"/>
              </a:rPr>
              <a:t>tibia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and a presents a facet on its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medial aspect for the lateral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 tooltip="Femur"/>
              </a:rPr>
              <a:t>femur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FIBULA-CALF BONE-FOWL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large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tooltip="Sesamoid bone"/>
              </a:rPr>
              <a:t>sesamoid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Sesamoid bone"/>
              </a:rPr>
              <a:t> 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placed on and articulating with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 tooltip="Femur"/>
              </a:rPr>
              <a:t>femur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.Look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seasame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looks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triangula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in shape on their dorsal/anterior view.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gives increased leverage to the extensors of leg. It is irregularly triangular and presents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two surfaces, two borders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apex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anterior surface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convex and rough.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posterior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surface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divided by a vertical ridge into two concave areas of which the medial is larger.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borders converge to 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apex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below.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lateral border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convex.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medial border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concave, forms an angle at the base and gives attachment to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fibro-cartilage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patella.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faces upward and is irregular and narrow.</a:t>
            </a:r>
          </a:p>
          <a:p>
            <a:pPr lvl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STUDY ABOUT PATELLA- KNEECAP AND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WITH ITS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MUSCULATUrES-ox,horse,sheep,goat,pig,dog&amp;fowl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Sheep and Goat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relatively longer and narrower than that of ox.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base is wide and large.</a:t>
            </a:r>
          </a:p>
          <a:p>
            <a:pPr lvl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It looks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quadrlateral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shape on their dorsal/anterior view.</a:t>
            </a:r>
          </a:p>
          <a:p>
            <a:pPr lvl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very much compressed transversely and presents 3 surfaces.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long and narrow.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Fowl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wide and thin.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PATELLA – KNEECAP, CONTI…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PATELLA – KNEECAP, CONTI..(OX)</a:t>
            </a:r>
            <a:endParaRPr lang="en-US" sz="3600" dirty="0">
              <a:latin typeface="Algerian" pitchFamily="82" charset="0"/>
            </a:endParaRPr>
          </a:p>
        </p:txBody>
      </p:sp>
      <p:pic>
        <p:nvPicPr>
          <p:cNvPr id="2050" name="Picture 2" descr="C:\Users\user1\Desktop\PATELLA O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0814" y="2667000"/>
            <a:ext cx="4422371" cy="2394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PATELLA – KNEECAP, CONTI..(HORSE)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4338" name="Picture 2" descr="C:\Users\user1\Desktop\PATELL HOR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32000" y="2067719"/>
            <a:ext cx="5080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</a:rPr>
              <a:t>FIBULA-CALF BONE-OX</a:t>
            </a:r>
          </a:p>
          <a:p>
            <a:pPr lvl="0">
              <a:buNone/>
            </a:pPr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fibula in Ox is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rudimentary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fused to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 is continued below by a small shaft.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distal extremity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lateral-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malleolus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connected to the shaft in life by a fibrous cord. It is quadrilateral in outline and compressed from side.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proximal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concave in front and convex behind. It articulates with the lateral facet of the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prroximal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extremity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distal 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has a concave.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medial 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presents a curved groove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lateral 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rough and irregular.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Sheep and Goat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fibula has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 shaft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its proximal end is represented by a small prominence below the lateral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distal end forms the lateral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malleolus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in the ox.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STUDY ABOUT  FIBULA bone  WITH ITS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MUSCULATUrES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- ox,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horse,pig,dog&amp;fowl</a:t>
            </a:r>
            <a:endParaRPr lang="en-US" sz="2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Horse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better developed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placed along the lateral border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shaft is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slender rod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extends down to about the middle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with which it forms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tibio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-fibular arch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proximal extremity is large and flattened from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side to side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medial face has a facet for the lateral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lateral face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slightly convex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rough.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anterior and posterior edges are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blunt and rounded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posterior being the thicker.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distal extremity -the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lateral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malleolus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is fused to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Pig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extends the entire length of the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Tibia"/>
              </a:rPr>
              <a:t>tibia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FIBULA-CALF BONE-HORSE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FIBULA-CALF BONE-HORSE</a:t>
            </a:r>
            <a:endParaRPr lang="en-US" dirty="0"/>
          </a:p>
        </p:txBody>
      </p:sp>
      <p:pic>
        <p:nvPicPr>
          <p:cNvPr id="11266" name="Picture 2" descr="C:\Users\user1\Desktop\TIBIA FIB HORS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2751" y="1481138"/>
            <a:ext cx="6478498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FIBULA-CALF BONE-PIG</a:t>
            </a:r>
            <a:br>
              <a:rPr lang="en-US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ALONG WITH RADIUS AND ULNA </a:t>
            </a:r>
            <a:endParaRPr lang="en-US" dirty="0"/>
          </a:p>
        </p:txBody>
      </p:sp>
      <p:pic>
        <p:nvPicPr>
          <p:cNvPr id="12290" name="Picture 2" descr="C:\Users\user1\Desktop\TIBIA P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09800"/>
            <a:ext cx="3200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1995</TotalTime>
  <Words>169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VETERINAY ANATOMY,                                           UNIT- 6, TOPIC-      Details Description of PATELLA AND FIBULA Bones along WITH muscles of DIFFERENT ANIMALS   </vt:lpstr>
      <vt:lpstr>STUDY ABOUT PATELLA- KNEECAP AND  WITH ITS MUSCULATUrES-ox,horse,sheep,goat,pig,dog&amp;fowl</vt:lpstr>
      <vt:lpstr>PATELLA – KNEECAP, CONTI…</vt:lpstr>
      <vt:lpstr>PATELLA – KNEECAP, CONTI..(OX)</vt:lpstr>
      <vt:lpstr>PATELLA – KNEECAP, CONTI..(HORSE)</vt:lpstr>
      <vt:lpstr>STUDY ABOUT  FIBULA bone  WITH ITS MUSCULATUrES- ox, horse,pig,dog&amp;fowl</vt:lpstr>
      <vt:lpstr>FIBULA-CALF BONE-HORSE</vt:lpstr>
      <vt:lpstr>FIBULA-CALF BONE-HORSE</vt:lpstr>
      <vt:lpstr>FIBULA-CALF BONE-PIG ALONG WITH RADIUS AND ULNA </vt:lpstr>
      <vt:lpstr>FIBULA-CALF BONE-DOG</vt:lpstr>
      <vt:lpstr>FIBULA-CALF BONE-DOG</vt:lpstr>
      <vt:lpstr>FIBULA-CALF BONE-FOWL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VETERINAY ANATOMY, UNIT- 5 PELVIC LIMB BONES</dc:title>
  <dc:creator>user1</dc:creator>
  <cp:lastModifiedBy>user1</cp:lastModifiedBy>
  <cp:revision>243</cp:revision>
  <dcterms:created xsi:type="dcterms:W3CDTF">2006-08-16T00:00:00Z</dcterms:created>
  <dcterms:modified xsi:type="dcterms:W3CDTF">2020-04-26T13:58:38Z</dcterms:modified>
</cp:coreProperties>
</file>