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40DE3-8721-4486-9569-A245BC46FA8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733A2-F052-4C5B-A9A7-FC3AC7C3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733A2-F052-4C5B-A9A7-FC3AC7C33C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839200" cy="3600450"/>
          </a:xfrm>
        </p:spPr>
        <p:txBody>
          <a:bodyPr>
            <a:normAutofit/>
          </a:bodyPr>
          <a:lstStyle/>
          <a:p>
            <a:r>
              <a:rPr lang="en-IN" dirty="0" smtClean="0"/>
              <a:t>Course Title-EGG AND EGG</a:t>
            </a:r>
            <a:br>
              <a:rPr lang="en-IN" dirty="0" smtClean="0"/>
            </a:br>
            <a:r>
              <a:rPr lang="en-IN" dirty="0" smtClean="0"/>
              <a:t>PRODUCTS TECHNOLOGY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Course No. –LPT 604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8610600" cy="24384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B050"/>
                </a:solidFill>
              </a:rPr>
              <a:t>DEPT. OF LPT</a:t>
            </a:r>
          </a:p>
          <a:p>
            <a:r>
              <a:rPr lang="en-IN" sz="3200" dirty="0" smtClean="0">
                <a:solidFill>
                  <a:srgbClr val="00B050"/>
                </a:solidFill>
              </a:rPr>
              <a:t>BVC, PATNA</a:t>
            </a:r>
          </a:p>
          <a:p>
            <a:r>
              <a:rPr lang="en-IN" sz="3200" dirty="0" smtClean="0">
                <a:solidFill>
                  <a:srgbClr val="00B050"/>
                </a:solidFill>
              </a:rPr>
              <a:t>BIHAR ANIMAL SCIENCES UNIVERSITY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EFRIGERATED LIQUID PRODUCTS&#10;WHOLE WHITE YOLKS&#10;FROZEN EGG PRODUCTS&#10;WHITES WHOLE YOLKS(SUGARED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RIED EGG PRODUCTS&#10;SPRAY DRIED EGGWHITE SOLIDS INSTANT EGG WHITE SOLIDS WHOLE EGG SOLIDS EGG YOLK SOLID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SPECIALITY PRODUCTS&#10;WHOLE HARD COOKED EGG SUBSTITUTE PRODUCTS SCRAMBLED EGG MIX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AIR IS HEATED IN AIR HEATER&#10;DRYING CHAMBER THROUGH AIRDISPENSOR&#10;EGG PULP IS FED&#10;CENTRIFUGAL ATOMIZER&#10;EXHAUST AIR IS REMO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248"/>
            <a:ext cx="9296400" cy="686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 EGG ALBUMEN POWDERS:&#10;Exhibit very good whipping properties.&#10;Used in bakery /pastry products.&#10; WHOLE EGG POWDERS:&#10;Spra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UNIT-II  (Egg Processing)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 The skids are brought in to&#10;the production room and the&#10;individual flats are put on&#10;the conveyor.&#10; Individual eggs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02920" y="7620000"/>
            <a:ext cx="818388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9600" dirty="0" smtClean="0"/>
              <a:t>THANKS</a:t>
            </a:r>
            <a:endParaRPr lang="en-U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The various preservation methods are&#10; Pasteurisation&#10; Freezing&#10; Cold storage&#10; Drying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 The temperature recommended for&#10;pasteurisation of egg white is&#10;56 to 57 degree celcius with&#10;preheating for a minute at&#10;4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 The pasteurization processes in use are&#10;LACTIC ACID –ALUMINIUM SULPHATE PROCESS:&#10; 60 to 62 degree celcius for 3 to 4 m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MICRO BIOLOGICAL ANALYSIS:&#10;It is done based on the counts of&#10; Yeasts&#10; Salmonella&#10; Coliforms&#10; Staphylococcus&#10; Strepto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SENSORY ANALYSIS:&#10; Flavor&#10; Palatibility&#10;standardization is done as per weight,shellquality,&#10;Interior quality of egg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 The packing machine&#10;assembles the cartons&#10;based on the weight&#10;of individual eggs.&#10; The heaviest eggs are&#10;found and pac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 Packingmaterial varies but is generally either&#10;recycled cardboard or a colored polystyrene .&#10; After packing the cartons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</TotalTime>
  <Words>22</Words>
  <Application>Microsoft Office PowerPoint</Application>
  <PresentationFormat>On-screen Show (4:3)</PresentationFormat>
  <Paragraphs>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Course Title-EGG AND EGG PRODUCTS TECHNOLOGY  Course No. –LPT 604</vt:lpstr>
      <vt:lpstr>UNIT-II  (Egg Processing)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Title-EGG AND EGG PRODUCTS TECHNOLOGY  Course No. –LPT 604</dc:title>
  <dc:creator>HP</dc:creator>
  <cp:lastModifiedBy>HP</cp:lastModifiedBy>
  <cp:revision>7</cp:revision>
  <dcterms:created xsi:type="dcterms:W3CDTF">2006-08-16T00:00:00Z</dcterms:created>
  <dcterms:modified xsi:type="dcterms:W3CDTF">2020-04-05T15:14:33Z</dcterms:modified>
</cp:coreProperties>
</file>