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56" r:id="rId2"/>
    <p:sldId id="257" r:id="rId3"/>
    <p:sldId id="313" r:id="rId4"/>
    <p:sldId id="314" r:id="rId5"/>
    <p:sldId id="330" r:id="rId6"/>
    <p:sldId id="331" r:id="rId7"/>
    <p:sldId id="329" r:id="rId8"/>
    <p:sldId id="320" r:id="rId9"/>
    <p:sldId id="321" r:id="rId10"/>
    <p:sldId id="322" r:id="rId11"/>
    <p:sldId id="337" r:id="rId12"/>
    <p:sldId id="328" r:id="rId13"/>
    <p:sldId id="332" r:id="rId14"/>
    <p:sldId id="327" r:id="rId15"/>
    <p:sldId id="336" r:id="rId16"/>
    <p:sldId id="333" r:id="rId17"/>
    <p:sldId id="334" r:id="rId18"/>
    <p:sldId id="33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21" autoAdjust="0"/>
    <p:restoredTop sz="94595" autoAdjust="0"/>
  </p:normalViewPr>
  <p:slideViewPr>
    <p:cSldViewPr>
      <p:cViewPr varScale="1">
        <p:scale>
          <a:sx n="50" d="100"/>
          <a:sy n="50" d="100"/>
        </p:scale>
        <p:origin x="1152" y="-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7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5A5538-F0F4-4422-B8CE-938A18FA3B86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ED9B45-3D47-459F-8673-140C4B7DD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86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BFE9-5587-4C41-9AF4-D893E4415134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D5D2-8628-46DB-91FF-3AD38736A5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2576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BFE9-5587-4C41-9AF4-D893E4415134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D5D2-8628-46DB-91FF-3AD38736A5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432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BFE9-5587-4C41-9AF4-D893E4415134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D5D2-8628-46DB-91FF-3AD38736A5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940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BFE9-5587-4C41-9AF4-D893E4415134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D5D2-8628-46DB-91FF-3AD38736A5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51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BFE9-5587-4C41-9AF4-D893E4415134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D5D2-8628-46DB-91FF-3AD38736A5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6925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BFE9-5587-4C41-9AF4-D893E4415134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D5D2-8628-46DB-91FF-3AD38736A5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20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BFE9-5587-4C41-9AF4-D893E4415134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D5D2-8628-46DB-91FF-3AD38736A5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601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BFE9-5587-4C41-9AF4-D893E4415134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D5D2-8628-46DB-91FF-3AD38736A5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78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BFE9-5587-4C41-9AF4-D893E4415134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D5D2-8628-46DB-91FF-3AD38736A5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29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BFE9-5587-4C41-9AF4-D893E4415134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D5D2-8628-46DB-91FF-3AD38736A5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72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F079BFE9-5587-4C41-9AF4-D893E4415134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D5D2-8628-46DB-91FF-3AD38736A5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887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079BFE9-5587-4C41-9AF4-D893E4415134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0A0BD5D2-8628-46DB-91FF-3AD38736A5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174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7001">
              <a:srgbClr val="E6E6E6"/>
            </a:gs>
            <a:gs pos="8000">
              <a:srgbClr val="7D8496"/>
            </a:gs>
            <a:gs pos="22000">
              <a:srgbClr val="E6E6E6"/>
            </a:gs>
            <a:gs pos="41000">
              <a:srgbClr val="7D8496"/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28800" y="3581400"/>
            <a:ext cx="5791200" cy="1323439"/>
          </a:xfrm>
          <a:prstGeom prst="rect">
            <a:avLst/>
          </a:prstGeom>
          <a:solidFill>
            <a:srgbClr val="FFFF00"/>
          </a:solidFill>
          <a:ln w="28575">
            <a:solidFill>
              <a:srgbClr val="C00000"/>
            </a:solidFill>
          </a:ln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Amrendra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Kishor</a:t>
            </a:r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Department of LPM</a:t>
            </a:r>
          </a:p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Bihar Veterinary College, Patna- 800 014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066800" y="1752600"/>
            <a:ext cx="6939520" cy="1645920"/>
          </a:xfrm>
        </p:spPr>
        <p:txBody>
          <a:bodyPr/>
          <a:lstStyle/>
          <a:p>
            <a:r>
              <a:rPr lang="en-IN" b="1" dirty="0" smtClean="0">
                <a:solidFill>
                  <a:srgbClr val="00B050"/>
                </a:solidFill>
              </a:rPr>
              <a:t>FEEDING of Poultry </a:t>
            </a:r>
            <a:endParaRPr lang="en-IN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8153400" cy="6019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Ideal Rations for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poultry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765339"/>
              </p:ext>
            </p:extLst>
          </p:nvPr>
        </p:nvGraphicFramePr>
        <p:xfrm>
          <a:off x="304801" y="1066803"/>
          <a:ext cx="8534399" cy="56388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72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0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86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20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08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197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3361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Ingredient (%)</a:t>
                      </a:r>
                      <a:endParaRPr lang="en-US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Layer starter</a:t>
                      </a:r>
                      <a:endParaRPr lang="en-US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Grower ration</a:t>
                      </a:r>
                      <a:endParaRPr lang="en-US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Layers</a:t>
                      </a:r>
                      <a:endParaRPr lang="en-US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Broiler starter</a:t>
                      </a:r>
                      <a:endParaRPr lang="en-US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Broiler finisher</a:t>
                      </a:r>
                      <a:endParaRPr lang="en-US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502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Maize, yellow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502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Rice polish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502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Lucerne meal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502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GNC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17.5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502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Fish meal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502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Lime stone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1.5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1.5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1.5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1.5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502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Bone meal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502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Common salt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502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Cal: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Protein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139-145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169-189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185-191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132-143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152-165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370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8153400" cy="6019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Anti-nutritional factors in feed stuffs and their effects on poultry 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performance</a:t>
            </a:r>
          </a:p>
          <a:p>
            <a:pPr marL="0" indent="0"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134462"/>
              </p:ext>
            </p:extLst>
          </p:nvPr>
        </p:nvGraphicFramePr>
        <p:xfrm>
          <a:off x="304801" y="1371602"/>
          <a:ext cx="8610598" cy="5334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485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9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956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Feedstuffs</a:t>
                      </a:r>
                      <a:endParaRPr lang="en-US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Antinational factor</a:t>
                      </a:r>
                      <a:endParaRPr lang="en-US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Adverse effects</a:t>
                      </a:r>
                      <a:endParaRPr lang="en-US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Sorghum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Tannins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Inhibitory to growth 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Castor seed cake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Ricin</a:t>
                      </a:r>
                      <a:endParaRPr lang="en-US" sz="20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Purgative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Cotton seed cake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Gossypol</a:t>
                      </a:r>
                      <a:endParaRPr lang="en-US" sz="20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Olive coloured egg yolk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Groundnut cake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Alfa toxin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Aflatoxicosis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Linseed cake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Prussic acid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Toxic factor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Soybean cake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Soyin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Trypsin inhibitor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695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"/>
            <a:ext cx="8458200" cy="6629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Common methods of feeding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poultry 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 Grain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and mash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feeding: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Feeding of grain/grain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mixture along with balanced mash.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Layers get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mixture of cereal grains and minerals, protein and vitamins supplements in the form of mash. </a:t>
            </a:r>
          </a:p>
          <a:p>
            <a:pPr marL="0" indent="0" algn="just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2. All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mash feeding: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All 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ingredients are ground and mixed in required proportion. The birds do not have choice o selecting any ingredient. Hence, the eggs produced are of uniform quality. </a:t>
            </a:r>
          </a:p>
          <a:p>
            <a:pPr marL="0" indent="0" algn="just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3. Pellet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feeding: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Dry mash is pelleted under high pressure. The advantages of pellet feeding includes saving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15-20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% the feed required.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convenient, reduced labours and handling cost. Feed wastage is reduced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4. Crumble feeding: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Produced by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rolling pellets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Cost slightly more,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reduce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feed wastage &amp; sorting,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adapted to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automatic equipment, less feeder and storage space, and improve palatability.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06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458200" cy="5943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5. Controlled/Restricted feeding: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this method the production cycle is divided into three phases: </a:t>
            </a:r>
          </a:p>
          <a:p>
            <a:pPr marL="0" indent="0" algn="just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Phase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the critical period of 22–42 weeks. The birds are expected to reach from zero to peak egg production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85%. 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accompanied into increase in body weight by 500 gram and egg size by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40g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60g.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calorie protein ratio of the ration should be so adjusted depending upon the protein required and the feed consumed. In winter, calorie protein ratio should range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160-170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it may be reduced to 150–155 in summer. </a:t>
            </a:r>
          </a:p>
          <a:p>
            <a:pPr marL="0" indent="0" algn="just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Phase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II: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ranges from 42–62 weeks of age. The calorie protein ratio in winter should be 193–195 and about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10%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lower in summer. </a:t>
            </a:r>
          </a:p>
          <a:p>
            <a:pPr marL="0" indent="0" algn="just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Phase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III: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ranges from 62–72 weeks of age till the spent out birds are discarded. The protein requirement (15g/hen/day) could be met if calorie protein ratio is kept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196-200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winter 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175-180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summer months. </a:t>
            </a:r>
          </a:p>
        </p:txBody>
      </p:sp>
    </p:spTree>
    <p:extLst>
      <p:ext uri="{BB962C8B-B14F-4D97-AF65-F5344CB8AC3E}">
        <p14:creationId xmlns:p14="http://schemas.microsoft.com/office/powerpoint/2010/main" val="185631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458200" cy="5867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Other methods of feed restriction are: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Limited feeding time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Quantitative restriction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Qualitative restriction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Nutrient dilution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Skip-a-day feeding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Elevation of environmental temp.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Precautions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be taken during feeding 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Feeders should be stirred frequently and scarped periodically to avoid cake formation due to fungus and mould growth. </a:t>
            </a:r>
          </a:p>
          <a:p>
            <a:pPr lvl="0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Feeders should be filled 1/3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to ½ level to control feed wastage. </a:t>
            </a:r>
          </a:p>
          <a:p>
            <a:pPr lvl="0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Under and over feeding should be avoided. </a:t>
            </a:r>
          </a:p>
          <a:p>
            <a:pPr marL="0" indent="0" algn="just">
              <a:buNone/>
            </a:pPr>
            <a:endParaRPr lang="en-US" sz="2400" dirty="0"/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61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458200" cy="5867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Feeding management of poultry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Saving feed cost and reducing the cost of poultry production.</a:t>
            </a:r>
          </a:p>
          <a:p>
            <a:pPr marL="457200" indent="-457200" algn="just">
              <a:buAutoNum type="arabi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Feed restriction: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delaying sexual maturity by controlling weight and increasing egg production and production life of layers.</a:t>
            </a:r>
          </a:p>
          <a:p>
            <a:pPr marL="457200" indent="-457200" algn="just">
              <a:buAutoNum type="arabi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Nutritional adjustment during extreme weather: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13-18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Above 30oC: Not eat to meet the energy requirement.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Below 13oC: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Overconsume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energy.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Both extremes result in increased cost of poultry meat and egg production</a:t>
            </a:r>
          </a:p>
          <a:p>
            <a:pPr marL="0" indent="0" algn="just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3.  Reducing stress and diseases: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Poor feed efficiency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Subclinical disease is economically more dangerous because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birds consume feed without efficient production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22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867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Feeding of Broilers 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Broilers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 fed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ad-libitum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as the growth is very fast in broilers.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broilers ration is high in energy and protein.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Broiler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starter ration is fed for 3 weeks and broiler finisher thereafter till market age. </a:t>
            </a:r>
          </a:p>
          <a:p>
            <a:pPr marL="0" indent="0" algn="just"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Feeding of Layers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Layers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 maintained on controlled feeding to avoid fat deposition.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Feed daily a controlled amount of a well-balanced diet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Provide adequate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feeder space and a rapid even distribution of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feed.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Supplement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2% or more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the diet for egg shell formation</a:t>
            </a:r>
            <a:r>
              <a:rPr lang="en-US" sz="2400" dirty="0" smtClean="0"/>
              <a:t>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Higher concentrations of vitamins (A, D, E, riboflavin, pantothenic acid, niacin, andB12) and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&amp; Zn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required hatching eggs.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400" dirty="0"/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52400"/>
            <a:ext cx="8458200" cy="6400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Nutritional deficiency diseases 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Deficiency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caused due to dietary insufficiency or inactivation of nutrient components.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Continuous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non-supply of nutrients causes deficiency. 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Symptoms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non-infectious, reversible, uneven growth, improper growth of feathers, low hatchability, drop in egg production, low FCR, immune suppression, increased susceptibility to diseases.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nutrient in excess will cause toxicity e.g.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nephritis; Excess fat increases abdominal fat (Fatty liver– kidney syndrome), excess protein- Gout.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Excess salt in diet results in salt poisoning and excess vitamin- E interferes with nutrient absorption.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Feed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ingredients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carry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toxins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mycotoxins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insecticides and antibiotics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causing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liver and kidney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damage.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400" dirty="0"/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51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458200" cy="5867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Nutritional deficiency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diseases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516809"/>
              </p:ext>
            </p:extLst>
          </p:nvPr>
        </p:nvGraphicFramePr>
        <p:xfrm>
          <a:off x="304800" y="1142999"/>
          <a:ext cx="8610599" cy="58004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054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051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295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28600" algn="l"/>
                          <a:tab pos="457200" algn="l"/>
                          <a:tab pos="3086100" algn="l"/>
                          <a:tab pos="3314700" algn="l"/>
                        </a:tabLs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Nutrients</a:t>
                      </a:r>
                      <a:endParaRPr lang="en-US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28600" algn="l"/>
                          <a:tab pos="457200" algn="l"/>
                          <a:tab pos="3086100" algn="l"/>
                          <a:tab pos="3314700" algn="l"/>
                        </a:tabLs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Symptoms</a:t>
                      </a:r>
                      <a:endParaRPr lang="en-US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568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28600" algn="l"/>
                          <a:tab pos="457200" algn="l"/>
                          <a:tab pos="3086100" algn="l"/>
                          <a:tab pos="331470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Vitamin – A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28600" algn="l"/>
                          <a:tab pos="457200" algn="l"/>
                          <a:tab pos="3086100" algn="l"/>
                          <a:tab pos="331470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Retarded growth, weakness, nutritional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roup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pustules in mouth, reduced egg production, impaired vision.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568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28600" algn="l"/>
                          <a:tab pos="457200" algn="l"/>
                          <a:tab pos="3086100" algn="l"/>
                          <a:tab pos="331470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Vitamin- D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28600" algn="l"/>
                          <a:tab pos="457200" algn="l"/>
                          <a:tab pos="3086100" algn="l"/>
                          <a:tab pos="331470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Soft bones, leg deformity, lameness, swollen joints, rickets, poor egg production, soft shelled eggs.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95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28600" algn="l"/>
                          <a:tab pos="457200" algn="l"/>
                          <a:tab pos="3086100" algn="l"/>
                          <a:tab pos="331470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Vitamin – 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28600" algn="l"/>
                          <a:tab pos="457200" algn="l"/>
                          <a:tab pos="3086100" algn="l"/>
                          <a:tab pos="331470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Crazy chick disease (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encephalomalacia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exudative diathesis.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568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28600" algn="l"/>
                          <a:tab pos="457200" algn="l"/>
                          <a:tab pos="3086100" algn="l"/>
                          <a:tab pos="331470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Vitamin – K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28600" algn="l"/>
                          <a:tab pos="457200" algn="l"/>
                          <a:tab pos="3086100" algn="l"/>
                          <a:tab pos="331470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Hemorrhages in subcutaneous tissues, thigh and breast muscles.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95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28600" algn="l"/>
                          <a:tab pos="457200" algn="l"/>
                          <a:tab pos="3086100" algn="l"/>
                          <a:tab pos="331470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Vitamin – B</a:t>
                      </a:r>
                      <a:r>
                        <a:rPr lang="en-US" sz="1600" baseline="-25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28600" algn="l"/>
                          <a:tab pos="457200" algn="l"/>
                          <a:tab pos="3086100" algn="l"/>
                          <a:tab pos="331470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Loss of appetite, polyneuritis.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295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28600" algn="l"/>
                          <a:tab pos="457200" algn="l"/>
                          <a:tab pos="3086100" algn="l"/>
                          <a:tab pos="331470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Vitamin – B</a:t>
                      </a:r>
                      <a:r>
                        <a:rPr lang="en-US" sz="1600" baseline="-25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28600" algn="l"/>
                          <a:tab pos="457200" algn="l"/>
                          <a:tab pos="3086100" algn="l"/>
                          <a:tab pos="331470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Curled toe paralysis, reduced growth emaciation, weakness.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295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28600" algn="l"/>
                          <a:tab pos="457200" algn="l"/>
                          <a:tab pos="3086100" algn="l"/>
                          <a:tab pos="3314700" algn="l"/>
                        </a:tabLs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Chohne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28600" algn="l"/>
                          <a:tab pos="457200" algn="l"/>
                          <a:tab pos="3086100" algn="l"/>
                          <a:tab pos="331470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Retarded growth and slipped tendon, swelling of hock joint.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568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28600" algn="l"/>
                          <a:tab pos="457200" algn="l"/>
                          <a:tab pos="3086100" algn="l"/>
                          <a:tab pos="331470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Calcium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28600" algn="l"/>
                          <a:tab pos="457200" algn="l"/>
                          <a:tab pos="3086100" algn="l"/>
                          <a:tab pos="331470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Rickets, thin shelled eggs, drop in egg production, cage layer fatigue.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295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28600" algn="l"/>
                          <a:tab pos="457200" algn="l"/>
                          <a:tab pos="3086100" algn="l"/>
                          <a:tab pos="331470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Phosphorus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28600" algn="l"/>
                          <a:tab pos="457200" algn="l"/>
                          <a:tab pos="3086100" algn="l"/>
                          <a:tab pos="331470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Rickets,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osteomalacia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loss of appetite and weakness.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295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28600" algn="l"/>
                          <a:tab pos="457200" algn="l"/>
                          <a:tab pos="3086100" algn="l"/>
                          <a:tab pos="331470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Manganese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28600" algn="l"/>
                          <a:tab pos="457200" algn="l"/>
                          <a:tab pos="3086100" algn="l"/>
                          <a:tab pos="3314700" algn="l"/>
                        </a:tabLs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Perosis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slipped tendon, dwarfing of long bones.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295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28600" algn="l"/>
                          <a:tab pos="457200" algn="l"/>
                          <a:tab pos="3086100" algn="l"/>
                          <a:tab pos="331470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Iron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28600" algn="l"/>
                          <a:tab pos="457200" algn="l"/>
                          <a:tab pos="3086100" algn="l"/>
                          <a:tab pos="331470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Hypochromic microcytic anemia.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022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5029200"/>
          </a:xfrm>
        </p:spPr>
        <p:txBody>
          <a:bodyPr>
            <a:noAutofit/>
          </a:bodyPr>
          <a:lstStyle/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Feeding of poultry accounts for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60-70%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the total expenditure on poultry production.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quality of feed and methods of feeding are important for efficient poultry production.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While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feeding birds, the following features should be kept in mind: </a:t>
            </a:r>
          </a:p>
          <a:p>
            <a:pPr lvl="0" algn="just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Simple stomach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unlike ruminants. </a:t>
            </a:r>
          </a:p>
          <a:p>
            <a:pPr lvl="0" algn="just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Due to absence of teeth, feed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particles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grinded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710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mµ. 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Nutrient levels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diet: altered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 per the season. </a:t>
            </a:r>
          </a:p>
          <a:p>
            <a:pPr lvl="0" algn="just">
              <a:buFont typeface="Wingdings" pitchFamily="2" charset="2"/>
              <a:buChar char="Ø"/>
            </a:pP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Short digestion time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hrs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demands high quality feed. 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Imbalanced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nutrition may lead to metabolic disorders and nutrient deficiency diseases. </a:t>
            </a:r>
          </a:p>
          <a:p>
            <a:pPr algn="just"/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344905"/>
            <a:ext cx="7848599" cy="830997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FEEDING OF POULTRY</a:t>
            </a:r>
          </a:p>
          <a:p>
            <a:pPr algn="ctr"/>
            <a:endParaRPr lang="en-US" sz="24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229600" cy="5943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Major nutrient required by the poultry 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Water, carbohydrate, protein, fats, vitamins and minerals.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Principal energy source: carbohydrate and fat.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Fats are concentrated form of energy and yield 2.25 times more energy than CHO.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Fats are also source of essential fatty acids viz.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linolenic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acid, linoleic acid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arachidonic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acid. 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Proteins are essential for requirement of amino acids like non-essential and essential amino acids. Essential amino acids (AVGMPHILLTT) must be supplied in the diet.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Critical amino acids: arginine, lysine, methionine,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cystine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tryptophan – must be supplied in diet.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Vitamins and minerals: non-energy source but necessary for regulating the metabolic processes in the body.</a:t>
            </a:r>
          </a:p>
        </p:txBody>
      </p:sp>
    </p:spTree>
    <p:extLst>
      <p:ext uri="{BB962C8B-B14F-4D97-AF65-F5344CB8AC3E}">
        <p14:creationId xmlns:p14="http://schemas.microsoft.com/office/powerpoint/2010/main" val="49713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229600" cy="5943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Poultry feed ingredients </a:t>
            </a: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 Energy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feedstuffs: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Cereals unfit for human consumption, agro-industrial byproducts to manufacture feed of desired energy level and cheaper rations.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Maize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the principal energy feedstuff, highly palatable and rich source of energy.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Yellow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variety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preferred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over red variety due to high carotene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xanthophylls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pigment responsible for yellow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colouration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of yolk.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Jowar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bajra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other millets such as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ragi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are also good source of energy but contain bitter substances – tannins.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Barley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oats are high in fiber and can be used in grower and breeder feeding.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Wheat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rice polish (pericarp) are rich in B-complex vitamins.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62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229600" cy="5943600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Damaged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wheat and rice grains, spoiled due to  rain and pest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during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storage in ware houses, are also used as energy feedstuffs in formulating poultry rations.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Molasses 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rich in energy and reduces dustiness and can be included up to 4–8 per cent. High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inclusion: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loose droppings. </a:t>
            </a:r>
          </a:p>
          <a:p>
            <a:pPr marL="0" indent="0" algn="just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 Protein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feedstuffs: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i. Vegetable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protein feedstuffs 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These includes groundnut cake, soybean meal, sunflower meal, sesame meal, cotton seed cake, maize gluten meal, linseed cake, yeast (distillery and brewery industry – rich in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B-complex),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Penicillium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mycelium (residual antibiotic) etc.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Common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protein feedstuffs are deficient in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lysine and methionine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 Animal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protein feedstuffs: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Fish meal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(&lt; 3% salt), meat meal, blood meal, bone and feather meal (2-2.5:5), and hatchery wastes. </a:t>
            </a:r>
          </a:p>
        </p:txBody>
      </p:sp>
    </p:spTree>
    <p:extLst>
      <p:ext uri="{BB962C8B-B14F-4D97-AF65-F5344CB8AC3E}">
        <p14:creationId xmlns:p14="http://schemas.microsoft.com/office/powerpoint/2010/main" val="216511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610600" cy="5943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3. Unconventional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feedstuffs 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Mango seed kernels, Lucerne and berseem meal (high in carotene, 3–5%), alfalfa meal (high in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Ever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increasing prices and competition with human being for conventional feed ingredients makes it imperative to search newer non-conventional feedstuffs for poultry feeding.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4. Mineral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and vitamin supplements: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Common salt, oyster shell (grit), lime stone,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Dicalcium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phosphate (DCP), steamed bone meal, ready to use commercial mineral mixtures.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Too much salt will result in increased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water consumption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wet droppings.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Part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vitamin requirement comes from feed ingredients and vitamin mixtures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3-8% fats are included in poultry ration.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Fat rancidity is prevented by inclusion of 0.02% antioxidant (BHT, BHA,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Ethoxyquin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52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477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General principles for feed formulation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essential nutrients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should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 in adequate quantity. 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Feed should be free from bacterial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contamination. 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Type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ration to be prepared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depending 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species and breed and purpose of rearing.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Decision regarding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energy and protein content of the diet based on the requirement tables. 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Trace mineral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mix.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premix added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as per recommendation.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Common salt should be added @ 0.5% of the ration. 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All the ingredients should be mixed thoroughly.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Finished feed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 stored for more than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1.5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months. 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diet should be balanced with respect to amino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acids.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trace mineral mixture and vitamin premix should be mixed with rice bran before final mixing.</a:t>
            </a:r>
          </a:p>
        </p:txBody>
      </p:sp>
    </p:spTree>
    <p:extLst>
      <p:ext uri="{BB962C8B-B14F-4D97-AF65-F5344CB8AC3E}">
        <p14:creationId xmlns:p14="http://schemas.microsoft.com/office/powerpoint/2010/main" val="385676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1000"/>
            <a:ext cx="8458200" cy="6096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relative amounts of both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metabolizeable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net energy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will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vary with the composition of the feedstuffs in the diet.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Species,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genetic makeup,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environmental conditions and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age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poultry also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influence the precise distribution of dietary energy into the various compartments.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base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07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382000" cy="5943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Nutrient requirements for different classes of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poultry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520980"/>
              </p:ext>
            </p:extLst>
          </p:nvPr>
        </p:nvGraphicFramePr>
        <p:xfrm>
          <a:off x="304801" y="1142993"/>
          <a:ext cx="8610598" cy="548640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9258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1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24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690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44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Type of birds</a:t>
                      </a:r>
                      <a:endParaRPr lang="en-US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CP (%)</a:t>
                      </a:r>
                      <a:endParaRPr lang="en-US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ME(Kcal/kg)</a:t>
                      </a:r>
                      <a:endParaRPr lang="en-US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</a:t>
                      </a:r>
                      <a:r>
                        <a:rPr lang="en-US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en-US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 (%)</a:t>
                      </a:r>
                      <a:endParaRPr lang="en-US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0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Layer chicks 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2700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0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Growers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20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2600</a:t>
                      </a:r>
                      <a:endParaRPr lang="en-US" sz="20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0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40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Layers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2700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2.75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40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Broiler starter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20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2900</a:t>
                      </a:r>
                      <a:endParaRPr lang="en-US" sz="20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0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440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Broiler finisher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3000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3086100" algn="l"/>
                          <a:tab pos="3314700" algn="l"/>
                        </a:tabLs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359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2496</TotalTime>
  <Words>1873</Words>
  <Application>Microsoft Office PowerPoint</Application>
  <PresentationFormat>On-screen Show (4:3)</PresentationFormat>
  <Paragraphs>247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Gill Sans MT</vt:lpstr>
      <vt:lpstr>Times New Roman</vt:lpstr>
      <vt:lpstr>Wingdings</vt:lpstr>
      <vt:lpstr>Parcel</vt:lpstr>
      <vt:lpstr>FEEDING of Poultry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HPC: High Performance Computer Or Super Computer</dc:title>
  <dc:creator>Meenakshi</dc:creator>
  <cp:lastModifiedBy>s p sahu</cp:lastModifiedBy>
  <cp:revision>429</cp:revision>
  <dcterms:created xsi:type="dcterms:W3CDTF">2013-08-24T05:25:50Z</dcterms:created>
  <dcterms:modified xsi:type="dcterms:W3CDTF">2020-04-11T10:57:51Z</dcterms:modified>
</cp:coreProperties>
</file>