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5"/>
  </p:notesMasterIdLst>
  <p:sldIdLst>
    <p:sldId id="554" r:id="rId2"/>
    <p:sldId id="556" r:id="rId3"/>
    <p:sldId id="557" r:id="rId4"/>
    <p:sldId id="555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413" r:id="rId17"/>
    <p:sldId id="415" r:id="rId18"/>
    <p:sldId id="416" r:id="rId19"/>
    <p:sldId id="414" r:id="rId20"/>
    <p:sldId id="417" r:id="rId21"/>
    <p:sldId id="284" r:id="rId22"/>
    <p:sldId id="285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79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193F64-AFE7-47C3-89FD-3644512AF9D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4899415-FFF6-4F68-BF8D-F7AC93170734}">
      <dgm:prSet phldrT="[Text]"/>
      <dgm:spPr/>
      <dgm:t>
        <a:bodyPr/>
        <a:lstStyle/>
        <a:p>
          <a:r>
            <a:rPr lang="en-US" dirty="0" smtClean="0"/>
            <a:t>Large stomach worm</a:t>
          </a:r>
          <a:endParaRPr lang="en-IN" dirty="0"/>
        </a:p>
      </dgm:t>
    </dgm:pt>
    <dgm:pt modelId="{113D4860-4C5F-448A-92B3-8B2867FF59BA}" type="parTrans" cxnId="{18B936C0-0D91-4D8C-A960-D95D8D943D48}">
      <dgm:prSet/>
      <dgm:spPr/>
      <dgm:t>
        <a:bodyPr/>
        <a:lstStyle/>
        <a:p>
          <a:endParaRPr lang="en-IN"/>
        </a:p>
      </dgm:t>
    </dgm:pt>
    <dgm:pt modelId="{E490A551-995F-42B0-A565-3033DCB33DB1}" type="sibTrans" cxnId="{18B936C0-0D91-4D8C-A960-D95D8D943D48}">
      <dgm:prSet/>
      <dgm:spPr/>
      <dgm:t>
        <a:bodyPr/>
        <a:lstStyle/>
        <a:p>
          <a:endParaRPr lang="en-IN"/>
        </a:p>
      </dgm:t>
    </dgm:pt>
    <dgm:pt modelId="{F1D56AD9-4C8B-4937-AFDF-363345336F12}">
      <dgm:prSet phldrT="[Text]"/>
      <dgm:spPr/>
      <dgm:t>
        <a:bodyPr/>
        <a:lstStyle/>
        <a:p>
          <a:r>
            <a:rPr lang="en-US" dirty="0" smtClean="0"/>
            <a:t>Twisted worm</a:t>
          </a:r>
          <a:endParaRPr lang="en-IN" dirty="0"/>
        </a:p>
      </dgm:t>
    </dgm:pt>
    <dgm:pt modelId="{C5AF09F4-C740-4796-AC5E-8DC7FD04B696}" type="parTrans" cxnId="{E3EAC9DB-2614-4B45-B185-8A85A7D91FC1}">
      <dgm:prSet/>
      <dgm:spPr/>
      <dgm:t>
        <a:bodyPr/>
        <a:lstStyle/>
        <a:p>
          <a:endParaRPr lang="en-IN"/>
        </a:p>
      </dgm:t>
    </dgm:pt>
    <dgm:pt modelId="{DA26EF91-3D61-4349-AC7A-5EDAB499AFA4}" type="sibTrans" cxnId="{E3EAC9DB-2614-4B45-B185-8A85A7D91FC1}">
      <dgm:prSet/>
      <dgm:spPr/>
      <dgm:t>
        <a:bodyPr/>
        <a:lstStyle/>
        <a:p>
          <a:endParaRPr lang="en-IN"/>
        </a:p>
      </dgm:t>
    </dgm:pt>
    <dgm:pt modelId="{C0FCEFF4-9199-426E-9617-30CEB419AFC2}">
      <dgm:prSet phldrT="[Text]"/>
      <dgm:spPr/>
      <dgm:t>
        <a:bodyPr/>
        <a:lstStyle/>
        <a:p>
          <a:r>
            <a:rPr lang="en-US" dirty="0" smtClean="0"/>
            <a:t>Wire worm</a:t>
          </a:r>
          <a:endParaRPr lang="en-IN" dirty="0"/>
        </a:p>
      </dgm:t>
    </dgm:pt>
    <dgm:pt modelId="{FB944618-874A-4166-8E30-1513F1CC408A}" type="parTrans" cxnId="{A26D7AEF-4D8C-48C9-B82D-F1A0BAD13ADE}">
      <dgm:prSet/>
      <dgm:spPr/>
      <dgm:t>
        <a:bodyPr/>
        <a:lstStyle/>
        <a:p>
          <a:endParaRPr lang="en-IN"/>
        </a:p>
      </dgm:t>
    </dgm:pt>
    <dgm:pt modelId="{2DC6EE2D-0282-4C21-9762-8990404B90D6}" type="sibTrans" cxnId="{A26D7AEF-4D8C-48C9-B82D-F1A0BAD13ADE}">
      <dgm:prSet/>
      <dgm:spPr/>
      <dgm:t>
        <a:bodyPr/>
        <a:lstStyle/>
        <a:p>
          <a:endParaRPr lang="en-IN"/>
        </a:p>
      </dgm:t>
    </dgm:pt>
    <dgm:pt modelId="{DE342295-E72A-4F08-90AB-0A4B3E4263D2}">
      <dgm:prSet/>
      <dgm:spPr/>
      <dgm:t>
        <a:bodyPr/>
        <a:lstStyle/>
        <a:p>
          <a:r>
            <a:rPr lang="en-US" dirty="0" smtClean="0"/>
            <a:t>Barbers pole worm</a:t>
          </a:r>
          <a:endParaRPr lang="en-IN" dirty="0"/>
        </a:p>
      </dgm:t>
    </dgm:pt>
    <dgm:pt modelId="{93D356DE-7DEA-4603-B3DF-CFF164034352}" type="parTrans" cxnId="{D6E733CD-7D2B-4C95-A140-788FC1775520}">
      <dgm:prSet/>
      <dgm:spPr/>
    </dgm:pt>
    <dgm:pt modelId="{FD8DC3AC-2363-4650-BBE6-06ADB61F0999}" type="sibTrans" cxnId="{D6E733CD-7D2B-4C95-A140-788FC1775520}">
      <dgm:prSet/>
      <dgm:spPr/>
    </dgm:pt>
    <dgm:pt modelId="{550E7EA7-3D89-4C65-9640-F7176F5076A8}">
      <dgm:prSet/>
      <dgm:spPr/>
      <dgm:t>
        <a:bodyPr/>
        <a:lstStyle/>
        <a:p>
          <a:r>
            <a:rPr lang="en-US" dirty="0" smtClean="0"/>
            <a:t>Lancet worm</a:t>
          </a:r>
          <a:endParaRPr lang="en-IN" dirty="0"/>
        </a:p>
      </dgm:t>
    </dgm:pt>
    <dgm:pt modelId="{28AE6AB4-75D1-4C93-9F40-FF25DD95A979}" type="parTrans" cxnId="{3E1C22C9-3A28-4EB6-9692-5DAF41356300}">
      <dgm:prSet/>
      <dgm:spPr/>
    </dgm:pt>
    <dgm:pt modelId="{D1BA64FC-2819-4D46-AA8E-EE8609497DC8}" type="sibTrans" cxnId="{3E1C22C9-3A28-4EB6-9692-5DAF41356300}">
      <dgm:prSet/>
      <dgm:spPr/>
    </dgm:pt>
    <dgm:pt modelId="{AF874C04-BBC1-40DE-8954-703BC66FFEAB}" type="pres">
      <dgm:prSet presAssocID="{6D193F64-AFE7-47C3-89FD-3644512AF9D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8971CEB-85F0-491B-B75C-F0BF9FB5BDC0}" type="pres">
      <dgm:prSet presAssocID="{54899415-FFF6-4F68-BF8D-F7AC93170734}" presName="parentLin" presStyleCnt="0"/>
      <dgm:spPr/>
    </dgm:pt>
    <dgm:pt modelId="{71FEADCB-7547-4FE0-86CD-302BCE2A5CAD}" type="pres">
      <dgm:prSet presAssocID="{54899415-FFF6-4F68-BF8D-F7AC93170734}" presName="parentLeftMargin" presStyleLbl="node1" presStyleIdx="0" presStyleCnt="5"/>
      <dgm:spPr/>
      <dgm:t>
        <a:bodyPr/>
        <a:lstStyle/>
        <a:p>
          <a:endParaRPr lang="en-IN"/>
        </a:p>
      </dgm:t>
    </dgm:pt>
    <dgm:pt modelId="{81BBEFF5-8D65-4BD9-A3B2-47953DC7BFEF}" type="pres">
      <dgm:prSet presAssocID="{54899415-FFF6-4F68-BF8D-F7AC9317073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AE5A06D-EFB5-45B3-BD85-E60ADD2E62B4}" type="pres">
      <dgm:prSet presAssocID="{54899415-FFF6-4F68-BF8D-F7AC93170734}" presName="negativeSpace" presStyleCnt="0"/>
      <dgm:spPr/>
    </dgm:pt>
    <dgm:pt modelId="{4FA4DEFF-53E6-4354-B9AF-5C0CEE280B58}" type="pres">
      <dgm:prSet presAssocID="{54899415-FFF6-4F68-BF8D-F7AC93170734}" presName="childText" presStyleLbl="conFgAcc1" presStyleIdx="0" presStyleCnt="5">
        <dgm:presLayoutVars>
          <dgm:bulletEnabled val="1"/>
        </dgm:presLayoutVars>
      </dgm:prSet>
      <dgm:spPr/>
    </dgm:pt>
    <dgm:pt modelId="{4E7950A3-2AAC-40FB-9955-F4E81460ACAF}" type="pres">
      <dgm:prSet presAssocID="{E490A551-995F-42B0-A565-3033DCB33DB1}" presName="spaceBetweenRectangles" presStyleCnt="0"/>
      <dgm:spPr/>
    </dgm:pt>
    <dgm:pt modelId="{DE906B6F-FA7F-4B94-87CF-38E2AEB9EA54}" type="pres">
      <dgm:prSet presAssocID="{F1D56AD9-4C8B-4937-AFDF-363345336F12}" presName="parentLin" presStyleCnt="0"/>
      <dgm:spPr/>
    </dgm:pt>
    <dgm:pt modelId="{AB21C2F0-2DCB-4601-B5B1-D5201EC30538}" type="pres">
      <dgm:prSet presAssocID="{F1D56AD9-4C8B-4937-AFDF-363345336F12}" presName="parentLeftMargin" presStyleLbl="node1" presStyleIdx="0" presStyleCnt="5"/>
      <dgm:spPr/>
      <dgm:t>
        <a:bodyPr/>
        <a:lstStyle/>
        <a:p>
          <a:endParaRPr lang="en-IN"/>
        </a:p>
      </dgm:t>
    </dgm:pt>
    <dgm:pt modelId="{D36C2E6D-D4E4-466E-A65B-EEA6D2283ABA}" type="pres">
      <dgm:prSet presAssocID="{F1D56AD9-4C8B-4937-AFDF-363345336F1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70ED3D4-C943-41AF-9B55-E90DCAB6BF0B}" type="pres">
      <dgm:prSet presAssocID="{F1D56AD9-4C8B-4937-AFDF-363345336F12}" presName="negativeSpace" presStyleCnt="0"/>
      <dgm:spPr/>
    </dgm:pt>
    <dgm:pt modelId="{4C5CBA52-7FEC-479F-BF78-F1B3104811DD}" type="pres">
      <dgm:prSet presAssocID="{F1D56AD9-4C8B-4937-AFDF-363345336F12}" presName="childText" presStyleLbl="conFgAcc1" presStyleIdx="1" presStyleCnt="5">
        <dgm:presLayoutVars>
          <dgm:bulletEnabled val="1"/>
        </dgm:presLayoutVars>
      </dgm:prSet>
      <dgm:spPr/>
    </dgm:pt>
    <dgm:pt modelId="{1C470862-C349-4C78-94CD-66FA6DA01430}" type="pres">
      <dgm:prSet presAssocID="{DA26EF91-3D61-4349-AC7A-5EDAB499AFA4}" presName="spaceBetweenRectangles" presStyleCnt="0"/>
      <dgm:spPr/>
    </dgm:pt>
    <dgm:pt modelId="{F9B7E71B-C883-4C5C-A791-8D5414C8ABB8}" type="pres">
      <dgm:prSet presAssocID="{C0FCEFF4-9199-426E-9617-30CEB419AFC2}" presName="parentLin" presStyleCnt="0"/>
      <dgm:spPr/>
    </dgm:pt>
    <dgm:pt modelId="{40601BE7-702C-416A-AF33-86AF4B2E557D}" type="pres">
      <dgm:prSet presAssocID="{C0FCEFF4-9199-426E-9617-30CEB419AFC2}" presName="parentLeftMargin" presStyleLbl="node1" presStyleIdx="1" presStyleCnt="5"/>
      <dgm:spPr/>
      <dgm:t>
        <a:bodyPr/>
        <a:lstStyle/>
        <a:p>
          <a:endParaRPr lang="en-IN"/>
        </a:p>
      </dgm:t>
    </dgm:pt>
    <dgm:pt modelId="{20A65CA1-62CA-4E62-AB51-DC2A85347475}" type="pres">
      <dgm:prSet presAssocID="{C0FCEFF4-9199-426E-9617-30CEB419AFC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C97624A-21C1-40DE-90B4-9CEE08214DE6}" type="pres">
      <dgm:prSet presAssocID="{C0FCEFF4-9199-426E-9617-30CEB419AFC2}" presName="negativeSpace" presStyleCnt="0"/>
      <dgm:spPr/>
    </dgm:pt>
    <dgm:pt modelId="{5A2E1FA0-CC01-4808-BB2D-337F05D0EF9D}" type="pres">
      <dgm:prSet presAssocID="{C0FCEFF4-9199-426E-9617-30CEB419AFC2}" presName="childText" presStyleLbl="conFgAcc1" presStyleIdx="2" presStyleCnt="5">
        <dgm:presLayoutVars>
          <dgm:bulletEnabled val="1"/>
        </dgm:presLayoutVars>
      </dgm:prSet>
      <dgm:spPr/>
    </dgm:pt>
    <dgm:pt modelId="{5573EF29-97BC-43C4-B011-E97D8E56E0A5}" type="pres">
      <dgm:prSet presAssocID="{2DC6EE2D-0282-4C21-9762-8990404B90D6}" presName="spaceBetweenRectangles" presStyleCnt="0"/>
      <dgm:spPr/>
    </dgm:pt>
    <dgm:pt modelId="{A69D4A69-E8D8-4FD9-820C-C2404118EF23}" type="pres">
      <dgm:prSet presAssocID="{DE342295-E72A-4F08-90AB-0A4B3E4263D2}" presName="parentLin" presStyleCnt="0"/>
      <dgm:spPr/>
    </dgm:pt>
    <dgm:pt modelId="{BF8B5AC6-B757-41A2-835E-E82DDD224874}" type="pres">
      <dgm:prSet presAssocID="{DE342295-E72A-4F08-90AB-0A4B3E4263D2}" presName="parentLeftMargin" presStyleLbl="node1" presStyleIdx="2" presStyleCnt="5"/>
      <dgm:spPr/>
      <dgm:t>
        <a:bodyPr/>
        <a:lstStyle/>
        <a:p>
          <a:endParaRPr lang="en-IN"/>
        </a:p>
      </dgm:t>
    </dgm:pt>
    <dgm:pt modelId="{66CE010F-738F-4947-8444-FDD9B6296BB5}" type="pres">
      <dgm:prSet presAssocID="{DE342295-E72A-4F08-90AB-0A4B3E4263D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643735D-EEDF-4736-9D5D-E0FFCEE05C9C}" type="pres">
      <dgm:prSet presAssocID="{DE342295-E72A-4F08-90AB-0A4B3E4263D2}" presName="negativeSpace" presStyleCnt="0"/>
      <dgm:spPr/>
    </dgm:pt>
    <dgm:pt modelId="{71716487-804C-4ABD-A451-46CC7BF3355B}" type="pres">
      <dgm:prSet presAssocID="{DE342295-E72A-4F08-90AB-0A4B3E4263D2}" presName="childText" presStyleLbl="conFgAcc1" presStyleIdx="3" presStyleCnt="5">
        <dgm:presLayoutVars>
          <dgm:bulletEnabled val="1"/>
        </dgm:presLayoutVars>
      </dgm:prSet>
      <dgm:spPr/>
    </dgm:pt>
    <dgm:pt modelId="{9FE2A353-F7EF-4B0D-8669-58F338D0C277}" type="pres">
      <dgm:prSet presAssocID="{FD8DC3AC-2363-4650-BBE6-06ADB61F0999}" presName="spaceBetweenRectangles" presStyleCnt="0"/>
      <dgm:spPr/>
    </dgm:pt>
    <dgm:pt modelId="{96AA58BE-845F-45B7-91F9-72D21555D7FF}" type="pres">
      <dgm:prSet presAssocID="{550E7EA7-3D89-4C65-9640-F7176F5076A8}" presName="parentLin" presStyleCnt="0"/>
      <dgm:spPr/>
    </dgm:pt>
    <dgm:pt modelId="{5A932312-36AA-4D0A-B882-A5880BF46B91}" type="pres">
      <dgm:prSet presAssocID="{550E7EA7-3D89-4C65-9640-F7176F5076A8}" presName="parentLeftMargin" presStyleLbl="node1" presStyleIdx="3" presStyleCnt="5"/>
      <dgm:spPr/>
      <dgm:t>
        <a:bodyPr/>
        <a:lstStyle/>
        <a:p>
          <a:endParaRPr lang="en-IN"/>
        </a:p>
      </dgm:t>
    </dgm:pt>
    <dgm:pt modelId="{BF80441D-24DA-42F6-9DBB-FDC15F7FA347}" type="pres">
      <dgm:prSet presAssocID="{550E7EA7-3D89-4C65-9640-F7176F5076A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CE21F41-3145-4505-928D-70FD161BFED4}" type="pres">
      <dgm:prSet presAssocID="{550E7EA7-3D89-4C65-9640-F7176F5076A8}" presName="negativeSpace" presStyleCnt="0"/>
      <dgm:spPr/>
    </dgm:pt>
    <dgm:pt modelId="{F32EA2CC-4E3B-45F9-97A5-BB4248D20DE4}" type="pres">
      <dgm:prSet presAssocID="{550E7EA7-3D89-4C65-9640-F7176F5076A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0BEA474-696C-4A62-9418-0615B3F56F03}" type="presOf" srcId="{F1D56AD9-4C8B-4937-AFDF-363345336F12}" destId="{AB21C2F0-2DCB-4601-B5B1-D5201EC30538}" srcOrd="0" destOrd="0" presId="urn:microsoft.com/office/officeart/2005/8/layout/list1"/>
    <dgm:cxn modelId="{D6E733CD-7D2B-4C95-A140-788FC1775520}" srcId="{6D193F64-AFE7-47C3-89FD-3644512AF9D7}" destId="{DE342295-E72A-4F08-90AB-0A4B3E4263D2}" srcOrd="3" destOrd="0" parTransId="{93D356DE-7DEA-4603-B3DF-CFF164034352}" sibTransId="{FD8DC3AC-2363-4650-BBE6-06ADB61F0999}"/>
    <dgm:cxn modelId="{3E1C22C9-3A28-4EB6-9692-5DAF41356300}" srcId="{6D193F64-AFE7-47C3-89FD-3644512AF9D7}" destId="{550E7EA7-3D89-4C65-9640-F7176F5076A8}" srcOrd="4" destOrd="0" parTransId="{28AE6AB4-75D1-4C93-9F40-FF25DD95A979}" sibTransId="{D1BA64FC-2819-4D46-AA8E-EE8609497DC8}"/>
    <dgm:cxn modelId="{667F0F02-7CDC-4A37-93A7-8DE9E97F295D}" type="presOf" srcId="{C0FCEFF4-9199-426E-9617-30CEB419AFC2}" destId="{20A65CA1-62CA-4E62-AB51-DC2A85347475}" srcOrd="1" destOrd="0" presId="urn:microsoft.com/office/officeart/2005/8/layout/list1"/>
    <dgm:cxn modelId="{9FA8DC93-B5DE-4082-B588-09608F12B39B}" type="presOf" srcId="{550E7EA7-3D89-4C65-9640-F7176F5076A8}" destId="{BF80441D-24DA-42F6-9DBB-FDC15F7FA347}" srcOrd="1" destOrd="0" presId="urn:microsoft.com/office/officeart/2005/8/layout/list1"/>
    <dgm:cxn modelId="{E3EAC9DB-2614-4B45-B185-8A85A7D91FC1}" srcId="{6D193F64-AFE7-47C3-89FD-3644512AF9D7}" destId="{F1D56AD9-4C8B-4937-AFDF-363345336F12}" srcOrd="1" destOrd="0" parTransId="{C5AF09F4-C740-4796-AC5E-8DC7FD04B696}" sibTransId="{DA26EF91-3D61-4349-AC7A-5EDAB499AFA4}"/>
    <dgm:cxn modelId="{F55A0EB4-3418-464B-9ABB-2DAA527EBA75}" type="presOf" srcId="{550E7EA7-3D89-4C65-9640-F7176F5076A8}" destId="{5A932312-36AA-4D0A-B882-A5880BF46B91}" srcOrd="0" destOrd="0" presId="urn:microsoft.com/office/officeart/2005/8/layout/list1"/>
    <dgm:cxn modelId="{5CF25452-A08B-49EA-8849-F647D68FAACF}" type="presOf" srcId="{DE342295-E72A-4F08-90AB-0A4B3E4263D2}" destId="{66CE010F-738F-4947-8444-FDD9B6296BB5}" srcOrd="1" destOrd="0" presId="urn:microsoft.com/office/officeart/2005/8/layout/list1"/>
    <dgm:cxn modelId="{63A5C97B-1041-40A2-BC90-4EA5CA803D78}" type="presOf" srcId="{6D193F64-AFE7-47C3-89FD-3644512AF9D7}" destId="{AF874C04-BBC1-40DE-8954-703BC66FFEAB}" srcOrd="0" destOrd="0" presId="urn:microsoft.com/office/officeart/2005/8/layout/list1"/>
    <dgm:cxn modelId="{4E8ECDE7-A775-4B7A-ACB5-EE19E8D934FC}" type="presOf" srcId="{54899415-FFF6-4F68-BF8D-F7AC93170734}" destId="{81BBEFF5-8D65-4BD9-A3B2-47953DC7BFEF}" srcOrd="1" destOrd="0" presId="urn:microsoft.com/office/officeart/2005/8/layout/list1"/>
    <dgm:cxn modelId="{18B936C0-0D91-4D8C-A960-D95D8D943D48}" srcId="{6D193F64-AFE7-47C3-89FD-3644512AF9D7}" destId="{54899415-FFF6-4F68-BF8D-F7AC93170734}" srcOrd="0" destOrd="0" parTransId="{113D4860-4C5F-448A-92B3-8B2867FF59BA}" sibTransId="{E490A551-995F-42B0-A565-3033DCB33DB1}"/>
    <dgm:cxn modelId="{ED982D7A-BEBB-4192-AEA1-8DDB9110F319}" type="presOf" srcId="{F1D56AD9-4C8B-4937-AFDF-363345336F12}" destId="{D36C2E6D-D4E4-466E-A65B-EEA6D2283ABA}" srcOrd="1" destOrd="0" presId="urn:microsoft.com/office/officeart/2005/8/layout/list1"/>
    <dgm:cxn modelId="{E4486206-10AA-43CF-9AA4-0F07895FF8AF}" type="presOf" srcId="{C0FCEFF4-9199-426E-9617-30CEB419AFC2}" destId="{40601BE7-702C-416A-AF33-86AF4B2E557D}" srcOrd="0" destOrd="0" presId="urn:microsoft.com/office/officeart/2005/8/layout/list1"/>
    <dgm:cxn modelId="{A26D7AEF-4D8C-48C9-B82D-F1A0BAD13ADE}" srcId="{6D193F64-AFE7-47C3-89FD-3644512AF9D7}" destId="{C0FCEFF4-9199-426E-9617-30CEB419AFC2}" srcOrd="2" destOrd="0" parTransId="{FB944618-874A-4166-8E30-1513F1CC408A}" sibTransId="{2DC6EE2D-0282-4C21-9762-8990404B90D6}"/>
    <dgm:cxn modelId="{9E7AD21E-7948-45EE-A729-B0CD1D78EE1A}" type="presOf" srcId="{DE342295-E72A-4F08-90AB-0A4B3E4263D2}" destId="{BF8B5AC6-B757-41A2-835E-E82DDD224874}" srcOrd="0" destOrd="0" presId="urn:microsoft.com/office/officeart/2005/8/layout/list1"/>
    <dgm:cxn modelId="{242367DF-BA10-4430-B1DE-5539C523D992}" type="presOf" srcId="{54899415-FFF6-4F68-BF8D-F7AC93170734}" destId="{71FEADCB-7547-4FE0-86CD-302BCE2A5CAD}" srcOrd="0" destOrd="0" presId="urn:microsoft.com/office/officeart/2005/8/layout/list1"/>
    <dgm:cxn modelId="{7CDD47FB-4D14-4428-8310-516C75422208}" type="presParOf" srcId="{AF874C04-BBC1-40DE-8954-703BC66FFEAB}" destId="{38971CEB-85F0-491B-B75C-F0BF9FB5BDC0}" srcOrd="0" destOrd="0" presId="urn:microsoft.com/office/officeart/2005/8/layout/list1"/>
    <dgm:cxn modelId="{A60CDE1F-D3F8-4CA5-9086-4B96FB9B4658}" type="presParOf" srcId="{38971CEB-85F0-491B-B75C-F0BF9FB5BDC0}" destId="{71FEADCB-7547-4FE0-86CD-302BCE2A5CAD}" srcOrd="0" destOrd="0" presId="urn:microsoft.com/office/officeart/2005/8/layout/list1"/>
    <dgm:cxn modelId="{4491EC2F-0F2C-4FBD-94C8-669311CA4656}" type="presParOf" srcId="{38971CEB-85F0-491B-B75C-F0BF9FB5BDC0}" destId="{81BBEFF5-8D65-4BD9-A3B2-47953DC7BFEF}" srcOrd="1" destOrd="0" presId="urn:microsoft.com/office/officeart/2005/8/layout/list1"/>
    <dgm:cxn modelId="{9B8A11E9-7CB2-4F50-B9C1-10FA0A96E8B9}" type="presParOf" srcId="{AF874C04-BBC1-40DE-8954-703BC66FFEAB}" destId="{5AE5A06D-EFB5-45B3-BD85-E60ADD2E62B4}" srcOrd="1" destOrd="0" presId="urn:microsoft.com/office/officeart/2005/8/layout/list1"/>
    <dgm:cxn modelId="{15353C55-6264-416A-986F-7A0ACB0160F1}" type="presParOf" srcId="{AF874C04-BBC1-40DE-8954-703BC66FFEAB}" destId="{4FA4DEFF-53E6-4354-B9AF-5C0CEE280B58}" srcOrd="2" destOrd="0" presId="urn:microsoft.com/office/officeart/2005/8/layout/list1"/>
    <dgm:cxn modelId="{13EDC447-DCFF-4DA1-9B17-F12EB1E3E2AF}" type="presParOf" srcId="{AF874C04-BBC1-40DE-8954-703BC66FFEAB}" destId="{4E7950A3-2AAC-40FB-9955-F4E81460ACAF}" srcOrd="3" destOrd="0" presId="urn:microsoft.com/office/officeart/2005/8/layout/list1"/>
    <dgm:cxn modelId="{98480BE0-691B-4FFC-AA1D-CF5DF37718E7}" type="presParOf" srcId="{AF874C04-BBC1-40DE-8954-703BC66FFEAB}" destId="{DE906B6F-FA7F-4B94-87CF-38E2AEB9EA54}" srcOrd="4" destOrd="0" presId="urn:microsoft.com/office/officeart/2005/8/layout/list1"/>
    <dgm:cxn modelId="{68566F6E-DCBB-46B3-A1BC-2A24C4A9233D}" type="presParOf" srcId="{DE906B6F-FA7F-4B94-87CF-38E2AEB9EA54}" destId="{AB21C2F0-2DCB-4601-B5B1-D5201EC30538}" srcOrd="0" destOrd="0" presId="urn:microsoft.com/office/officeart/2005/8/layout/list1"/>
    <dgm:cxn modelId="{F1C89892-8766-4642-9D04-54047BABD103}" type="presParOf" srcId="{DE906B6F-FA7F-4B94-87CF-38E2AEB9EA54}" destId="{D36C2E6D-D4E4-466E-A65B-EEA6D2283ABA}" srcOrd="1" destOrd="0" presId="urn:microsoft.com/office/officeart/2005/8/layout/list1"/>
    <dgm:cxn modelId="{72EC6465-FFC3-4DB5-9EAF-EF99A4840A27}" type="presParOf" srcId="{AF874C04-BBC1-40DE-8954-703BC66FFEAB}" destId="{D70ED3D4-C943-41AF-9B55-E90DCAB6BF0B}" srcOrd="5" destOrd="0" presId="urn:microsoft.com/office/officeart/2005/8/layout/list1"/>
    <dgm:cxn modelId="{318D11D3-F93B-48FA-A70F-B292A91DB6A9}" type="presParOf" srcId="{AF874C04-BBC1-40DE-8954-703BC66FFEAB}" destId="{4C5CBA52-7FEC-479F-BF78-F1B3104811DD}" srcOrd="6" destOrd="0" presId="urn:microsoft.com/office/officeart/2005/8/layout/list1"/>
    <dgm:cxn modelId="{C94F0AC5-8E9C-46F6-9118-F3169D378EA4}" type="presParOf" srcId="{AF874C04-BBC1-40DE-8954-703BC66FFEAB}" destId="{1C470862-C349-4C78-94CD-66FA6DA01430}" srcOrd="7" destOrd="0" presId="urn:microsoft.com/office/officeart/2005/8/layout/list1"/>
    <dgm:cxn modelId="{E0D2984E-7AA2-440D-BECE-76EBEE0EF6C7}" type="presParOf" srcId="{AF874C04-BBC1-40DE-8954-703BC66FFEAB}" destId="{F9B7E71B-C883-4C5C-A791-8D5414C8ABB8}" srcOrd="8" destOrd="0" presId="urn:microsoft.com/office/officeart/2005/8/layout/list1"/>
    <dgm:cxn modelId="{1834D6F0-1C9C-43B6-BECD-55FF029E2975}" type="presParOf" srcId="{F9B7E71B-C883-4C5C-A791-8D5414C8ABB8}" destId="{40601BE7-702C-416A-AF33-86AF4B2E557D}" srcOrd="0" destOrd="0" presId="urn:microsoft.com/office/officeart/2005/8/layout/list1"/>
    <dgm:cxn modelId="{044887A7-FC7E-419C-8502-BF5CA908B01B}" type="presParOf" srcId="{F9B7E71B-C883-4C5C-A791-8D5414C8ABB8}" destId="{20A65CA1-62CA-4E62-AB51-DC2A85347475}" srcOrd="1" destOrd="0" presId="urn:microsoft.com/office/officeart/2005/8/layout/list1"/>
    <dgm:cxn modelId="{0021ED5B-106E-448E-AE8E-1CBBEBDDBFFA}" type="presParOf" srcId="{AF874C04-BBC1-40DE-8954-703BC66FFEAB}" destId="{1C97624A-21C1-40DE-90B4-9CEE08214DE6}" srcOrd="9" destOrd="0" presId="urn:microsoft.com/office/officeart/2005/8/layout/list1"/>
    <dgm:cxn modelId="{A05FA9CC-FFB3-42EF-A171-2BACAA023EF7}" type="presParOf" srcId="{AF874C04-BBC1-40DE-8954-703BC66FFEAB}" destId="{5A2E1FA0-CC01-4808-BB2D-337F05D0EF9D}" srcOrd="10" destOrd="0" presId="urn:microsoft.com/office/officeart/2005/8/layout/list1"/>
    <dgm:cxn modelId="{875F6CA3-A207-43EB-B93D-249998455B4C}" type="presParOf" srcId="{AF874C04-BBC1-40DE-8954-703BC66FFEAB}" destId="{5573EF29-97BC-43C4-B011-E97D8E56E0A5}" srcOrd="11" destOrd="0" presId="urn:microsoft.com/office/officeart/2005/8/layout/list1"/>
    <dgm:cxn modelId="{EF09204C-E787-4C29-968A-3BC8B444066F}" type="presParOf" srcId="{AF874C04-BBC1-40DE-8954-703BC66FFEAB}" destId="{A69D4A69-E8D8-4FD9-820C-C2404118EF23}" srcOrd="12" destOrd="0" presId="urn:microsoft.com/office/officeart/2005/8/layout/list1"/>
    <dgm:cxn modelId="{25230C13-D3E4-474F-8A86-0218D65FA7E3}" type="presParOf" srcId="{A69D4A69-E8D8-4FD9-820C-C2404118EF23}" destId="{BF8B5AC6-B757-41A2-835E-E82DDD224874}" srcOrd="0" destOrd="0" presId="urn:microsoft.com/office/officeart/2005/8/layout/list1"/>
    <dgm:cxn modelId="{827C740B-FD8D-4095-98D3-1DB6BBFE306E}" type="presParOf" srcId="{A69D4A69-E8D8-4FD9-820C-C2404118EF23}" destId="{66CE010F-738F-4947-8444-FDD9B6296BB5}" srcOrd="1" destOrd="0" presId="urn:microsoft.com/office/officeart/2005/8/layout/list1"/>
    <dgm:cxn modelId="{AE2FA411-927D-4DD1-8534-5A74F01013BD}" type="presParOf" srcId="{AF874C04-BBC1-40DE-8954-703BC66FFEAB}" destId="{7643735D-EEDF-4736-9D5D-E0FFCEE05C9C}" srcOrd="13" destOrd="0" presId="urn:microsoft.com/office/officeart/2005/8/layout/list1"/>
    <dgm:cxn modelId="{DCEDAA15-DF00-4D03-A93B-5CF12833226C}" type="presParOf" srcId="{AF874C04-BBC1-40DE-8954-703BC66FFEAB}" destId="{71716487-804C-4ABD-A451-46CC7BF3355B}" srcOrd="14" destOrd="0" presId="urn:microsoft.com/office/officeart/2005/8/layout/list1"/>
    <dgm:cxn modelId="{FDE452D5-5592-4D52-A24C-3164C27EE55A}" type="presParOf" srcId="{AF874C04-BBC1-40DE-8954-703BC66FFEAB}" destId="{9FE2A353-F7EF-4B0D-8669-58F338D0C277}" srcOrd="15" destOrd="0" presId="urn:microsoft.com/office/officeart/2005/8/layout/list1"/>
    <dgm:cxn modelId="{B5C89947-B210-4E83-93C2-643A35DB84D1}" type="presParOf" srcId="{AF874C04-BBC1-40DE-8954-703BC66FFEAB}" destId="{96AA58BE-845F-45B7-91F9-72D21555D7FF}" srcOrd="16" destOrd="0" presId="urn:microsoft.com/office/officeart/2005/8/layout/list1"/>
    <dgm:cxn modelId="{2C06A128-7B74-4495-9F07-86B1FE5526AD}" type="presParOf" srcId="{96AA58BE-845F-45B7-91F9-72D21555D7FF}" destId="{5A932312-36AA-4D0A-B882-A5880BF46B91}" srcOrd="0" destOrd="0" presId="urn:microsoft.com/office/officeart/2005/8/layout/list1"/>
    <dgm:cxn modelId="{F92A89AE-DCDC-4501-BEA7-29B968563E7C}" type="presParOf" srcId="{96AA58BE-845F-45B7-91F9-72D21555D7FF}" destId="{BF80441D-24DA-42F6-9DBB-FDC15F7FA347}" srcOrd="1" destOrd="0" presId="urn:microsoft.com/office/officeart/2005/8/layout/list1"/>
    <dgm:cxn modelId="{1CF94379-364E-4677-ACB3-A70D8806EB39}" type="presParOf" srcId="{AF874C04-BBC1-40DE-8954-703BC66FFEAB}" destId="{2CE21F41-3145-4505-928D-70FD161BFED4}" srcOrd="17" destOrd="0" presId="urn:microsoft.com/office/officeart/2005/8/layout/list1"/>
    <dgm:cxn modelId="{0E23C2B0-F998-4393-BE9B-3A8358735EC1}" type="presParOf" srcId="{AF874C04-BBC1-40DE-8954-703BC66FFEAB}" destId="{F32EA2CC-4E3B-45F9-97A5-BB4248D20DE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8937ED-342A-40CD-95FF-650BD1A24B5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68F1DF1-25C6-4425-8B78-A77F9842F2C3}">
      <dgm:prSet phldrT="[Text]"/>
      <dgm:spPr/>
      <dgm:t>
        <a:bodyPr/>
        <a:lstStyle/>
        <a:p>
          <a:r>
            <a:rPr lang="en-US" dirty="0" smtClean="0"/>
            <a:t>It is mainly a disease of sheep and goat</a:t>
          </a:r>
          <a:endParaRPr lang="en-IN" dirty="0"/>
        </a:p>
      </dgm:t>
    </dgm:pt>
    <dgm:pt modelId="{122155C1-E1CC-4527-9AFE-23C5435C138C}" type="parTrans" cxnId="{7196A7B9-A8EE-4ED6-8D52-0E7B7CF296EE}">
      <dgm:prSet/>
      <dgm:spPr/>
      <dgm:t>
        <a:bodyPr/>
        <a:lstStyle/>
        <a:p>
          <a:endParaRPr lang="en-IN"/>
        </a:p>
      </dgm:t>
    </dgm:pt>
    <dgm:pt modelId="{EA716D06-06EF-415C-81F3-FE2AAE43A1FE}" type="sibTrans" cxnId="{7196A7B9-A8EE-4ED6-8D52-0E7B7CF296EE}">
      <dgm:prSet/>
      <dgm:spPr/>
      <dgm:t>
        <a:bodyPr/>
        <a:lstStyle/>
        <a:p>
          <a:endParaRPr lang="en-IN"/>
        </a:p>
      </dgm:t>
    </dgm:pt>
    <dgm:pt modelId="{BAB83285-EF0A-4F65-8068-4CAC869F22E2}">
      <dgm:prSet phldrT="[Text]"/>
      <dgm:spPr/>
      <dgm:t>
        <a:bodyPr/>
        <a:lstStyle/>
        <a:p>
          <a:r>
            <a:rPr lang="en-US" dirty="0" smtClean="0"/>
            <a:t>It is a blood sucking parasite of cattle, sheep and goat.</a:t>
          </a:r>
          <a:endParaRPr lang="en-IN" dirty="0"/>
        </a:p>
      </dgm:t>
    </dgm:pt>
    <dgm:pt modelId="{6ADD6AC7-F2FA-49AE-9F97-F3789C580C76}" type="parTrans" cxnId="{C1EA0287-F5AF-439E-AE7D-841DE763709D}">
      <dgm:prSet/>
      <dgm:spPr/>
      <dgm:t>
        <a:bodyPr/>
        <a:lstStyle/>
        <a:p>
          <a:endParaRPr lang="en-IN"/>
        </a:p>
      </dgm:t>
    </dgm:pt>
    <dgm:pt modelId="{4A2FDD2A-CFCF-4713-A90F-0368E3D2E566}" type="sibTrans" cxnId="{C1EA0287-F5AF-439E-AE7D-841DE763709D}">
      <dgm:prSet/>
      <dgm:spPr/>
      <dgm:t>
        <a:bodyPr/>
        <a:lstStyle/>
        <a:p>
          <a:endParaRPr lang="en-IN"/>
        </a:p>
      </dgm:t>
    </dgm:pt>
    <dgm:pt modelId="{4F1E5093-8D51-4FB1-BFBC-C0EBD50ECE1F}">
      <dgm:prSet phldrT="[Text]"/>
      <dgm:spPr/>
      <dgm:t>
        <a:bodyPr/>
        <a:lstStyle/>
        <a:p>
          <a:r>
            <a:rPr lang="en-US" dirty="0" smtClean="0"/>
            <a:t>It is characterized by </a:t>
          </a:r>
          <a:r>
            <a:rPr lang="en-US" dirty="0" err="1" smtClean="0"/>
            <a:t>anaemia</a:t>
          </a:r>
          <a:r>
            <a:rPr lang="en-US" dirty="0" smtClean="0"/>
            <a:t>, </a:t>
          </a:r>
          <a:r>
            <a:rPr lang="en-US" dirty="0" err="1" smtClean="0"/>
            <a:t>anasarca</a:t>
          </a:r>
          <a:r>
            <a:rPr lang="en-US" dirty="0" smtClean="0"/>
            <a:t>, debility and pain.</a:t>
          </a:r>
          <a:endParaRPr lang="en-IN" dirty="0"/>
        </a:p>
      </dgm:t>
    </dgm:pt>
    <dgm:pt modelId="{2C80F7B4-020D-4544-B617-A4F76206F89F}" type="parTrans" cxnId="{CAE8648D-F6AB-4A20-B254-7B7E9A61A17B}">
      <dgm:prSet/>
      <dgm:spPr/>
      <dgm:t>
        <a:bodyPr/>
        <a:lstStyle/>
        <a:p>
          <a:endParaRPr lang="en-IN"/>
        </a:p>
      </dgm:t>
    </dgm:pt>
    <dgm:pt modelId="{98690A72-7746-4EEE-B55C-A8175B11D88C}" type="sibTrans" cxnId="{CAE8648D-F6AB-4A20-B254-7B7E9A61A17B}">
      <dgm:prSet/>
      <dgm:spPr/>
      <dgm:t>
        <a:bodyPr/>
        <a:lstStyle/>
        <a:p>
          <a:endParaRPr lang="en-IN"/>
        </a:p>
      </dgm:t>
    </dgm:pt>
    <dgm:pt modelId="{B1A15071-59AE-4113-A7BC-FB2BA21C22BA}" type="pres">
      <dgm:prSet presAssocID="{038937ED-342A-40CD-95FF-650BD1A24B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56347D15-CA10-4C15-976D-D61E27283197}" type="pres">
      <dgm:prSet presAssocID="{C68F1DF1-25C6-4425-8B78-A77F9842F2C3}" presName="parentLin" presStyleCnt="0"/>
      <dgm:spPr/>
    </dgm:pt>
    <dgm:pt modelId="{A1A4AC53-267D-4344-80C3-9D1621B4C7C0}" type="pres">
      <dgm:prSet presAssocID="{C68F1DF1-25C6-4425-8B78-A77F9842F2C3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24B1D8E8-66D1-444F-AFD3-2C96226B693F}" type="pres">
      <dgm:prSet presAssocID="{C68F1DF1-25C6-4425-8B78-A77F9842F2C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8D22ABE-1C3B-452B-9F6B-C29328668FD3}" type="pres">
      <dgm:prSet presAssocID="{C68F1DF1-25C6-4425-8B78-A77F9842F2C3}" presName="negativeSpace" presStyleCnt="0"/>
      <dgm:spPr/>
    </dgm:pt>
    <dgm:pt modelId="{BACABEAF-ABE6-4CC7-8006-1548FA1B3E72}" type="pres">
      <dgm:prSet presAssocID="{C68F1DF1-25C6-4425-8B78-A77F9842F2C3}" presName="childText" presStyleLbl="conFgAcc1" presStyleIdx="0" presStyleCnt="3">
        <dgm:presLayoutVars>
          <dgm:bulletEnabled val="1"/>
        </dgm:presLayoutVars>
      </dgm:prSet>
      <dgm:spPr/>
    </dgm:pt>
    <dgm:pt modelId="{CF12553F-B094-49C3-99A8-F48530E05F55}" type="pres">
      <dgm:prSet presAssocID="{EA716D06-06EF-415C-81F3-FE2AAE43A1FE}" presName="spaceBetweenRectangles" presStyleCnt="0"/>
      <dgm:spPr/>
    </dgm:pt>
    <dgm:pt modelId="{4ABE3E81-9AAA-4F85-8617-1A7AF93C2D38}" type="pres">
      <dgm:prSet presAssocID="{BAB83285-EF0A-4F65-8068-4CAC869F22E2}" presName="parentLin" presStyleCnt="0"/>
      <dgm:spPr/>
    </dgm:pt>
    <dgm:pt modelId="{C24C8959-002E-4ED7-BFB5-9F4C5EA0E5E3}" type="pres">
      <dgm:prSet presAssocID="{BAB83285-EF0A-4F65-8068-4CAC869F22E2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D84CD4C4-138B-4DAA-9430-192784898382}" type="pres">
      <dgm:prSet presAssocID="{BAB83285-EF0A-4F65-8068-4CAC869F22E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10B03C3-B7BE-4C75-AA5C-6841708FE56E}" type="pres">
      <dgm:prSet presAssocID="{BAB83285-EF0A-4F65-8068-4CAC869F22E2}" presName="negativeSpace" presStyleCnt="0"/>
      <dgm:spPr/>
    </dgm:pt>
    <dgm:pt modelId="{B57857F5-359D-400C-84D9-5576E37B7045}" type="pres">
      <dgm:prSet presAssocID="{BAB83285-EF0A-4F65-8068-4CAC869F22E2}" presName="childText" presStyleLbl="conFgAcc1" presStyleIdx="1" presStyleCnt="3">
        <dgm:presLayoutVars>
          <dgm:bulletEnabled val="1"/>
        </dgm:presLayoutVars>
      </dgm:prSet>
      <dgm:spPr/>
    </dgm:pt>
    <dgm:pt modelId="{7B0F8E04-4DB3-49BC-8BE0-6573F6CF841E}" type="pres">
      <dgm:prSet presAssocID="{4A2FDD2A-CFCF-4713-A90F-0368E3D2E566}" presName="spaceBetweenRectangles" presStyleCnt="0"/>
      <dgm:spPr/>
    </dgm:pt>
    <dgm:pt modelId="{54145DAE-A30D-4151-8E4D-8822D374FBC9}" type="pres">
      <dgm:prSet presAssocID="{4F1E5093-8D51-4FB1-BFBC-C0EBD50ECE1F}" presName="parentLin" presStyleCnt="0"/>
      <dgm:spPr/>
    </dgm:pt>
    <dgm:pt modelId="{8F82D3C2-AC02-42FC-97E0-A1C31238ADBB}" type="pres">
      <dgm:prSet presAssocID="{4F1E5093-8D51-4FB1-BFBC-C0EBD50ECE1F}" presName="parentLeftMargin" presStyleLbl="node1" presStyleIdx="1" presStyleCnt="3"/>
      <dgm:spPr/>
      <dgm:t>
        <a:bodyPr/>
        <a:lstStyle/>
        <a:p>
          <a:endParaRPr lang="en-IN"/>
        </a:p>
      </dgm:t>
    </dgm:pt>
    <dgm:pt modelId="{489201FB-2873-4189-A681-3663238BF46B}" type="pres">
      <dgm:prSet presAssocID="{4F1E5093-8D51-4FB1-BFBC-C0EBD50ECE1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9B2DC1E-7002-42A7-AF57-59308768BFB0}" type="pres">
      <dgm:prSet presAssocID="{4F1E5093-8D51-4FB1-BFBC-C0EBD50ECE1F}" presName="negativeSpace" presStyleCnt="0"/>
      <dgm:spPr/>
    </dgm:pt>
    <dgm:pt modelId="{ACE3721D-904F-4CF2-AF00-53BDC9572446}" type="pres">
      <dgm:prSet presAssocID="{4F1E5093-8D51-4FB1-BFBC-C0EBD50ECE1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2B4560F-5F4E-4122-A380-985760622722}" type="presOf" srcId="{C68F1DF1-25C6-4425-8B78-A77F9842F2C3}" destId="{A1A4AC53-267D-4344-80C3-9D1621B4C7C0}" srcOrd="0" destOrd="0" presId="urn:microsoft.com/office/officeart/2005/8/layout/list1"/>
    <dgm:cxn modelId="{5A4B9785-D1CA-4CC2-A7BD-8768FA286438}" type="presOf" srcId="{038937ED-342A-40CD-95FF-650BD1A24B5D}" destId="{B1A15071-59AE-4113-A7BC-FB2BA21C22BA}" srcOrd="0" destOrd="0" presId="urn:microsoft.com/office/officeart/2005/8/layout/list1"/>
    <dgm:cxn modelId="{7196A7B9-A8EE-4ED6-8D52-0E7B7CF296EE}" srcId="{038937ED-342A-40CD-95FF-650BD1A24B5D}" destId="{C68F1DF1-25C6-4425-8B78-A77F9842F2C3}" srcOrd="0" destOrd="0" parTransId="{122155C1-E1CC-4527-9AFE-23C5435C138C}" sibTransId="{EA716D06-06EF-415C-81F3-FE2AAE43A1FE}"/>
    <dgm:cxn modelId="{401B00FE-16ED-401A-9A77-42CAA3548951}" type="presOf" srcId="{BAB83285-EF0A-4F65-8068-4CAC869F22E2}" destId="{D84CD4C4-138B-4DAA-9430-192784898382}" srcOrd="1" destOrd="0" presId="urn:microsoft.com/office/officeart/2005/8/layout/list1"/>
    <dgm:cxn modelId="{B90EE005-7801-488E-86AB-6663DDCFF1B8}" type="presOf" srcId="{4F1E5093-8D51-4FB1-BFBC-C0EBD50ECE1F}" destId="{8F82D3C2-AC02-42FC-97E0-A1C31238ADBB}" srcOrd="0" destOrd="0" presId="urn:microsoft.com/office/officeart/2005/8/layout/list1"/>
    <dgm:cxn modelId="{CAE8648D-F6AB-4A20-B254-7B7E9A61A17B}" srcId="{038937ED-342A-40CD-95FF-650BD1A24B5D}" destId="{4F1E5093-8D51-4FB1-BFBC-C0EBD50ECE1F}" srcOrd="2" destOrd="0" parTransId="{2C80F7B4-020D-4544-B617-A4F76206F89F}" sibTransId="{98690A72-7746-4EEE-B55C-A8175B11D88C}"/>
    <dgm:cxn modelId="{E036E886-D5BA-4BEB-9429-7762A8F9608B}" type="presOf" srcId="{BAB83285-EF0A-4F65-8068-4CAC869F22E2}" destId="{C24C8959-002E-4ED7-BFB5-9F4C5EA0E5E3}" srcOrd="0" destOrd="0" presId="urn:microsoft.com/office/officeart/2005/8/layout/list1"/>
    <dgm:cxn modelId="{EDF503DE-A483-4EC3-8725-4BEB22948857}" type="presOf" srcId="{C68F1DF1-25C6-4425-8B78-A77F9842F2C3}" destId="{24B1D8E8-66D1-444F-AFD3-2C96226B693F}" srcOrd="1" destOrd="0" presId="urn:microsoft.com/office/officeart/2005/8/layout/list1"/>
    <dgm:cxn modelId="{C3340ED6-E38B-4C2D-848B-62F53092973A}" type="presOf" srcId="{4F1E5093-8D51-4FB1-BFBC-C0EBD50ECE1F}" destId="{489201FB-2873-4189-A681-3663238BF46B}" srcOrd="1" destOrd="0" presId="urn:microsoft.com/office/officeart/2005/8/layout/list1"/>
    <dgm:cxn modelId="{C1EA0287-F5AF-439E-AE7D-841DE763709D}" srcId="{038937ED-342A-40CD-95FF-650BD1A24B5D}" destId="{BAB83285-EF0A-4F65-8068-4CAC869F22E2}" srcOrd="1" destOrd="0" parTransId="{6ADD6AC7-F2FA-49AE-9F97-F3789C580C76}" sibTransId="{4A2FDD2A-CFCF-4713-A90F-0368E3D2E566}"/>
    <dgm:cxn modelId="{6E010D31-98B0-43AB-A7BD-417637522901}" type="presParOf" srcId="{B1A15071-59AE-4113-A7BC-FB2BA21C22BA}" destId="{56347D15-CA10-4C15-976D-D61E27283197}" srcOrd="0" destOrd="0" presId="urn:microsoft.com/office/officeart/2005/8/layout/list1"/>
    <dgm:cxn modelId="{5C4592F9-B529-427B-A8A1-881BC5DC3D44}" type="presParOf" srcId="{56347D15-CA10-4C15-976D-D61E27283197}" destId="{A1A4AC53-267D-4344-80C3-9D1621B4C7C0}" srcOrd="0" destOrd="0" presId="urn:microsoft.com/office/officeart/2005/8/layout/list1"/>
    <dgm:cxn modelId="{1808F88A-60EE-4910-9B19-09CB6B75DC22}" type="presParOf" srcId="{56347D15-CA10-4C15-976D-D61E27283197}" destId="{24B1D8E8-66D1-444F-AFD3-2C96226B693F}" srcOrd="1" destOrd="0" presId="urn:microsoft.com/office/officeart/2005/8/layout/list1"/>
    <dgm:cxn modelId="{BDB72270-D8D7-415D-B1C9-AA0ED007DB38}" type="presParOf" srcId="{B1A15071-59AE-4113-A7BC-FB2BA21C22BA}" destId="{38D22ABE-1C3B-452B-9F6B-C29328668FD3}" srcOrd="1" destOrd="0" presId="urn:microsoft.com/office/officeart/2005/8/layout/list1"/>
    <dgm:cxn modelId="{C3B7B2F6-9C23-45D1-8505-AE0F0AC7B8C1}" type="presParOf" srcId="{B1A15071-59AE-4113-A7BC-FB2BA21C22BA}" destId="{BACABEAF-ABE6-4CC7-8006-1548FA1B3E72}" srcOrd="2" destOrd="0" presId="urn:microsoft.com/office/officeart/2005/8/layout/list1"/>
    <dgm:cxn modelId="{961EC67C-C930-4DCA-A056-071363893627}" type="presParOf" srcId="{B1A15071-59AE-4113-A7BC-FB2BA21C22BA}" destId="{CF12553F-B094-49C3-99A8-F48530E05F55}" srcOrd="3" destOrd="0" presId="urn:microsoft.com/office/officeart/2005/8/layout/list1"/>
    <dgm:cxn modelId="{32CEC2B6-0C34-489C-8BB3-33C007A701A0}" type="presParOf" srcId="{B1A15071-59AE-4113-A7BC-FB2BA21C22BA}" destId="{4ABE3E81-9AAA-4F85-8617-1A7AF93C2D38}" srcOrd="4" destOrd="0" presId="urn:microsoft.com/office/officeart/2005/8/layout/list1"/>
    <dgm:cxn modelId="{9259B984-CB14-4B68-A602-5CB33AC3843A}" type="presParOf" srcId="{4ABE3E81-9AAA-4F85-8617-1A7AF93C2D38}" destId="{C24C8959-002E-4ED7-BFB5-9F4C5EA0E5E3}" srcOrd="0" destOrd="0" presId="urn:microsoft.com/office/officeart/2005/8/layout/list1"/>
    <dgm:cxn modelId="{E74E34C3-5FD0-400E-BB7D-1E444C25D897}" type="presParOf" srcId="{4ABE3E81-9AAA-4F85-8617-1A7AF93C2D38}" destId="{D84CD4C4-138B-4DAA-9430-192784898382}" srcOrd="1" destOrd="0" presId="urn:microsoft.com/office/officeart/2005/8/layout/list1"/>
    <dgm:cxn modelId="{673DF86B-7754-4F91-B7C6-298449863434}" type="presParOf" srcId="{B1A15071-59AE-4113-A7BC-FB2BA21C22BA}" destId="{D10B03C3-B7BE-4C75-AA5C-6841708FE56E}" srcOrd="5" destOrd="0" presId="urn:microsoft.com/office/officeart/2005/8/layout/list1"/>
    <dgm:cxn modelId="{0FECB643-13BD-437F-B036-33B9DB6B1C2B}" type="presParOf" srcId="{B1A15071-59AE-4113-A7BC-FB2BA21C22BA}" destId="{B57857F5-359D-400C-84D9-5576E37B7045}" srcOrd="6" destOrd="0" presId="urn:microsoft.com/office/officeart/2005/8/layout/list1"/>
    <dgm:cxn modelId="{D42ED8B2-58E3-468F-8604-64271F3B8B1B}" type="presParOf" srcId="{B1A15071-59AE-4113-A7BC-FB2BA21C22BA}" destId="{7B0F8E04-4DB3-49BC-8BE0-6573F6CF841E}" srcOrd="7" destOrd="0" presId="urn:microsoft.com/office/officeart/2005/8/layout/list1"/>
    <dgm:cxn modelId="{8B7591A9-2BBB-42C0-9358-B8AF52497728}" type="presParOf" srcId="{B1A15071-59AE-4113-A7BC-FB2BA21C22BA}" destId="{54145DAE-A30D-4151-8E4D-8822D374FBC9}" srcOrd="8" destOrd="0" presId="urn:microsoft.com/office/officeart/2005/8/layout/list1"/>
    <dgm:cxn modelId="{8999973E-A8F8-496D-9CA2-0FC335F232B5}" type="presParOf" srcId="{54145DAE-A30D-4151-8E4D-8822D374FBC9}" destId="{8F82D3C2-AC02-42FC-97E0-A1C31238ADBB}" srcOrd="0" destOrd="0" presId="urn:microsoft.com/office/officeart/2005/8/layout/list1"/>
    <dgm:cxn modelId="{09645213-78F1-4ECE-8830-9DBE6094E183}" type="presParOf" srcId="{54145DAE-A30D-4151-8E4D-8822D374FBC9}" destId="{489201FB-2873-4189-A681-3663238BF46B}" srcOrd="1" destOrd="0" presId="urn:microsoft.com/office/officeart/2005/8/layout/list1"/>
    <dgm:cxn modelId="{681F0300-9FC0-4614-B9FA-355864DE8CD4}" type="presParOf" srcId="{B1A15071-59AE-4113-A7BC-FB2BA21C22BA}" destId="{39B2DC1E-7002-42A7-AF57-59308768BFB0}" srcOrd="9" destOrd="0" presId="urn:microsoft.com/office/officeart/2005/8/layout/list1"/>
    <dgm:cxn modelId="{6F99515D-6918-4D97-8242-77D2A00362C0}" type="presParOf" srcId="{B1A15071-59AE-4113-A7BC-FB2BA21C22BA}" destId="{ACE3721D-904F-4CF2-AF00-53BDC957244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F24B3C-204F-4C57-8023-646BC977EC5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71338A6-7E1F-4A5D-9549-77F00C2D0488}">
      <dgm:prSet phldrT="[Text]"/>
      <dgm:spPr/>
      <dgm:t>
        <a:bodyPr/>
        <a:lstStyle/>
        <a:p>
          <a:r>
            <a:rPr lang="en-US" dirty="0" smtClean="0"/>
            <a:t>H. </a:t>
          </a:r>
          <a:r>
            <a:rPr lang="en-US" dirty="0" err="1" smtClean="0"/>
            <a:t>Contortus</a:t>
          </a:r>
          <a:r>
            <a:rPr lang="en-US" dirty="0" smtClean="0"/>
            <a:t>- Sheep and Goat</a:t>
          </a:r>
          <a:endParaRPr lang="en-IN" dirty="0"/>
        </a:p>
      </dgm:t>
    </dgm:pt>
    <dgm:pt modelId="{72D652B3-EE79-4A88-A27A-8B39567A51E3}" type="parTrans" cxnId="{18DBAFB4-E444-48C5-BABB-7E1A67C98BD6}">
      <dgm:prSet/>
      <dgm:spPr/>
      <dgm:t>
        <a:bodyPr/>
        <a:lstStyle/>
        <a:p>
          <a:endParaRPr lang="en-IN"/>
        </a:p>
      </dgm:t>
    </dgm:pt>
    <dgm:pt modelId="{691FDAC8-2061-4BEC-B200-D7D53B9857F2}" type="sibTrans" cxnId="{18DBAFB4-E444-48C5-BABB-7E1A67C98BD6}">
      <dgm:prSet/>
      <dgm:spPr/>
      <dgm:t>
        <a:bodyPr/>
        <a:lstStyle/>
        <a:p>
          <a:endParaRPr lang="en-IN"/>
        </a:p>
      </dgm:t>
    </dgm:pt>
    <dgm:pt modelId="{8E00E7F6-31D0-4719-9099-50AB327F248D}">
      <dgm:prSet phldrT="[Text]"/>
      <dgm:spPr/>
      <dgm:t>
        <a:bodyPr/>
        <a:lstStyle/>
        <a:p>
          <a:r>
            <a:rPr lang="en-US" dirty="0" smtClean="0"/>
            <a:t>H. </a:t>
          </a:r>
          <a:r>
            <a:rPr lang="en-US" dirty="0" err="1" smtClean="0"/>
            <a:t>placei</a:t>
          </a:r>
          <a:r>
            <a:rPr lang="en-US" dirty="0" smtClean="0"/>
            <a:t>- Cattle</a:t>
          </a:r>
          <a:endParaRPr lang="en-IN" dirty="0"/>
        </a:p>
      </dgm:t>
    </dgm:pt>
    <dgm:pt modelId="{F76E4565-B495-4944-8030-E4035A6DF47E}" type="parTrans" cxnId="{063C2A78-BD0D-4CCE-87AC-E83304C3016A}">
      <dgm:prSet/>
      <dgm:spPr/>
      <dgm:t>
        <a:bodyPr/>
        <a:lstStyle/>
        <a:p>
          <a:endParaRPr lang="en-IN"/>
        </a:p>
      </dgm:t>
    </dgm:pt>
    <dgm:pt modelId="{FF22E75F-3D5D-4CAB-AB8D-46CEAAC95589}" type="sibTrans" cxnId="{063C2A78-BD0D-4CCE-87AC-E83304C3016A}">
      <dgm:prSet/>
      <dgm:spPr/>
      <dgm:t>
        <a:bodyPr/>
        <a:lstStyle/>
        <a:p>
          <a:endParaRPr lang="en-IN"/>
        </a:p>
      </dgm:t>
    </dgm:pt>
    <dgm:pt modelId="{0BCFAEAD-3449-4994-8567-79A7EAB5A5CE}">
      <dgm:prSet phldrT="[Text]"/>
      <dgm:spPr/>
      <dgm:t>
        <a:bodyPr/>
        <a:lstStyle/>
        <a:p>
          <a:r>
            <a:rPr lang="en-US" dirty="0" smtClean="0"/>
            <a:t>H. </a:t>
          </a:r>
          <a:r>
            <a:rPr lang="en-US" dirty="0" err="1" smtClean="0"/>
            <a:t>bubalis</a:t>
          </a:r>
          <a:r>
            <a:rPr lang="en-US" dirty="0" smtClean="0"/>
            <a:t>- Buffalo</a:t>
          </a:r>
          <a:endParaRPr lang="en-IN" dirty="0"/>
        </a:p>
      </dgm:t>
    </dgm:pt>
    <dgm:pt modelId="{D837257D-9206-4DD1-B928-B2062DBCC482}" type="parTrans" cxnId="{F9E1991F-CD38-40B0-A2A1-1FB4DD0D9B60}">
      <dgm:prSet/>
      <dgm:spPr/>
      <dgm:t>
        <a:bodyPr/>
        <a:lstStyle/>
        <a:p>
          <a:endParaRPr lang="en-IN"/>
        </a:p>
      </dgm:t>
    </dgm:pt>
    <dgm:pt modelId="{AD30421E-F385-40CF-A833-4C800ABDC2C4}" type="sibTrans" cxnId="{F9E1991F-CD38-40B0-A2A1-1FB4DD0D9B60}">
      <dgm:prSet/>
      <dgm:spPr/>
      <dgm:t>
        <a:bodyPr/>
        <a:lstStyle/>
        <a:p>
          <a:endParaRPr lang="en-IN"/>
        </a:p>
      </dgm:t>
    </dgm:pt>
    <dgm:pt modelId="{ABAD5D5A-61BB-4D02-AC64-9ECD14D39B51}">
      <dgm:prSet/>
      <dgm:spPr/>
      <dgm:t>
        <a:bodyPr/>
        <a:lstStyle/>
        <a:p>
          <a:r>
            <a:rPr lang="en-US" dirty="0" smtClean="0"/>
            <a:t>H. </a:t>
          </a:r>
          <a:r>
            <a:rPr lang="en-US" dirty="0" err="1" smtClean="0"/>
            <a:t>longistipes</a:t>
          </a:r>
          <a:r>
            <a:rPr lang="en-US" dirty="0" smtClean="0"/>
            <a:t>-  Camel</a:t>
          </a:r>
          <a:endParaRPr lang="en-IN" dirty="0"/>
        </a:p>
      </dgm:t>
    </dgm:pt>
    <dgm:pt modelId="{F332CE09-66D7-450A-A0E5-9FAF6D186C3F}" type="parTrans" cxnId="{0C931F54-E4E9-41E6-9B27-390E43C52141}">
      <dgm:prSet/>
      <dgm:spPr/>
    </dgm:pt>
    <dgm:pt modelId="{0432CF4B-A74C-4F9C-B785-D0DE00726842}" type="sibTrans" cxnId="{0C931F54-E4E9-41E6-9B27-390E43C52141}">
      <dgm:prSet/>
      <dgm:spPr/>
    </dgm:pt>
    <dgm:pt modelId="{8DD61DD7-24FB-4474-AAEB-50E6E5BB5BE4}" type="pres">
      <dgm:prSet presAssocID="{F0F24B3C-204F-4C57-8023-646BC977EC5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2C793F52-8639-494F-B308-31C020A873AC}" type="pres">
      <dgm:prSet presAssocID="{571338A6-7E1F-4A5D-9549-77F00C2D0488}" presName="parentLin" presStyleCnt="0"/>
      <dgm:spPr/>
    </dgm:pt>
    <dgm:pt modelId="{8D46A9A6-2915-4BF6-A07B-029BFE1A661E}" type="pres">
      <dgm:prSet presAssocID="{571338A6-7E1F-4A5D-9549-77F00C2D0488}" presName="parentLeftMargin" presStyleLbl="node1" presStyleIdx="0" presStyleCnt="4"/>
      <dgm:spPr/>
      <dgm:t>
        <a:bodyPr/>
        <a:lstStyle/>
        <a:p>
          <a:endParaRPr lang="en-IN"/>
        </a:p>
      </dgm:t>
    </dgm:pt>
    <dgm:pt modelId="{F810EA4B-800F-4189-83D3-B5048C824259}" type="pres">
      <dgm:prSet presAssocID="{571338A6-7E1F-4A5D-9549-77F00C2D048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116D7C0-81E4-4FAF-979C-760C388E8EC3}" type="pres">
      <dgm:prSet presAssocID="{571338A6-7E1F-4A5D-9549-77F00C2D0488}" presName="negativeSpace" presStyleCnt="0"/>
      <dgm:spPr/>
    </dgm:pt>
    <dgm:pt modelId="{0C5F9657-BEF6-4DF0-B550-3265D75C688F}" type="pres">
      <dgm:prSet presAssocID="{571338A6-7E1F-4A5D-9549-77F00C2D0488}" presName="childText" presStyleLbl="conFgAcc1" presStyleIdx="0" presStyleCnt="4">
        <dgm:presLayoutVars>
          <dgm:bulletEnabled val="1"/>
        </dgm:presLayoutVars>
      </dgm:prSet>
      <dgm:spPr/>
    </dgm:pt>
    <dgm:pt modelId="{96817230-B991-4236-B836-5E6504A40FE7}" type="pres">
      <dgm:prSet presAssocID="{691FDAC8-2061-4BEC-B200-D7D53B9857F2}" presName="spaceBetweenRectangles" presStyleCnt="0"/>
      <dgm:spPr/>
    </dgm:pt>
    <dgm:pt modelId="{00265E5A-B1F3-4925-AAB1-445151646715}" type="pres">
      <dgm:prSet presAssocID="{8E00E7F6-31D0-4719-9099-50AB327F248D}" presName="parentLin" presStyleCnt="0"/>
      <dgm:spPr/>
    </dgm:pt>
    <dgm:pt modelId="{32B4C6D5-4BE4-46CE-892E-A0EB23A00C46}" type="pres">
      <dgm:prSet presAssocID="{8E00E7F6-31D0-4719-9099-50AB327F248D}" presName="parentLeftMargin" presStyleLbl="node1" presStyleIdx="0" presStyleCnt="4"/>
      <dgm:spPr/>
      <dgm:t>
        <a:bodyPr/>
        <a:lstStyle/>
        <a:p>
          <a:endParaRPr lang="en-IN"/>
        </a:p>
      </dgm:t>
    </dgm:pt>
    <dgm:pt modelId="{8F214F2E-5E3B-4E8C-B717-EC5ABD01D6E3}" type="pres">
      <dgm:prSet presAssocID="{8E00E7F6-31D0-4719-9099-50AB327F248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F0AD0A1-AB38-41E2-962E-B387AE68854A}" type="pres">
      <dgm:prSet presAssocID="{8E00E7F6-31D0-4719-9099-50AB327F248D}" presName="negativeSpace" presStyleCnt="0"/>
      <dgm:spPr/>
    </dgm:pt>
    <dgm:pt modelId="{BB553E39-F03D-4D69-B65B-695F8BC34DD0}" type="pres">
      <dgm:prSet presAssocID="{8E00E7F6-31D0-4719-9099-50AB327F248D}" presName="childText" presStyleLbl="conFgAcc1" presStyleIdx="1" presStyleCnt="4">
        <dgm:presLayoutVars>
          <dgm:bulletEnabled val="1"/>
        </dgm:presLayoutVars>
      </dgm:prSet>
      <dgm:spPr/>
    </dgm:pt>
    <dgm:pt modelId="{6742D015-4B17-44C9-ACF2-966AB6658371}" type="pres">
      <dgm:prSet presAssocID="{FF22E75F-3D5D-4CAB-AB8D-46CEAAC95589}" presName="spaceBetweenRectangles" presStyleCnt="0"/>
      <dgm:spPr/>
    </dgm:pt>
    <dgm:pt modelId="{78FDEBF4-3F55-411F-90F4-FA4DCB0E4C4C}" type="pres">
      <dgm:prSet presAssocID="{0BCFAEAD-3449-4994-8567-79A7EAB5A5CE}" presName="parentLin" presStyleCnt="0"/>
      <dgm:spPr/>
    </dgm:pt>
    <dgm:pt modelId="{07245BA3-3BC2-4369-83EF-5A83234C75DB}" type="pres">
      <dgm:prSet presAssocID="{0BCFAEAD-3449-4994-8567-79A7EAB5A5CE}" presName="parentLeftMargin" presStyleLbl="node1" presStyleIdx="1" presStyleCnt="4"/>
      <dgm:spPr/>
      <dgm:t>
        <a:bodyPr/>
        <a:lstStyle/>
        <a:p>
          <a:endParaRPr lang="en-IN"/>
        </a:p>
      </dgm:t>
    </dgm:pt>
    <dgm:pt modelId="{BA8DECA1-4BDF-42C7-A1D4-1C8EB1E2D270}" type="pres">
      <dgm:prSet presAssocID="{0BCFAEAD-3449-4994-8567-79A7EAB5A5C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47AFB20-2FA7-4327-9EFA-778F91F94D17}" type="pres">
      <dgm:prSet presAssocID="{0BCFAEAD-3449-4994-8567-79A7EAB5A5CE}" presName="negativeSpace" presStyleCnt="0"/>
      <dgm:spPr/>
    </dgm:pt>
    <dgm:pt modelId="{5DCB2C23-7813-4CCF-9449-74AC1E1F6F6F}" type="pres">
      <dgm:prSet presAssocID="{0BCFAEAD-3449-4994-8567-79A7EAB5A5CE}" presName="childText" presStyleLbl="conFgAcc1" presStyleIdx="2" presStyleCnt="4">
        <dgm:presLayoutVars>
          <dgm:bulletEnabled val="1"/>
        </dgm:presLayoutVars>
      </dgm:prSet>
      <dgm:spPr/>
    </dgm:pt>
    <dgm:pt modelId="{0E730887-2C3F-421E-9F51-EA9E4BEE051E}" type="pres">
      <dgm:prSet presAssocID="{AD30421E-F385-40CF-A833-4C800ABDC2C4}" presName="spaceBetweenRectangles" presStyleCnt="0"/>
      <dgm:spPr/>
    </dgm:pt>
    <dgm:pt modelId="{41D65634-5B83-41E3-8093-95DC52F8FEF9}" type="pres">
      <dgm:prSet presAssocID="{ABAD5D5A-61BB-4D02-AC64-9ECD14D39B51}" presName="parentLin" presStyleCnt="0"/>
      <dgm:spPr/>
    </dgm:pt>
    <dgm:pt modelId="{AF90BBB8-AFF9-4979-A61B-6FBD797AC44C}" type="pres">
      <dgm:prSet presAssocID="{ABAD5D5A-61BB-4D02-AC64-9ECD14D39B51}" presName="parentLeftMargin" presStyleLbl="node1" presStyleIdx="2" presStyleCnt="4"/>
      <dgm:spPr/>
      <dgm:t>
        <a:bodyPr/>
        <a:lstStyle/>
        <a:p>
          <a:endParaRPr lang="en-IN"/>
        </a:p>
      </dgm:t>
    </dgm:pt>
    <dgm:pt modelId="{BFE5C5D6-1F53-46F7-AD99-CF959EAE2C63}" type="pres">
      <dgm:prSet presAssocID="{ABAD5D5A-61BB-4D02-AC64-9ECD14D39B5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4E59976-F5E1-4C59-8638-519200A3AB72}" type="pres">
      <dgm:prSet presAssocID="{ABAD5D5A-61BB-4D02-AC64-9ECD14D39B51}" presName="negativeSpace" presStyleCnt="0"/>
      <dgm:spPr/>
    </dgm:pt>
    <dgm:pt modelId="{4116B2D4-45F2-48F4-9FAD-06604EF83764}" type="pres">
      <dgm:prSet presAssocID="{ABAD5D5A-61BB-4D02-AC64-9ECD14D39B5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891CC25-D604-4319-8193-2ABE0D3D8968}" type="presOf" srcId="{ABAD5D5A-61BB-4D02-AC64-9ECD14D39B51}" destId="{BFE5C5D6-1F53-46F7-AD99-CF959EAE2C63}" srcOrd="1" destOrd="0" presId="urn:microsoft.com/office/officeart/2005/8/layout/list1"/>
    <dgm:cxn modelId="{3A06B2D1-D03B-47D8-A633-D6BB1497D1FC}" type="presOf" srcId="{F0F24B3C-204F-4C57-8023-646BC977EC51}" destId="{8DD61DD7-24FB-4474-AAEB-50E6E5BB5BE4}" srcOrd="0" destOrd="0" presId="urn:microsoft.com/office/officeart/2005/8/layout/list1"/>
    <dgm:cxn modelId="{D28323B4-A5C5-4CAA-B639-A4F13D42D4AB}" type="presOf" srcId="{8E00E7F6-31D0-4719-9099-50AB327F248D}" destId="{8F214F2E-5E3B-4E8C-B717-EC5ABD01D6E3}" srcOrd="1" destOrd="0" presId="urn:microsoft.com/office/officeart/2005/8/layout/list1"/>
    <dgm:cxn modelId="{3432E84C-61AD-44CE-A6E6-24AC5AC0D863}" type="presOf" srcId="{571338A6-7E1F-4A5D-9549-77F00C2D0488}" destId="{F810EA4B-800F-4189-83D3-B5048C824259}" srcOrd="1" destOrd="0" presId="urn:microsoft.com/office/officeart/2005/8/layout/list1"/>
    <dgm:cxn modelId="{3134D4FA-033C-4953-9389-92B50B20803C}" type="presOf" srcId="{571338A6-7E1F-4A5D-9549-77F00C2D0488}" destId="{8D46A9A6-2915-4BF6-A07B-029BFE1A661E}" srcOrd="0" destOrd="0" presId="urn:microsoft.com/office/officeart/2005/8/layout/list1"/>
    <dgm:cxn modelId="{18DBAFB4-E444-48C5-BABB-7E1A67C98BD6}" srcId="{F0F24B3C-204F-4C57-8023-646BC977EC51}" destId="{571338A6-7E1F-4A5D-9549-77F00C2D0488}" srcOrd="0" destOrd="0" parTransId="{72D652B3-EE79-4A88-A27A-8B39567A51E3}" sibTransId="{691FDAC8-2061-4BEC-B200-D7D53B9857F2}"/>
    <dgm:cxn modelId="{419042B8-6296-444D-9512-D18E5F68FCDD}" type="presOf" srcId="{0BCFAEAD-3449-4994-8567-79A7EAB5A5CE}" destId="{BA8DECA1-4BDF-42C7-A1D4-1C8EB1E2D270}" srcOrd="1" destOrd="0" presId="urn:microsoft.com/office/officeart/2005/8/layout/list1"/>
    <dgm:cxn modelId="{063C2A78-BD0D-4CCE-87AC-E83304C3016A}" srcId="{F0F24B3C-204F-4C57-8023-646BC977EC51}" destId="{8E00E7F6-31D0-4719-9099-50AB327F248D}" srcOrd="1" destOrd="0" parTransId="{F76E4565-B495-4944-8030-E4035A6DF47E}" sibTransId="{FF22E75F-3D5D-4CAB-AB8D-46CEAAC95589}"/>
    <dgm:cxn modelId="{BF46C8B8-A73F-417D-922A-974F34072166}" type="presOf" srcId="{0BCFAEAD-3449-4994-8567-79A7EAB5A5CE}" destId="{07245BA3-3BC2-4369-83EF-5A83234C75DB}" srcOrd="0" destOrd="0" presId="urn:microsoft.com/office/officeart/2005/8/layout/list1"/>
    <dgm:cxn modelId="{8C545BDF-1D15-484F-9EFC-280D4607D1D9}" type="presOf" srcId="{ABAD5D5A-61BB-4D02-AC64-9ECD14D39B51}" destId="{AF90BBB8-AFF9-4979-A61B-6FBD797AC44C}" srcOrd="0" destOrd="0" presId="urn:microsoft.com/office/officeart/2005/8/layout/list1"/>
    <dgm:cxn modelId="{F9E1991F-CD38-40B0-A2A1-1FB4DD0D9B60}" srcId="{F0F24B3C-204F-4C57-8023-646BC977EC51}" destId="{0BCFAEAD-3449-4994-8567-79A7EAB5A5CE}" srcOrd="2" destOrd="0" parTransId="{D837257D-9206-4DD1-B928-B2062DBCC482}" sibTransId="{AD30421E-F385-40CF-A833-4C800ABDC2C4}"/>
    <dgm:cxn modelId="{0C931F54-E4E9-41E6-9B27-390E43C52141}" srcId="{F0F24B3C-204F-4C57-8023-646BC977EC51}" destId="{ABAD5D5A-61BB-4D02-AC64-9ECD14D39B51}" srcOrd="3" destOrd="0" parTransId="{F332CE09-66D7-450A-A0E5-9FAF6D186C3F}" sibTransId="{0432CF4B-A74C-4F9C-B785-D0DE00726842}"/>
    <dgm:cxn modelId="{EE6B8F7A-505C-4EAD-926F-149D1397A0FB}" type="presOf" srcId="{8E00E7F6-31D0-4719-9099-50AB327F248D}" destId="{32B4C6D5-4BE4-46CE-892E-A0EB23A00C46}" srcOrd="0" destOrd="0" presId="urn:microsoft.com/office/officeart/2005/8/layout/list1"/>
    <dgm:cxn modelId="{A9CE6659-24FC-43FD-A615-670D1B0E146C}" type="presParOf" srcId="{8DD61DD7-24FB-4474-AAEB-50E6E5BB5BE4}" destId="{2C793F52-8639-494F-B308-31C020A873AC}" srcOrd="0" destOrd="0" presId="urn:microsoft.com/office/officeart/2005/8/layout/list1"/>
    <dgm:cxn modelId="{30D6A64E-1304-4107-8FF1-86F8639273DF}" type="presParOf" srcId="{2C793F52-8639-494F-B308-31C020A873AC}" destId="{8D46A9A6-2915-4BF6-A07B-029BFE1A661E}" srcOrd="0" destOrd="0" presId="urn:microsoft.com/office/officeart/2005/8/layout/list1"/>
    <dgm:cxn modelId="{4980F809-D2B2-4D35-86AB-B7EEF799BE75}" type="presParOf" srcId="{2C793F52-8639-494F-B308-31C020A873AC}" destId="{F810EA4B-800F-4189-83D3-B5048C824259}" srcOrd="1" destOrd="0" presId="urn:microsoft.com/office/officeart/2005/8/layout/list1"/>
    <dgm:cxn modelId="{8FDFCF29-5E9E-4717-99BD-DD3FEE898725}" type="presParOf" srcId="{8DD61DD7-24FB-4474-AAEB-50E6E5BB5BE4}" destId="{4116D7C0-81E4-4FAF-979C-760C388E8EC3}" srcOrd="1" destOrd="0" presId="urn:microsoft.com/office/officeart/2005/8/layout/list1"/>
    <dgm:cxn modelId="{8AA3B795-B4C9-4828-A452-A24534748650}" type="presParOf" srcId="{8DD61DD7-24FB-4474-AAEB-50E6E5BB5BE4}" destId="{0C5F9657-BEF6-4DF0-B550-3265D75C688F}" srcOrd="2" destOrd="0" presId="urn:microsoft.com/office/officeart/2005/8/layout/list1"/>
    <dgm:cxn modelId="{756E29CE-4206-48D3-9AB2-191F1484BA2B}" type="presParOf" srcId="{8DD61DD7-24FB-4474-AAEB-50E6E5BB5BE4}" destId="{96817230-B991-4236-B836-5E6504A40FE7}" srcOrd="3" destOrd="0" presId="urn:microsoft.com/office/officeart/2005/8/layout/list1"/>
    <dgm:cxn modelId="{03668E85-E976-422D-9BB3-8AA716A38943}" type="presParOf" srcId="{8DD61DD7-24FB-4474-AAEB-50E6E5BB5BE4}" destId="{00265E5A-B1F3-4925-AAB1-445151646715}" srcOrd="4" destOrd="0" presId="urn:microsoft.com/office/officeart/2005/8/layout/list1"/>
    <dgm:cxn modelId="{29DA7915-E645-4DC4-9B01-E9E9A4177074}" type="presParOf" srcId="{00265E5A-B1F3-4925-AAB1-445151646715}" destId="{32B4C6D5-4BE4-46CE-892E-A0EB23A00C46}" srcOrd="0" destOrd="0" presId="urn:microsoft.com/office/officeart/2005/8/layout/list1"/>
    <dgm:cxn modelId="{ADF3D131-A961-40AA-A99B-7917801CBDB1}" type="presParOf" srcId="{00265E5A-B1F3-4925-AAB1-445151646715}" destId="{8F214F2E-5E3B-4E8C-B717-EC5ABD01D6E3}" srcOrd="1" destOrd="0" presId="urn:microsoft.com/office/officeart/2005/8/layout/list1"/>
    <dgm:cxn modelId="{39A8F6CC-7017-40B6-AC8E-CC1581829D17}" type="presParOf" srcId="{8DD61DD7-24FB-4474-AAEB-50E6E5BB5BE4}" destId="{9F0AD0A1-AB38-41E2-962E-B387AE68854A}" srcOrd="5" destOrd="0" presId="urn:microsoft.com/office/officeart/2005/8/layout/list1"/>
    <dgm:cxn modelId="{11763354-B7D0-433C-810B-7F70EC738A70}" type="presParOf" srcId="{8DD61DD7-24FB-4474-AAEB-50E6E5BB5BE4}" destId="{BB553E39-F03D-4D69-B65B-695F8BC34DD0}" srcOrd="6" destOrd="0" presId="urn:microsoft.com/office/officeart/2005/8/layout/list1"/>
    <dgm:cxn modelId="{BF88A6AD-15AC-4564-8850-638DF1C8C948}" type="presParOf" srcId="{8DD61DD7-24FB-4474-AAEB-50E6E5BB5BE4}" destId="{6742D015-4B17-44C9-ACF2-966AB6658371}" srcOrd="7" destOrd="0" presId="urn:microsoft.com/office/officeart/2005/8/layout/list1"/>
    <dgm:cxn modelId="{8A562C29-B8E2-4395-B0A8-BAE52151FFBB}" type="presParOf" srcId="{8DD61DD7-24FB-4474-AAEB-50E6E5BB5BE4}" destId="{78FDEBF4-3F55-411F-90F4-FA4DCB0E4C4C}" srcOrd="8" destOrd="0" presId="urn:microsoft.com/office/officeart/2005/8/layout/list1"/>
    <dgm:cxn modelId="{B8DEA7AB-17CC-448C-9EE6-9FA928458B49}" type="presParOf" srcId="{78FDEBF4-3F55-411F-90F4-FA4DCB0E4C4C}" destId="{07245BA3-3BC2-4369-83EF-5A83234C75DB}" srcOrd="0" destOrd="0" presId="urn:microsoft.com/office/officeart/2005/8/layout/list1"/>
    <dgm:cxn modelId="{687A8DAA-5429-4DFE-AE59-6B9F9ADD26CF}" type="presParOf" srcId="{78FDEBF4-3F55-411F-90F4-FA4DCB0E4C4C}" destId="{BA8DECA1-4BDF-42C7-A1D4-1C8EB1E2D270}" srcOrd="1" destOrd="0" presId="urn:microsoft.com/office/officeart/2005/8/layout/list1"/>
    <dgm:cxn modelId="{58093F2B-350A-432C-94E5-8F52AE3D3692}" type="presParOf" srcId="{8DD61DD7-24FB-4474-AAEB-50E6E5BB5BE4}" destId="{347AFB20-2FA7-4327-9EFA-778F91F94D17}" srcOrd="9" destOrd="0" presId="urn:microsoft.com/office/officeart/2005/8/layout/list1"/>
    <dgm:cxn modelId="{0EE5295E-7E3C-4728-BF79-074188D1A1B2}" type="presParOf" srcId="{8DD61DD7-24FB-4474-AAEB-50E6E5BB5BE4}" destId="{5DCB2C23-7813-4CCF-9449-74AC1E1F6F6F}" srcOrd="10" destOrd="0" presId="urn:microsoft.com/office/officeart/2005/8/layout/list1"/>
    <dgm:cxn modelId="{3D174B16-7710-45DC-A3C7-A7400A57CC61}" type="presParOf" srcId="{8DD61DD7-24FB-4474-AAEB-50E6E5BB5BE4}" destId="{0E730887-2C3F-421E-9F51-EA9E4BEE051E}" srcOrd="11" destOrd="0" presId="urn:microsoft.com/office/officeart/2005/8/layout/list1"/>
    <dgm:cxn modelId="{12C67D8C-A386-47C4-AC86-CAD90769C31A}" type="presParOf" srcId="{8DD61DD7-24FB-4474-AAEB-50E6E5BB5BE4}" destId="{41D65634-5B83-41E3-8093-95DC52F8FEF9}" srcOrd="12" destOrd="0" presId="urn:microsoft.com/office/officeart/2005/8/layout/list1"/>
    <dgm:cxn modelId="{CF9985EB-A86F-4F2F-BE87-E8798D65D874}" type="presParOf" srcId="{41D65634-5B83-41E3-8093-95DC52F8FEF9}" destId="{AF90BBB8-AFF9-4979-A61B-6FBD797AC44C}" srcOrd="0" destOrd="0" presId="urn:microsoft.com/office/officeart/2005/8/layout/list1"/>
    <dgm:cxn modelId="{BD3CB8A5-C747-4E60-93D2-C5F69016104F}" type="presParOf" srcId="{41D65634-5B83-41E3-8093-95DC52F8FEF9}" destId="{BFE5C5D6-1F53-46F7-AD99-CF959EAE2C63}" srcOrd="1" destOrd="0" presId="urn:microsoft.com/office/officeart/2005/8/layout/list1"/>
    <dgm:cxn modelId="{BD17BDC9-52D1-401D-B7B2-393210F59FA6}" type="presParOf" srcId="{8DD61DD7-24FB-4474-AAEB-50E6E5BB5BE4}" destId="{44E59976-F5E1-4C59-8638-519200A3AB72}" srcOrd="13" destOrd="0" presId="urn:microsoft.com/office/officeart/2005/8/layout/list1"/>
    <dgm:cxn modelId="{5343E7BA-400E-47E1-A55D-FAC11C8F8234}" type="presParOf" srcId="{8DD61DD7-24FB-4474-AAEB-50E6E5BB5BE4}" destId="{4116B2D4-45F2-48F4-9FAD-06604EF8376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30EBBC-7F6A-40A1-8E2F-DD2482396E27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D51FFC3-861E-4A47-B5AC-6B2C9F700001}">
      <dgm:prSet phldrT="[Text]"/>
      <dgm:spPr/>
      <dgm:t>
        <a:bodyPr/>
        <a:lstStyle/>
        <a:p>
          <a:r>
            <a:rPr lang="en-US" dirty="0" smtClean="0"/>
            <a:t>Small Ruminants</a:t>
          </a:r>
          <a:endParaRPr lang="en-IN" dirty="0"/>
        </a:p>
      </dgm:t>
    </dgm:pt>
    <dgm:pt modelId="{E57BE746-B823-4607-967A-8D4CACC6928B}" type="parTrans" cxnId="{80521F40-6809-4E63-8050-1F23CC75A6A2}">
      <dgm:prSet/>
      <dgm:spPr/>
      <dgm:t>
        <a:bodyPr/>
        <a:lstStyle/>
        <a:p>
          <a:endParaRPr lang="en-IN"/>
        </a:p>
      </dgm:t>
    </dgm:pt>
    <dgm:pt modelId="{5B55AE3C-B74D-4412-BF7F-43F3122032B1}" type="sibTrans" cxnId="{80521F40-6809-4E63-8050-1F23CC75A6A2}">
      <dgm:prSet/>
      <dgm:spPr/>
      <dgm:t>
        <a:bodyPr/>
        <a:lstStyle/>
        <a:p>
          <a:endParaRPr lang="en-IN"/>
        </a:p>
      </dgm:t>
    </dgm:pt>
    <dgm:pt modelId="{8274E12B-6D7E-4C85-A656-6BFE25631B9D}">
      <dgm:prSet phldrT="[Text]"/>
      <dgm:spPr/>
      <dgm:t>
        <a:bodyPr/>
        <a:lstStyle/>
        <a:p>
          <a:r>
            <a:rPr lang="en-US" dirty="0" smtClean="0"/>
            <a:t>Cattle</a:t>
          </a:r>
          <a:endParaRPr lang="en-IN" dirty="0"/>
        </a:p>
      </dgm:t>
    </dgm:pt>
    <dgm:pt modelId="{3959F5D1-77C9-473D-8354-B2D53A16A6C8}" type="parTrans" cxnId="{AC3BE663-B8D1-4ADA-96A2-FDB3EA3BD67D}">
      <dgm:prSet/>
      <dgm:spPr/>
      <dgm:t>
        <a:bodyPr/>
        <a:lstStyle/>
        <a:p>
          <a:endParaRPr lang="en-IN"/>
        </a:p>
      </dgm:t>
    </dgm:pt>
    <dgm:pt modelId="{9A7FAC5B-4FA8-4371-99DC-4D2B19F2F34A}" type="sibTrans" cxnId="{AC3BE663-B8D1-4ADA-96A2-FDB3EA3BD67D}">
      <dgm:prSet/>
      <dgm:spPr/>
      <dgm:t>
        <a:bodyPr/>
        <a:lstStyle/>
        <a:p>
          <a:endParaRPr lang="en-IN"/>
        </a:p>
      </dgm:t>
    </dgm:pt>
    <dgm:pt modelId="{7E360D0A-C998-4866-8895-58420E7DC6F5}">
      <dgm:prSet phldrT="[Text]"/>
      <dgm:spPr/>
      <dgm:t>
        <a:bodyPr/>
        <a:lstStyle/>
        <a:p>
          <a:r>
            <a:rPr lang="en-US" dirty="0" smtClean="0"/>
            <a:t>Graze together</a:t>
          </a:r>
          <a:endParaRPr lang="en-IN" dirty="0"/>
        </a:p>
      </dgm:t>
    </dgm:pt>
    <dgm:pt modelId="{44891F4F-2EDA-4A2F-8C83-B02C28ABEA62}" type="parTrans" cxnId="{45AFE4F3-BAE1-4E1C-8FDA-B8980575EA09}">
      <dgm:prSet/>
      <dgm:spPr/>
      <dgm:t>
        <a:bodyPr/>
        <a:lstStyle/>
        <a:p>
          <a:endParaRPr lang="en-IN"/>
        </a:p>
      </dgm:t>
    </dgm:pt>
    <dgm:pt modelId="{1433D71B-C79C-44E1-B18C-F658084DD63D}" type="sibTrans" cxnId="{45AFE4F3-BAE1-4E1C-8FDA-B8980575EA09}">
      <dgm:prSet/>
      <dgm:spPr/>
      <dgm:t>
        <a:bodyPr/>
        <a:lstStyle/>
        <a:p>
          <a:endParaRPr lang="en-IN"/>
        </a:p>
      </dgm:t>
    </dgm:pt>
    <dgm:pt modelId="{BBF1EF4E-9076-4BEB-8E9F-5C22A6AC2FC3}">
      <dgm:prSet phldrT="[Text]"/>
      <dgm:spPr/>
      <dgm:t>
        <a:bodyPr/>
        <a:lstStyle/>
        <a:p>
          <a:r>
            <a:rPr lang="en-US" dirty="0" smtClean="0"/>
            <a:t>Cross infection</a:t>
          </a:r>
          <a:endParaRPr lang="en-IN" dirty="0"/>
        </a:p>
      </dgm:t>
    </dgm:pt>
    <dgm:pt modelId="{935266BA-9691-4A8D-8D38-A364A6D98C14}" type="parTrans" cxnId="{871AA364-52E3-4865-9976-3E6AAFBC1CA9}">
      <dgm:prSet/>
      <dgm:spPr/>
      <dgm:t>
        <a:bodyPr/>
        <a:lstStyle/>
        <a:p>
          <a:endParaRPr lang="en-IN"/>
        </a:p>
      </dgm:t>
    </dgm:pt>
    <dgm:pt modelId="{26ADC95F-277A-4CD0-A987-AB79402A377E}" type="sibTrans" cxnId="{871AA364-52E3-4865-9976-3E6AAFBC1CA9}">
      <dgm:prSet/>
      <dgm:spPr/>
      <dgm:t>
        <a:bodyPr/>
        <a:lstStyle/>
        <a:p>
          <a:endParaRPr lang="en-IN"/>
        </a:p>
      </dgm:t>
    </dgm:pt>
    <dgm:pt modelId="{30A1DD8D-028E-4E66-912B-407B4D098484}" type="pres">
      <dgm:prSet presAssocID="{2930EBBC-7F6A-40A1-8E2F-DD2482396E27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463870D-D997-4F82-BF20-135A13BB3B67}" type="pres">
      <dgm:prSet presAssocID="{2930EBBC-7F6A-40A1-8E2F-DD2482396E27}" presName="comp1" presStyleCnt="0"/>
      <dgm:spPr/>
    </dgm:pt>
    <dgm:pt modelId="{02CA6515-E065-403A-AE5F-F4370A188C8A}" type="pres">
      <dgm:prSet presAssocID="{2930EBBC-7F6A-40A1-8E2F-DD2482396E27}" presName="circle1" presStyleLbl="node1" presStyleIdx="0" presStyleCnt="4"/>
      <dgm:spPr/>
      <dgm:t>
        <a:bodyPr/>
        <a:lstStyle/>
        <a:p>
          <a:endParaRPr lang="en-IN"/>
        </a:p>
      </dgm:t>
    </dgm:pt>
    <dgm:pt modelId="{DD350F8C-AC44-4150-AFC3-29AC3D3AA66F}" type="pres">
      <dgm:prSet presAssocID="{2930EBBC-7F6A-40A1-8E2F-DD2482396E27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14F1358-3EB9-4EE1-8165-EF41A78F4FEB}" type="pres">
      <dgm:prSet presAssocID="{2930EBBC-7F6A-40A1-8E2F-DD2482396E27}" presName="comp2" presStyleCnt="0"/>
      <dgm:spPr/>
    </dgm:pt>
    <dgm:pt modelId="{F797227C-EEF1-4079-B92C-24CA4959AE73}" type="pres">
      <dgm:prSet presAssocID="{2930EBBC-7F6A-40A1-8E2F-DD2482396E27}" presName="circle2" presStyleLbl="node1" presStyleIdx="1" presStyleCnt="4"/>
      <dgm:spPr/>
      <dgm:t>
        <a:bodyPr/>
        <a:lstStyle/>
        <a:p>
          <a:endParaRPr lang="en-IN"/>
        </a:p>
      </dgm:t>
    </dgm:pt>
    <dgm:pt modelId="{20554747-0BC1-49A2-825E-73C2F706D9FF}" type="pres">
      <dgm:prSet presAssocID="{2930EBBC-7F6A-40A1-8E2F-DD2482396E27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57D60C7-CD65-4E8E-8F12-97BE6F70C782}" type="pres">
      <dgm:prSet presAssocID="{2930EBBC-7F6A-40A1-8E2F-DD2482396E27}" presName="comp3" presStyleCnt="0"/>
      <dgm:spPr/>
    </dgm:pt>
    <dgm:pt modelId="{9CCFE988-76AC-415D-B559-7C4CB9526F71}" type="pres">
      <dgm:prSet presAssocID="{2930EBBC-7F6A-40A1-8E2F-DD2482396E27}" presName="circle3" presStyleLbl="node1" presStyleIdx="2" presStyleCnt="4"/>
      <dgm:spPr/>
      <dgm:t>
        <a:bodyPr/>
        <a:lstStyle/>
        <a:p>
          <a:endParaRPr lang="en-IN"/>
        </a:p>
      </dgm:t>
    </dgm:pt>
    <dgm:pt modelId="{629C7F24-5B71-4B5B-B58B-429EF88CD2C7}" type="pres">
      <dgm:prSet presAssocID="{2930EBBC-7F6A-40A1-8E2F-DD2482396E27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77C5B45-62D8-4A67-91DA-11C486D6BD52}" type="pres">
      <dgm:prSet presAssocID="{2930EBBC-7F6A-40A1-8E2F-DD2482396E27}" presName="comp4" presStyleCnt="0"/>
      <dgm:spPr/>
    </dgm:pt>
    <dgm:pt modelId="{FE08B8BA-7544-4F13-8B97-8F8355F8A351}" type="pres">
      <dgm:prSet presAssocID="{2930EBBC-7F6A-40A1-8E2F-DD2482396E27}" presName="circle4" presStyleLbl="node1" presStyleIdx="3" presStyleCnt="4"/>
      <dgm:spPr/>
      <dgm:t>
        <a:bodyPr/>
        <a:lstStyle/>
        <a:p>
          <a:endParaRPr lang="en-IN"/>
        </a:p>
      </dgm:t>
    </dgm:pt>
    <dgm:pt modelId="{FE1FAB6E-14F6-432F-AF4F-D0D875C30D97}" type="pres">
      <dgm:prSet presAssocID="{2930EBBC-7F6A-40A1-8E2F-DD2482396E27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71AA364-52E3-4865-9976-3E6AAFBC1CA9}" srcId="{2930EBBC-7F6A-40A1-8E2F-DD2482396E27}" destId="{BBF1EF4E-9076-4BEB-8E9F-5C22A6AC2FC3}" srcOrd="3" destOrd="0" parTransId="{935266BA-9691-4A8D-8D38-A364A6D98C14}" sibTransId="{26ADC95F-277A-4CD0-A987-AB79402A377E}"/>
    <dgm:cxn modelId="{AC3BE663-B8D1-4ADA-96A2-FDB3EA3BD67D}" srcId="{2930EBBC-7F6A-40A1-8E2F-DD2482396E27}" destId="{8274E12B-6D7E-4C85-A656-6BFE25631B9D}" srcOrd="1" destOrd="0" parTransId="{3959F5D1-77C9-473D-8354-B2D53A16A6C8}" sibTransId="{9A7FAC5B-4FA8-4371-99DC-4D2B19F2F34A}"/>
    <dgm:cxn modelId="{F6774E68-9F87-4A17-9CA0-47A3F682EBDC}" type="presOf" srcId="{2D51FFC3-861E-4A47-B5AC-6B2C9F700001}" destId="{DD350F8C-AC44-4150-AFC3-29AC3D3AA66F}" srcOrd="1" destOrd="0" presId="urn:microsoft.com/office/officeart/2005/8/layout/venn2"/>
    <dgm:cxn modelId="{F97F8BDB-45E1-42FC-9DA1-A655D7512D6A}" type="presOf" srcId="{7E360D0A-C998-4866-8895-58420E7DC6F5}" destId="{629C7F24-5B71-4B5B-B58B-429EF88CD2C7}" srcOrd="1" destOrd="0" presId="urn:microsoft.com/office/officeart/2005/8/layout/venn2"/>
    <dgm:cxn modelId="{69F50306-3033-49F0-AE4E-00DF1A57BA38}" type="presOf" srcId="{2D51FFC3-861E-4A47-B5AC-6B2C9F700001}" destId="{02CA6515-E065-403A-AE5F-F4370A188C8A}" srcOrd="0" destOrd="0" presId="urn:microsoft.com/office/officeart/2005/8/layout/venn2"/>
    <dgm:cxn modelId="{46FF903D-138C-4094-8B57-D249636FA9A4}" type="presOf" srcId="{7E360D0A-C998-4866-8895-58420E7DC6F5}" destId="{9CCFE988-76AC-415D-B559-7C4CB9526F71}" srcOrd="0" destOrd="0" presId="urn:microsoft.com/office/officeart/2005/8/layout/venn2"/>
    <dgm:cxn modelId="{45AFE4F3-BAE1-4E1C-8FDA-B8980575EA09}" srcId="{2930EBBC-7F6A-40A1-8E2F-DD2482396E27}" destId="{7E360D0A-C998-4866-8895-58420E7DC6F5}" srcOrd="2" destOrd="0" parTransId="{44891F4F-2EDA-4A2F-8C83-B02C28ABEA62}" sibTransId="{1433D71B-C79C-44E1-B18C-F658084DD63D}"/>
    <dgm:cxn modelId="{B3AA2C2E-67BC-43E3-BD18-B6F5214660F8}" type="presOf" srcId="{8274E12B-6D7E-4C85-A656-6BFE25631B9D}" destId="{F797227C-EEF1-4079-B92C-24CA4959AE73}" srcOrd="0" destOrd="0" presId="urn:microsoft.com/office/officeart/2005/8/layout/venn2"/>
    <dgm:cxn modelId="{706D6DBA-59A1-4EEB-B0EB-7A19836FCF36}" type="presOf" srcId="{8274E12B-6D7E-4C85-A656-6BFE25631B9D}" destId="{20554747-0BC1-49A2-825E-73C2F706D9FF}" srcOrd="1" destOrd="0" presId="urn:microsoft.com/office/officeart/2005/8/layout/venn2"/>
    <dgm:cxn modelId="{37DD3825-A4DE-405B-8CE1-D8FDEE284629}" type="presOf" srcId="{BBF1EF4E-9076-4BEB-8E9F-5C22A6AC2FC3}" destId="{FE1FAB6E-14F6-432F-AF4F-D0D875C30D97}" srcOrd="1" destOrd="0" presId="urn:microsoft.com/office/officeart/2005/8/layout/venn2"/>
    <dgm:cxn modelId="{DD0F21D2-A9D2-4D31-8FE5-705A85C175E2}" type="presOf" srcId="{2930EBBC-7F6A-40A1-8E2F-DD2482396E27}" destId="{30A1DD8D-028E-4E66-912B-407B4D098484}" srcOrd="0" destOrd="0" presId="urn:microsoft.com/office/officeart/2005/8/layout/venn2"/>
    <dgm:cxn modelId="{41E97B27-6F1A-4344-9D2F-1315EBA6A538}" type="presOf" srcId="{BBF1EF4E-9076-4BEB-8E9F-5C22A6AC2FC3}" destId="{FE08B8BA-7544-4F13-8B97-8F8355F8A351}" srcOrd="0" destOrd="0" presId="urn:microsoft.com/office/officeart/2005/8/layout/venn2"/>
    <dgm:cxn modelId="{80521F40-6809-4E63-8050-1F23CC75A6A2}" srcId="{2930EBBC-7F6A-40A1-8E2F-DD2482396E27}" destId="{2D51FFC3-861E-4A47-B5AC-6B2C9F700001}" srcOrd="0" destOrd="0" parTransId="{E57BE746-B823-4607-967A-8D4CACC6928B}" sibTransId="{5B55AE3C-B74D-4412-BF7F-43F3122032B1}"/>
    <dgm:cxn modelId="{DDF0581D-AC1E-43DC-BE03-6FA3B62A420A}" type="presParOf" srcId="{30A1DD8D-028E-4E66-912B-407B4D098484}" destId="{4463870D-D997-4F82-BF20-135A13BB3B67}" srcOrd="0" destOrd="0" presId="urn:microsoft.com/office/officeart/2005/8/layout/venn2"/>
    <dgm:cxn modelId="{52BB16EA-5D8F-4141-8384-549BF7C31D08}" type="presParOf" srcId="{4463870D-D997-4F82-BF20-135A13BB3B67}" destId="{02CA6515-E065-403A-AE5F-F4370A188C8A}" srcOrd="0" destOrd="0" presId="urn:microsoft.com/office/officeart/2005/8/layout/venn2"/>
    <dgm:cxn modelId="{C0F77C4B-0CD8-4219-8E39-C070445CDFE2}" type="presParOf" srcId="{4463870D-D997-4F82-BF20-135A13BB3B67}" destId="{DD350F8C-AC44-4150-AFC3-29AC3D3AA66F}" srcOrd="1" destOrd="0" presId="urn:microsoft.com/office/officeart/2005/8/layout/venn2"/>
    <dgm:cxn modelId="{E664ADD7-15EB-4BC8-B484-89F42F070FD7}" type="presParOf" srcId="{30A1DD8D-028E-4E66-912B-407B4D098484}" destId="{714F1358-3EB9-4EE1-8165-EF41A78F4FEB}" srcOrd="1" destOrd="0" presId="urn:microsoft.com/office/officeart/2005/8/layout/venn2"/>
    <dgm:cxn modelId="{2D05B1B5-14D3-4C09-8C17-8676EB9681F9}" type="presParOf" srcId="{714F1358-3EB9-4EE1-8165-EF41A78F4FEB}" destId="{F797227C-EEF1-4079-B92C-24CA4959AE73}" srcOrd="0" destOrd="0" presId="urn:microsoft.com/office/officeart/2005/8/layout/venn2"/>
    <dgm:cxn modelId="{DC5B9A09-1224-4FAB-AA16-D405FB7CD398}" type="presParOf" srcId="{714F1358-3EB9-4EE1-8165-EF41A78F4FEB}" destId="{20554747-0BC1-49A2-825E-73C2F706D9FF}" srcOrd="1" destOrd="0" presId="urn:microsoft.com/office/officeart/2005/8/layout/venn2"/>
    <dgm:cxn modelId="{2899DA67-38C4-4BC2-A1C9-C8241DF8CADC}" type="presParOf" srcId="{30A1DD8D-028E-4E66-912B-407B4D098484}" destId="{157D60C7-CD65-4E8E-8F12-97BE6F70C782}" srcOrd="2" destOrd="0" presId="urn:microsoft.com/office/officeart/2005/8/layout/venn2"/>
    <dgm:cxn modelId="{593EE066-5EDC-487E-98E3-78FB2B31C1B4}" type="presParOf" srcId="{157D60C7-CD65-4E8E-8F12-97BE6F70C782}" destId="{9CCFE988-76AC-415D-B559-7C4CB9526F71}" srcOrd="0" destOrd="0" presId="urn:microsoft.com/office/officeart/2005/8/layout/venn2"/>
    <dgm:cxn modelId="{9315C46C-AF59-4A27-BB00-AF6DB9B74462}" type="presParOf" srcId="{157D60C7-CD65-4E8E-8F12-97BE6F70C782}" destId="{629C7F24-5B71-4B5B-B58B-429EF88CD2C7}" srcOrd="1" destOrd="0" presId="urn:microsoft.com/office/officeart/2005/8/layout/venn2"/>
    <dgm:cxn modelId="{9B2A8FEA-4D42-4BF7-9C9E-EFE29B7266FA}" type="presParOf" srcId="{30A1DD8D-028E-4E66-912B-407B4D098484}" destId="{577C5B45-62D8-4A67-91DA-11C486D6BD52}" srcOrd="3" destOrd="0" presId="urn:microsoft.com/office/officeart/2005/8/layout/venn2"/>
    <dgm:cxn modelId="{DC168DD9-6075-492D-8069-CAC5BDF90E71}" type="presParOf" srcId="{577C5B45-62D8-4A67-91DA-11C486D6BD52}" destId="{FE08B8BA-7544-4F13-8B97-8F8355F8A351}" srcOrd="0" destOrd="0" presId="urn:microsoft.com/office/officeart/2005/8/layout/venn2"/>
    <dgm:cxn modelId="{B7204EBF-4BC7-45EB-A730-0CC5850B21C8}" type="presParOf" srcId="{577C5B45-62D8-4A67-91DA-11C486D6BD52}" destId="{FE1FAB6E-14F6-432F-AF4F-D0D875C30D9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962D9C-FA67-4289-B82B-474E7EC9F1E2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014209E-7460-4B21-BDB0-E5BA3D214CE5}">
      <dgm:prSet phldrT="[Text]"/>
      <dgm:spPr/>
      <dgm:t>
        <a:bodyPr/>
        <a:lstStyle/>
        <a:p>
          <a:r>
            <a:rPr lang="en-US" dirty="0" err="1" smtClean="0"/>
            <a:t>Haemonchus</a:t>
          </a:r>
          <a:endParaRPr lang="en-US" dirty="0" smtClean="0"/>
        </a:p>
        <a:p>
          <a:r>
            <a:rPr lang="en-US" dirty="0" smtClean="0"/>
            <a:t>(1-1.25cm, red and red white)</a:t>
          </a:r>
          <a:endParaRPr lang="en-IN" dirty="0"/>
        </a:p>
      </dgm:t>
    </dgm:pt>
    <dgm:pt modelId="{D1C7E601-848C-440C-8775-F1BAC7F4CC31}" type="parTrans" cxnId="{F2FF6790-8DE7-40E4-BE8F-70BE453D3359}">
      <dgm:prSet/>
      <dgm:spPr/>
      <dgm:t>
        <a:bodyPr/>
        <a:lstStyle/>
        <a:p>
          <a:endParaRPr lang="en-IN"/>
        </a:p>
      </dgm:t>
    </dgm:pt>
    <dgm:pt modelId="{5EB10FC0-ED47-477D-910C-BB4C61E1A22B}" type="sibTrans" cxnId="{F2FF6790-8DE7-40E4-BE8F-70BE453D3359}">
      <dgm:prSet/>
      <dgm:spPr/>
      <dgm:t>
        <a:bodyPr/>
        <a:lstStyle/>
        <a:p>
          <a:endParaRPr lang="en-IN"/>
        </a:p>
      </dgm:t>
    </dgm:pt>
    <dgm:pt modelId="{011D50CC-FF51-49DB-8A3C-D3C67B62E6E0}">
      <dgm:prSet phldrT="[Text]"/>
      <dgm:spPr/>
      <dgm:t>
        <a:bodyPr/>
        <a:lstStyle/>
        <a:p>
          <a:r>
            <a:rPr lang="en-US" dirty="0" err="1" smtClean="0"/>
            <a:t>Abomasum</a:t>
          </a:r>
          <a:endParaRPr lang="en-IN" dirty="0"/>
        </a:p>
      </dgm:t>
    </dgm:pt>
    <dgm:pt modelId="{9BD9FDE8-565B-49B2-B04C-1DB56310E9D6}" type="parTrans" cxnId="{CA9F11F1-B185-4105-99F5-672B85D2FBE7}">
      <dgm:prSet/>
      <dgm:spPr/>
      <dgm:t>
        <a:bodyPr/>
        <a:lstStyle/>
        <a:p>
          <a:endParaRPr lang="en-IN"/>
        </a:p>
      </dgm:t>
    </dgm:pt>
    <dgm:pt modelId="{019FF754-E5CA-4878-83A1-07EFED21DF85}" type="sibTrans" cxnId="{CA9F11F1-B185-4105-99F5-672B85D2FBE7}">
      <dgm:prSet/>
      <dgm:spPr/>
      <dgm:t>
        <a:bodyPr/>
        <a:lstStyle/>
        <a:p>
          <a:endParaRPr lang="en-IN"/>
        </a:p>
      </dgm:t>
    </dgm:pt>
    <dgm:pt modelId="{28F4BD70-D9AB-4D05-BD74-CF2B044070B3}">
      <dgm:prSet phldrT="[Text]"/>
      <dgm:spPr/>
      <dgm:t>
        <a:bodyPr/>
        <a:lstStyle/>
        <a:p>
          <a:r>
            <a:rPr lang="en-US" dirty="0" smtClean="0"/>
            <a:t>Egg laying</a:t>
          </a:r>
        </a:p>
        <a:p>
          <a:r>
            <a:rPr lang="en-US" dirty="0" smtClean="0"/>
            <a:t>(10,000eggs/day)</a:t>
          </a:r>
          <a:endParaRPr lang="en-IN" dirty="0"/>
        </a:p>
      </dgm:t>
    </dgm:pt>
    <dgm:pt modelId="{B6E4BFC5-C89B-4DEC-8B67-59ECDB05FA5C}" type="parTrans" cxnId="{CF14D085-AA04-42E9-B1A3-B2333B49A7D6}">
      <dgm:prSet/>
      <dgm:spPr/>
      <dgm:t>
        <a:bodyPr/>
        <a:lstStyle/>
        <a:p>
          <a:endParaRPr lang="en-IN"/>
        </a:p>
      </dgm:t>
    </dgm:pt>
    <dgm:pt modelId="{157C6CFA-5311-44AC-8BE9-DBE4B67BC49D}" type="sibTrans" cxnId="{CF14D085-AA04-42E9-B1A3-B2333B49A7D6}">
      <dgm:prSet/>
      <dgm:spPr/>
      <dgm:t>
        <a:bodyPr/>
        <a:lstStyle/>
        <a:p>
          <a:endParaRPr lang="en-IN"/>
        </a:p>
      </dgm:t>
    </dgm:pt>
    <dgm:pt modelId="{E1BBD731-958B-4C87-AE9A-E23F043D1B1F}">
      <dgm:prSet phldrT="[Text]"/>
      <dgm:spPr/>
      <dgm:t>
        <a:bodyPr/>
        <a:lstStyle/>
        <a:p>
          <a:r>
            <a:rPr lang="en-US" dirty="0" smtClean="0"/>
            <a:t>L1 stage</a:t>
          </a:r>
          <a:endParaRPr lang="en-IN" dirty="0"/>
        </a:p>
      </dgm:t>
    </dgm:pt>
    <dgm:pt modelId="{1662892C-8382-4CD3-ABD9-DBE0DC590529}" type="parTrans" cxnId="{392039A6-27F4-4A30-B8C4-A7BA8B80DFA8}">
      <dgm:prSet/>
      <dgm:spPr/>
      <dgm:t>
        <a:bodyPr/>
        <a:lstStyle/>
        <a:p>
          <a:endParaRPr lang="en-IN"/>
        </a:p>
      </dgm:t>
    </dgm:pt>
    <dgm:pt modelId="{4DA738D3-D839-4CA2-A19E-9E305714168A}" type="sibTrans" cxnId="{392039A6-27F4-4A30-B8C4-A7BA8B80DFA8}">
      <dgm:prSet/>
      <dgm:spPr/>
      <dgm:t>
        <a:bodyPr/>
        <a:lstStyle/>
        <a:p>
          <a:endParaRPr lang="en-IN"/>
        </a:p>
      </dgm:t>
    </dgm:pt>
    <dgm:pt modelId="{B6564A2C-A58B-46E2-8CF6-B8897AC9E5A6}">
      <dgm:prSet phldrT="[Text]"/>
      <dgm:spPr/>
      <dgm:t>
        <a:bodyPr/>
        <a:lstStyle/>
        <a:p>
          <a:r>
            <a:rPr lang="en-US" dirty="0" smtClean="0"/>
            <a:t>L2 stage</a:t>
          </a:r>
          <a:endParaRPr lang="en-IN" dirty="0"/>
        </a:p>
      </dgm:t>
    </dgm:pt>
    <dgm:pt modelId="{653444A9-90C9-4797-9345-928030F7D40F}" type="parTrans" cxnId="{652CE77B-8BCD-43C1-97C3-A94FDA30F68C}">
      <dgm:prSet/>
      <dgm:spPr/>
      <dgm:t>
        <a:bodyPr/>
        <a:lstStyle/>
        <a:p>
          <a:endParaRPr lang="en-IN"/>
        </a:p>
      </dgm:t>
    </dgm:pt>
    <dgm:pt modelId="{25AF7A61-5EEE-44A3-A5DA-88ACE972DE98}" type="sibTrans" cxnId="{652CE77B-8BCD-43C1-97C3-A94FDA30F68C}">
      <dgm:prSet/>
      <dgm:spPr/>
      <dgm:t>
        <a:bodyPr/>
        <a:lstStyle/>
        <a:p>
          <a:endParaRPr lang="en-IN"/>
        </a:p>
      </dgm:t>
    </dgm:pt>
    <dgm:pt modelId="{7555E1E3-3092-45A5-A16D-BA9E0C1C88B9}">
      <dgm:prSet phldrT="[Text]"/>
      <dgm:spPr/>
      <dgm:t>
        <a:bodyPr/>
        <a:lstStyle/>
        <a:p>
          <a:r>
            <a:rPr lang="en-US" dirty="0" err="1" smtClean="0"/>
            <a:t>Embryonationation</a:t>
          </a:r>
          <a:r>
            <a:rPr lang="en-US" dirty="0" smtClean="0"/>
            <a:t> in environment</a:t>
          </a:r>
          <a:endParaRPr lang="en-IN" dirty="0"/>
        </a:p>
      </dgm:t>
    </dgm:pt>
    <dgm:pt modelId="{36167DB9-6311-4BA2-A3DA-3D8FA9BECCFB}" type="parTrans" cxnId="{DFF699AE-BF63-46BE-BE62-29BB9E033BE3}">
      <dgm:prSet/>
      <dgm:spPr/>
      <dgm:t>
        <a:bodyPr/>
        <a:lstStyle/>
        <a:p>
          <a:endParaRPr lang="en-IN"/>
        </a:p>
      </dgm:t>
    </dgm:pt>
    <dgm:pt modelId="{EA63C4D7-7879-4C03-BB92-624BF272AA9A}" type="sibTrans" cxnId="{DFF699AE-BF63-46BE-BE62-29BB9E033BE3}">
      <dgm:prSet/>
      <dgm:spPr/>
      <dgm:t>
        <a:bodyPr/>
        <a:lstStyle/>
        <a:p>
          <a:endParaRPr lang="en-IN"/>
        </a:p>
      </dgm:t>
    </dgm:pt>
    <dgm:pt modelId="{C8931C27-038A-4F88-B908-E7E85A27EC8A}">
      <dgm:prSet phldrT="[Text]"/>
      <dgm:spPr/>
      <dgm:t>
        <a:bodyPr/>
        <a:lstStyle/>
        <a:p>
          <a:r>
            <a:rPr lang="en-US" dirty="0" smtClean="0"/>
            <a:t>L3  stage </a:t>
          </a:r>
        </a:p>
        <a:p>
          <a:r>
            <a:rPr lang="en-US" dirty="0" smtClean="0"/>
            <a:t>(Infective)</a:t>
          </a:r>
          <a:endParaRPr lang="en-IN" dirty="0"/>
        </a:p>
      </dgm:t>
    </dgm:pt>
    <dgm:pt modelId="{D9C2192B-15C1-4173-A5FF-5446C8699E1C}" type="parTrans" cxnId="{65CFC343-9445-4069-8353-E358AE39CF2A}">
      <dgm:prSet/>
      <dgm:spPr/>
      <dgm:t>
        <a:bodyPr/>
        <a:lstStyle/>
        <a:p>
          <a:endParaRPr lang="en-IN"/>
        </a:p>
      </dgm:t>
    </dgm:pt>
    <dgm:pt modelId="{478B74BA-22DA-40A1-9E83-047E02C8E549}" type="sibTrans" cxnId="{65CFC343-9445-4069-8353-E358AE39CF2A}">
      <dgm:prSet/>
      <dgm:spPr/>
      <dgm:t>
        <a:bodyPr/>
        <a:lstStyle/>
        <a:p>
          <a:endParaRPr lang="en-IN"/>
        </a:p>
      </dgm:t>
    </dgm:pt>
    <dgm:pt modelId="{A49C5B94-A026-42AB-9198-6A5BF139E684}">
      <dgm:prSet phldrT="[Text]"/>
      <dgm:spPr/>
      <dgm:t>
        <a:bodyPr/>
        <a:lstStyle/>
        <a:p>
          <a:r>
            <a:rPr lang="en-US" dirty="0" smtClean="0"/>
            <a:t>Ingestion by host</a:t>
          </a:r>
          <a:endParaRPr lang="en-IN" dirty="0"/>
        </a:p>
      </dgm:t>
    </dgm:pt>
    <dgm:pt modelId="{CEE63510-4B70-464C-92D7-5DC2A2171FF0}" type="parTrans" cxnId="{578BC7E2-83C3-405C-8A0B-7A4DFD3FD304}">
      <dgm:prSet/>
      <dgm:spPr/>
      <dgm:t>
        <a:bodyPr/>
        <a:lstStyle/>
        <a:p>
          <a:endParaRPr lang="en-IN"/>
        </a:p>
      </dgm:t>
    </dgm:pt>
    <dgm:pt modelId="{B14BD40B-F504-4329-BFA8-1A1F1A781136}" type="sibTrans" cxnId="{578BC7E2-83C3-405C-8A0B-7A4DFD3FD304}">
      <dgm:prSet/>
      <dgm:spPr/>
      <dgm:t>
        <a:bodyPr/>
        <a:lstStyle/>
        <a:p>
          <a:endParaRPr lang="en-IN"/>
        </a:p>
      </dgm:t>
    </dgm:pt>
    <dgm:pt modelId="{ED905221-907E-47DF-A8C5-C13A7928CC31}">
      <dgm:prSet phldrT="[Text]"/>
      <dgm:spPr/>
      <dgm:t>
        <a:bodyPr/>
        <a:lstStyle/>
        <a:p>
          <a:r>
            <a:rPr lang="en-US" dirty="0" smtClean="0"/>
            <a:t>Ex-</a:t>
          </a:r>
          <a:r>
            <a:rPr lang="en-US" dirty="0" err="1" smtClean="0"/>
            <a:t>sheathment</a:t>
          </a:r>
          <a:r>
            <a:rPr lang="en-US" dirty="0" smtClean="0"/>
            <a:t> in the rumen</a:t>
          </a:r>
          <a:endParaRPr lang="en-IN" dirty="0"/>
        </a:p>
      </dgm:t>
    </dgm:pt>
    <dgm:pt modelId="{253CE3FE-879B-4B83-A2F4-240010A50D7F}" type="parTrans" cxnId="{4D97743E-2A9F-4AFE-B197-3578824A5F56}">
      <dgm:prSet/>
      <dgm:spPr/>
      <dgm:t>
        <a:bodyPr/>
        <a:lstStyle/>
        <a:p>
          <a:endParaRPr lang="en-IN"/>
        </a:p>
      </dgm:t>
    </dgm:pt>
    <dgm:pt modelId="{A15C472B-3477-4514-B423-55E654D12CA0}" type="sibTrans" cxnId="{4D97743E-2A9F-4AFE-B197-3578824A5F56}">
      <dgm:prSet/>
      <dgm:spPr/>
      <dgm:t>
        <a:bodyPr/>
        <a:lstStyle/>
        <a:p>
          <a:endParaRPr lang="en-IN"/>
        </a:p>
      </dgm:t>
    </dgm:pt>
    <dgm:pt modelId="{4803C143-C4AC-407D-AA74-24CFDCE7EC5E}">
      <dgm:prSet/>
      <dgm:spPr/>
      <dgm:t>
        <a:bodyPr/>
        <a:lstStyle/>
        <a:p>
          <a:r>
            <a:rPr lang="en-US" dirty="0" smtClean="0"/>
            <a:t>Emergence of L4 stage</a:t>
          </a:r>
          <a:endParaRPr lang="en-IN" dirty="0"/>
        </a:p>
      </dgm:t>
    </dgm:pt>
    <dgm:pt modelId="{2D6CD8C2-F2B0-4A5B-A177-3AA3979763B1}" type="parTrans" cxnId="{600E8BF6-9BA9-4259-9596-9462BBD949CF}">
      <dgm:prSet/>
      <dgm:spPr/>
    </dgm:pt>
    <dgm:pt modelId="{A3F345ED-1E09-4C37-BDF1-FF06F50D90D3}" type="sibTrans" cxnId="{600E8BF6-9BA9-4259-9596-9462BBD949CF}">
      <dgm:prSet/>
      <dgm:spPr/>
    </dgm:pt>
    <dgm:pt modelId="{6F203B29-F628-4D0B-85A3-8F2E0A163335}">
      <dgm:prSet/>
      <dgm:spPr/>
      <dgm:t>
        <a:bodyPr/>
        <a:lstStyle/>
        <a:p>
          <a:r>
            <a:rPr lang="en-US" dirty="0" smtClean="0"/>
            <a:t>Affect Abomasal  gland</a:t>
          </a:r>
          <a:endParaRPr lang="en-IN" dirty="0"/>
        </a:p>
      </dgm:t>
    </dgm:pt>
    <dgm:pt modelId="{6810BEE3-E32B-4B9D-9999-6629B972CA0C}" type="parTrans" cxnId="{648B1175-B3DE-43F8-9352-AE575AFD2A56}">
      <dgm:prSet/>
      <dgm:spPr/>
    </dgm:pt>
    <dgm:pt modelId="{052CE229-9D5F-4617-B32A-26C8C3DAA293}" type="sibTrans" cxnId="{648B1175-B3DE-43F8-9352-AE575AFD2A56}">
      <dgm:prSet/>
      <dgm:spPr/>
    </dgm:pt>
    <dgm:pt modelId="{266BB472-E260-428B-85F7-52338F0DC053}">
      <dgm:prSet/>
      <dgm:spPr/>
      <dgm:t>
        <a:bodyPr/>
        <a:lstStyle/>
        <a:p>
          <a:r>
            <a:rPr lang="en-US" dirty="0" smtClean="0"/>
            <a:t>Adult worm emerge</a:t>
          </a:r>
          <a:endParaRPr lang="en-IN" dirty="0"/>
        </a:p>
      </dgm:t>
    </dgm:pt>
    <dgm:pt modelId="{A83B3E5C-6ADA-4EA2-8E1C-3156D88B149C}" type="parTrans" cxnId="{4DB60FD4-432D-452F-893E-38FA84A7FF08}">
      <dgm:prSet/>
      <dgm:spPr/>
    </dgm:pt>
    <dgm:pt modelId="{5874BCAC-D10A-4634-BDAC-2B9DD56DA16B}" type="sibTrans" cxnId="{4DB60FD4-432D-452F-893E-38FA84A7FF08}">
      <dgm:prSet/>
      <dgm:spPr/>
    </dgm:pt>
    <dgm:pt modelId="{C45EEF7C-039B-4C26-B925-132A7F23DB48}">
      <dgm:prSet/>
      <dgm:spPr/>
      <dgm:t>
        <a:bodyPr/>
        <a:lstStyle/>
        <a:p>
          <a:r>
            <a:rPr lang="en-US" dirty="0" smtClean="0"/>
            <a:t>EGG LAYING</a:t>
          </a:r>
          <a:endParaRPr lang="en-IN" dirty="0"/>
        </a:p>
      </dgm:t>
    </dgm:pt>
    <dgm:pt modelId="{2B97D928-75D0-4BD8-A054-2118B36A629F}" type="parTrans" cxnId="{BDD6E043-DA8D-4F90-9C6C-34DAF1528C2E}">
      <dgm:prSet/>
      <dgm:spPr/>
    </dgm:pt>
    <dgm:pt modelId="{629A9098-5F16-4B76-BD45-C896D939922C}" type="sibTrans" cxnId="{BDD6E043-DA8D-4F90-9C6C-34DAF1528C2E}">
      <dgm:prSet/>
      <dgm:spPr/>
    </dgm:pt>
    <dgm:pt modelId="{9D6FDC0B-03F3-4DA7-89C0-2B49815B2C0B}" type="pres">
      <dgm:prSet presAssocID="{68962D9C-FA67-4289-B82B-474E7EC9F1E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IN"/>
        </a:p>
      </dgm:t>
    </dgm:pt>
    <dgm:pt modelId="{51BA0836-13D8-4A71-B7FF-AB55CEB33EB9}" type="pres">
      <dgm:prSet presAssocID="{A014209E-7460-4B21-BDB0-E5BA3D214CE5}" presName="compNode" presStyleCnt="0"/>
      <dgm:spPr/>
    </dgm:pt>
    <dgm:pt modelId="{D2E67754-7924-441B-98DC-41BED60046C4}" type="pres">
      <dgm:prSet presAssocID="{A014209E-7460-4B21-BDB0-E5BA3D214CE5}" presName="dummyConnPt" presStyleCnt="0"/>
      <dgm:spPr/>
    </dgm:pt>
    <dgm:pt modelId="{466F0AAC-86D5-48A7-B0E6-0998C55966F8}" type="pres">
      <dgm:prSet presAssocID="{A014209E-7460-4B21-BDB0-E5BA3D214CE5}" presName="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A9BBC72-EB39-40E1-99EA-4F7C675FFD82}" type="pres">
      <dgm:prSet presAssocID="{5EB10FC0-ED47-477D-910C-BB4C61E1A22B}" presName="sibTrans" presStyleLbl="bgSibTrans2D1" presStyleIdx="0" presStyleCnt="12"/>
      <dgm:spPr/>
      <dgm:t>
        <a:bodyPr/>
        <a:lstStyle/>
        <a:p>
          <a:endParaRPr lang="en-IN"/>
        </a:p>
      </dgm:t>
    </dgm:pt>
    <dgm:pt modelId="{112C0DC4-6866-4D8D-9792-DD3AD523E050}" type="pres">
      <dgm:prSet presAssocID="{011D50CC-FF51-49DB-8A3C-D3C67B62E6E0}" presName="compNode" presStyleCnt="0"/>
      <dgm:spPr/>
    </dgm:pt>
    <dgm:pt modelId="{3C0E3EA8-F3D5-4A3B-B62A-80FA87AFB38E}" type="pres">
      <dgm:prSet presAssocID="{011D50CC-FF51-49DB-8A3C-D3C67B62E6E0}" presName="dummyConnPt" presStyleCnt="0"/>
      <dgm:spPr/>
    </dgm:pt>
    <dgm:pt modelId="{4A4D86A9-B68E-4F6B-A653-44AB4D087C61}" type="pres">
      <dgm:prSet presAssocID="{011D50CC-FF51-49DB-8A3C-D3C67B62E6E0}" presName="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AAB7B3A-B93B-4016-AC2B-E084F2140B47}" type="pres">
      <dgm:prSet presAssocID="{019FF754-E5CA-4878-83A1-07EFED21DF85}" presName="sibTrans" presStyleLbl="bgSibTrans2D1" presStyleIdx="1" presStyleCnt="12"/>
      <dgm:spPr/>
      <dgm:t>
        <a:bodyPr/>
        <a:lstStyle/>
        <a:p>
          <a:endParaRPr lang="en-IN"/>
        </a:p>
      </dgm:t>
    </dgm:pt>
    <dgm:pt modelId="{72BAC17C-6233-40CB-ACD9-FBD00C3EE4BF}" type="pres">
      <dgm:prSet presAssocID="{28F4BD70-D9AB-4D05-BD74-CF2B044070B3}" presName="compNode" presStyleCnt="0"/>
      <dgm:spPr/>
    </dgm:pt>
    <dgm:pt modelId="{DA4F3583-0E60-4298-9DFC-DB86F4615E68}" type="pres">
      <dgm:prSet presAssocID="{28F4BD70-D9AB-4D05-BD74-CF2B044070B3}" presName="dummyConnPt" presStyleCnt="0"/>
      <dgm:spPr/>
    </dgm:pt>
    <dgm:pt modelId="{5F7BD26B-D16B-40C9-A9E1-10A66FDC651F}" type="pres">
      <dgm:prSet presAssocID="{28F4BD70-D9AB-4D05-BD74-CF2B044070B3}" presName="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D732822-4232-4445-99E7-47B595B7B2D1}" type="pres">
      <dgm:prSet presAssocID="{157C6CFA-5311-44AC-8BE9-DBE4B67BC49D}" presName="sibTrans" presStyleLbl="bgSibTrans2D1" presStyleIdx="2" presStyleCnt="12"/>
      <dgm:spPr/>
      <dgm:t>
        <a:bodyPr/>
        <a:lstStyle/>
        <a:p>
          <a:endParaRPr lang="en-IN"/>
        </a:p>
      </dgm:t>
    </dgm:pt>
    <dgm:pt modelId="{5ED4B49C-531B-447D-A19E-4562D23E295D}" type="pres">
      <dgm:prSet presAssocID="{E1BBD731-958B-4C87-AE9A-E23F043D1B1F}" presName="compNode" presStyleCnt="0"/>
      <dgm:spPr/>
    </dgm:pt>
    <dgm:pt modelId="{9DB55CCB-BBA7-4F17-B591-2DF397014DAD}" type="pres">
      <dgm:prSet presAssocID="{E1BBD731-958B-4C87-AE9A-E23F043D1B1F}" presName="dummyConnPt" presStyleCnt="0"/>
      <dgm:spPr/>
    </dgm:pt>
    <dgm:pt modelId="{4BC511E4-F6F9-4AEE-87A5-A47A1640B83D}" type="pres">
      <dgm:prSet presAssocID="{E1BBD731-958B-4C87-AE9A-E23F043D1B1F}" presName="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C061866-C78D-4004-94B1-3D5B0B13DD4E}" type="pres">
      <dgm:prSet presAssocID="{4DA738D3-D839-4CA2-A19E-9E305714168A}" presName="sibTrans" presStyleLbl="bgSibTrans2D1" presStyleIdx="3" presStyleCnt="12"/>
      <dgm:spPr/>
      <dgm:t>
        <a:bodyPr/>
        <a:lstStyle/>
        <a:p>
          <a:endParaRPr lang="en-IN"/>
        </a:p>
      </dgm:t>
    </dgm:pt>
    <dgm:pt modelId="{29E91917-53A7-41BF-98BA-0FA7F3495BE1}" type="pres">
      <dgm:prSet presAssocID="{B6564A2C-A58B-46E2-8CF6-B8897AC9E5A6}" presName="compNode" presStyleCnt="0"/>
      <dgm:spPr/>
    </dgm:pt>
    <dgm:pt modelId="{B63AA029-9F3C-4DE5-9B7B-06371E97C444}" type="pres">
      <dgm:prSet presAssocID="{B6564A2C-A58B-46E2-8CF6-B8897AC9E5A6}" presName="dummyConnPt" presStyleCnt="0"/>
      <dgm:spPr/>
    </dgm:pt>
    <dgm:pt modelId="{DDDC293A-CD15-4D2B-88FB-51F37EED2B32}" type="pres">
      <dgm:prSet presAssocID="{B6564A2C-A58B-46E2-8CF6-B8897AC9E5A6}" presName="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84801EE-53B1-48BF-96D2-98A1D1EE4AE5}" type="pres">
      <dgm:prSet presAssocID="{25AF7A61-5EEE-44A3-A5DA-88ACE972DE98}" presName="sibTrans" presStyleLbl="bgSibTrans2D1" presStyleIdx="4" presStyleCnt="12"/>
      <dgm:spPr/>
      <dgm:t>
        <a:bodyPr/>
        <a:lstStyle/>
        <a:p>
          <a:endParaRPr lang="en-IN"/>
        </a:p>
      </dgm:t>
    </dgm:pt>
    <dgm:pt modelId="{CF3CFC1E-3825-483D-B662-6BBDCEE977B4}" type="pres">
      <dgm:prSet presAssocID="{7555E1E3-3092-45A5-A16D-BA9E0C1C88B9}" presName="compNode" presStyleCnt="0"/>
      <dgm:spPr/>
    </dgm:pt>
    <dgm:pt modelId="{AEE1263A-8015-4390-BC94-072C42902CE0}" type="pres">
      <dgm:prSet presAssocID="{7555E1E3-3092-45A5-A16D-BA9E0C1C88B9}" presName="dummyConnPt" presStyleCnt="0"/>
      <dgm:spPr/>
    </dgm:pt>
    <dgm:pt modelId="{BDE2F90D-5F80-4870-8F1B-3F1A47A1214C}" type="pres">
      <dgm:prSet presAssocID="{7555E1E3-3092-45A5-A16D-BA9E0C1C88B9}" presName="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BEFA518-5418-47CE-A431-2F7526418C3D}" type="pres">
      <dgm:prSet presAssocID="{EA63C4D7-7879-4C03-BB92-624BF272AA9A}" presName="sibTrans" presStyleLbl="bgSibTrans2D1" presStyleIdx="5" presStyleCnt="12"/>
      <dgm:spPr/>
      <dgm:t>
        <a:bodyPr/>
        <a:lstStyle/>
        <a:p>
          <a:endParaRPr lang="en-IN"/>
        </a:p>
      </dgm:t>
    </dgm:pt>
    <dgm:pt modelId="{32881244-721F-4F75-9901-BE778410E4AC}" type="pres">
      <dgm:prSet presAssocID="{C8931C27-038A-4F88-B908-E7E85A27EC8A}" presName="compNode" presStyleCnt="0"/>
      <dgm:spPr/>
    </dgm:pt>
    <dgm:pt modelId="{56464616-F235-4FCC-A818-3AA4936DA9F5}" type="pres">
      <dgm:prSet presAssocID="{C8931C27-038A-4F88-B908-E7E85A27EC8A}" presName="dummyConnPt" presStyleCnt="0"/>
      <dgm:spPr/>
    </dgm:pt>
    <dgm:pt modelId="{A6869A9E-9465-4F85-BE0D-83E4D974B40E}" type="pres">
      <dgm:prSet presAssocID="{C8931C27-038A-4F88-B908-E7E85A27EC8A}" presName="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3174D7E-D220-4C1D-82F5-94FEAF2B7FFC}" type="pres">
      <dgm:prSet presAssocID="{478B74BA-22DA-40A1-9E83-047E02C8E549}" presName="sibTrans" presStyleLbl="bgSibTrans2D1" presStyleIdx="6" presStyleCnt="12"/>
      <dgm:spPr/>
      <dgm:t>
        <a:bodyPr/>
        <a:lstStyle/>
        <a:p>
          <a:endParaRPr lang="en-IN"/>
        </a:p>
      </dgm:t>
    </dgm:pt>
    <dgm:pt modelId="{F5666F76-4FDB-415B-BC00-180F8A284383}" type="pres">
      <dgm:prSet presAssocID="{A49C5B94-A026-42AB-9198-6A5BF139E684}" presName="compNode" presStyleCnt="0"/>
      <dgm:spPr/>
    </dgm:pt>
    <dgm:pt modelId="{0BD21223-7E9A-490D-B9EF-4AD22EA39CB2}" type="pres">
      <dgm:prSet presAssocID="{A49C5B94-A026-42AB-9198-6A5BF139E684}" presName="dummyConnPt" presStyleCnt="0"/>
      <dgm:spPr/>
    </dgm:pt>
    <dgm:pt modelId="{8342A897-BC54-4C57-A633-01992CAFF1BD}" type="pres">
      <dgm:prSet presAssocID="{A49C5B94-A026-42AB-9198-6A5BF139E684}" presName="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2D97454-56AA-4362-A132-9B9381667AFD}" type="pres">
      <dgm:prSet presAssocID="{B14BD40B-F504-4329-BFA8-1A1F1A781136}" presName="sibTrans" presStyleLbl="bgSibTrans2D1" presStyleIdx="7" presStyleCnt="12"/>
      <dgm:spPr/>
      <dgm:t>
        <a:bodyPr/>
        <a:lstStyle/>
        <a:p>
          <a:endParaRPr lang="en-IN"/>
        </a:p>
      </dgm:t>
    </dgm:pt>
    <dgm:pt modelId="{5CE6D97C-68C4-4A6B-99B2-7C7412011C05}" type="pres">
      <dgm:prSet presAssocID="{ED905221-907E-47DF-A8C5-C13A7928CC31}" presName="compNode" presStyleCnt="0"/>
      <dgm:spPr/>
    </dgm:pt>
    <dgm:pt modelId="{24BFB0EC-F18F-4EBE-8EEC-D98A0DFC2B6D}" type="pres">
      <dgm:prSet presAssocID="{ED905221-907E-47DF-A8C5-C13A7928CC31}" presName="dummyConnPt" presStyleCnt="0"/>
      <dgm:spPr/>
    </dgm:pt>
    <dgm:pt modelId="{BAC8CB82-4E72-4BF3-82CC-B064294B30AB}" type="pres">
      <dgm:prSet presAssocID="{ED905221-907E-47DF-A8C5-C13A7928CC31}" presName="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7421AC6-CF08-4A4B-918D-2C52CA35BC3C}" type="pres">
      <dgm:prSet presAssocID="{A15C472B-3477-4514-B423-55E654D12CA0}" presName="sibTrans" presStyleLbl="bgSibTrans2D1" presStyleIdx="8" presStyleCnt="12"/>
      <dgm:spPr/>
      <dgm:t>
        <a:bodyPr/>
        <a:lstStyle/>
        <a:p>
          <a:endParaRPr lang="en-IN"/>
        </a:p>
      </dgm:t>
    </dgm:pt>
    <dgm:pt modelId="{7F0F6138-950A-48DD-A026-F16C3E757C15}" type="pres">
      <dgm:prSet presAssocID="{4803C143-C4AC-407D-AA74-24CFDCE7EC5E}" presName="compNode" presStyleCnt="0"/>
      <dgm:spPr/>
    </dgm:pt>
    <dgm:pt modelId="{EC9AC7EA-A30C-4C14-9179-E482843717A1}" type="pres">
      <dgm:prSet presAssocID="{4803C143-C4AC-407D-AA74-24CFDCE7EC5E}" presName="dummyConnPt" presStyleCnt="0"/>
      <dgm:spPr/>
    </dgm:pt>
    <dgm:pt modelId="{6B919394-C573-4001-8A53-F6931D600A29}" type="pres">
      <dgm:prSet presAssocID="{4803C143-C4AC-407D-AA74-24CFDCE7EC5E}" presName="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838E8F-4036-4C39-93F6-55815E52D126}" type="pres">
      <dgm:prSet presAssocID="{A3F345ED-1E09-4C37-BDF1-FF06F50D90D3}" presName="sibTrans" presStyleLbl="bgSibTrans2D1" presStyleIdx="9" presStyleCnt="12"/>
      <dgm:spPr/>
    </dgm:pt>
    <dgm:pt modelId="{2FA5CA4B-726F-459E-8299-7C99E30BEF5C}" type="pres">
      <dgm:prSet presAssocID="{6F203B29-F628-4D0B-85A3-8F2E0A163335}" presName="compNode" presStyleCnt="0"/>
      <dgm:spPr/>
    </dgm:pt>
    <dgm:pt modelId="{FB5DFD1A-60E0-4A12-A068-EACEED0ED737}" type="pres">
      <dgm:prSet presAssocID="{6F203B29-F628-4D0B-85A3-8F2E0A163335}" presName="dummyConnPt" presStyleCnt="0"/>
      <dgm:spPr/>
    </dgm:pt>
    <dgm:pt modelId="{743AF3C4-1296-440E-9CF7-D301CB46E7FD}" type="pres">
      <dgm:prSet presAssocID="{6F203B29-F628-4D0B-85A3-8F2E0A163335}" presName="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34EE52C-2F40-4656-849C-16020F4D436C}" type="pres">
      <dgm:prSet presAssocID="{052CE229-9D5F-4617-B32A-26C8C3DAA293}" presName="sibTrans" presStyleLbl="bgSibTrans2D1" presStyleIdx="10" presStyleCnt="12"/>
      <dgm:spPr/>
    </dgm:pt>
    <dgm:pt modelId="{7A0CA397-7C9C-4E2B-99C3-7821E96830F9}" type="pres">
      <dgm:prSet presAssocID="{266BB472-E260-428B-85F7-52338F0DC053}" presName="compNode" presStyleCnt="0"/>
      <dgm:spPr/>
    </dgm:pt>
    <dgm:pt modelId="{C2FD4818-E185-4924-A7E4-8F652F2F9507}" type="pres">
      <dgm:prSet presAssocID="{266BB472-E260-428B-85F7-52338F0DC053}" presName="dummyConnPt" presStyleCnt="0"/>
      <dgm:spPr/>
    </dgm:pt>
    <dgm:pt modelId="{1ADCACF0-6BCA-4E69-A92F-4A045EDB0FF8}" type="pres">
      <dgm:prSet presAssocID="{266BB472-E260-428B-85F7-52338F0DC053}" presName="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791A214-0AD0-43D8-946A-1FBAE36F1334}" type="pres">
      <dgm:prSet presAssocID="{5874BCAC-D10A-4634-BDAC-2B9DD56DA16B}" presName="sibTrans" presStyleLbl="bgSibTrans2D1" presStyleIdx="11" presStyleCnt="12"/>
      <dgm:spPr/>
    </dgm:pt>
    <dgm:pt modelId="{70DE9544-5A0C-4EAC-8352-6798AA171A27}" type="pres">
      <dgm:prSet presAssocID="{C45EEF7C-039B-4C26-B925-132A7F23DB48}" presName="compNode" presStyleCnt="0"/>
      <dgm:spPr/>
    </dgm:pt>
    <dgm:pt modelId="{EB06E152-582E-4D2A-A727-807CE55177AA}" type="pres">
      <dgm:prSet presAssocID="{C45EEF7C-039B-4C26-B925-132A7F23DB48}" presName="dummyConnPt" presStyleCnt="0"/>
      <dgm:spPr/>
    </dgm:pt>
    <dgm:pt modelId="{C26300DE-4906-40E4-9B00-2C2D3D35A73D}" type="pres">
      <dgm:prSet presAssocID="{C45EEF7C-039B-4C26-B925-132A7F23DB48}" presName="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9759654F-A8E7-468F-8E45-DB5A3D782650}" type="presOf" srcId="{C8931C27-038A-4F88-B908-E7E85A27EC8A}" destId="{A6869A9E-9465-4F85-BE0D-83E4D974B40E}" srcOrd="0" destOrd="0" presId="urn:microsoft.com/office/officeart/2005/8/layout/bProcess4"/>
    <dgm:cxn modelId="{F9579F98-734C-4DE6-A4E5-A7751C1A0600}" type="presOf" srcId="{266BB472-E260-428B-85F7-52338F0DC053}" destId="{1ADCACF0-6BCA-4E69-A92F-4A045EDB0FF8}" srcOrd="0" destOrd="0" presId="urn:microsoft.com/office/officeart/2005/8/layout/bProcess4"/>
    <dgm:cxn modelId="{579D4401-D770-49F6-963B-41254FFDD180}" type="presOf" srcId="{157C6CFA-5311-44AC-8BE9-DBE4B67BC49D}" destId="{5D732822-4232-4445-99E7-47B595B7B2D1}" srcOrd="0" destOrd="0" presId="urn:microsoft.com/office/officeart/2005/8/layout/bProcess4"/>
    <dgm:cxn modelId="{D35FBD2B-1998-46F9-A451-63AA0DF838CF}" type="presOf" srcId="{28F4BD70-D9AB-4D05-BD74-CF2B044070B3}" destId="{5F7BD26B-D16B-40C9-A9E1-10A66FDC651F}" srcOrd="0" destOrd="0" presId="urn:microsoft.com/office/officeart/2005/8/layout/bProcess4"/>
    <dgm:cxn modelId="{A3A0ED6E-AA52-4008-8EE3-71F4317AFB86}" type="presOf" srcId="{68962D9C-FA67-4289-B82B-474E7EC9F1E2}" destId="{9D6FDC0B-03F3-4DA7-89C0-2B49815B2C0B}" srcOrd="0" destOrd="0" presId="urn:microsoft.com/office/officeart/2005/8/layout/bProcess4"/>
    <dgm:cxn modelId="{D1083FBC-239A-459D-B6AA-2A3368F90398}" type="presOf" srcId="{ED905221-907E-47DF-A8C5-C13A7928CC31}" destId="{BAC8CB82-4E72-4BF3-82CC-B064294B30AB}" srcOrd="0" destOrd="0" presId="urn:microsoft.com/office/officeart/2005/8/layout/bProcess4"/>
    <dgm:cxn modelId="{6C8AFC61-3CD9-47B6-B6DB-5880F9FE6E8C}" type="presOf" srcId="{019FF754-E5CA-4878-83A1-07EFED21DF85}" destId="{0AAB7B3A-B93B-4016-AC2B-E084F2140B47}" srcOrd="0" destOrd="0" presId="urn:microsoft.com/office/officeart/2005/8/layout/bProcess4"/>
    <dgm:cxn modelId="{4D97743E-2A9F-4AFE-B197-3578824A5F56}" srcId="{68962D9C-FA67-4289-B82B-474E7EC9F1E2}" destId="{ED905221-907E-47DF-A8C5-C13A7928CC31}" srcOrd="8" destOrd="0" parTransId="{253CE3FE-879B-4B83-A2F4-240010A50D7F}" sibTransId="{A15C472B-3477-4514-B423-55E654D12CA0}"/>
    <dgm:cxn modelId="{841C2626-7469-4C8E-A437-75FF0588B568}" type="presOf" srcId="{5EB10FC0-ED47-477D-910C-BB4C61E1A22B}" destId="{2A9BBC72-EB39-40E1-99EA-4F7C675FFD82}" srcOrd="0" destOrd="0" presId="urn:microsoft.com/office/officeart/2005/8/layout/bProcess4"/>
    <dgm:cxn modelId="{8FA8B657-0A16-40E1-82ED-5BAA930D028E}" type="presOf" srcId="{A014209E-7460-4B21-BDB0-E5BA3D214CE5}" destId="{466F0AAC-86D5-48A7-B0E6-0998C55966F8}" srcOrd="0" destOrd="0" presId="urn:microsoft.com/office/officeart/2005/8/layout/bProcess4"/>
    <dgm:cxn modelId="{D32EF4F9-25DC-4976-B8D3-265DCE1911FA}" type="presOf" srcId="{6F203B29-F628-4D0B-85A3-8F2E0A163335}" destId="{743AF3C4-1296-440E-9CF7-D301CB46E7FD}" srcOrd="0" destOrd="0" presId="urn:microsoft.com/office/officeart/2005/8/layout/bProcess4"/>
    <dgm:cxn modelId="{938F0899-B236-40CD-9CB9-F9AF1E3A57BC}" type="presOf" srcId="{A49C5B94-A026-42AB-9198-6A5BF139E684}" destId="{8342A897-BC54-4C57-A633-01992CAFF1BD}" srcOrd="0" destOrd="0" presId="urn:microsoft.com/office/officeart/2005/8/layout/bProcess4"/>
    <dgm:cxn modelId="{D1C4E28B-DD7A-405B-A319-E5D3350CE554}" type="presOf" srcId="{C45EEF7C-039B-4C26-B925-132A7F23DB48}" destId="{C26300DE-4906-40E4-9B00-2C2D3D35A73D}" srcOrd="0" destOrd="0" presId="urn:microsoft.com/office/officeart/2005/8/layout/bProcess4"/>
    <dgm:cxn modelId="{96F6C890-DED4-4007-AB90-719D6C9B80CA}" type="presOf" srcId="{EA63C4D7-7879-4C03-BB92-624BF272AA9A}" destId="{2BEFA518-5418-47CE-A431-2F7526418C3D}" srcOrd="0" destOrd="0" presId="urn:microsoft.com/office/officeart/2005/8/layout/bProcess4"/>
    <dgm:cxn modelId="{FA8E3A3C-1472-4A36-A417-696FD0649532}" type="presOf" srcId="{011D50CC-FF51-49DB-8A3C-D3C67B62E6E0}" destId="{4A4D86A9-B68E-4F6B-A653-44AB4D087C61}" srcOrd="0" destOrd="0" presId="urn:microsoft.com/office/officeart/2005/8/layout/bProcess4"/>
    <dgm:cxn modelId="{648B1175-B3DE-43F8-9352-AE575AFD2A56}" srcId="{68962D9C-FA67-4289-B82B-474E7EC9F1E2}" destId="{6F203B29-F628-4D0B-85A3-8F2E0A163335}" srcOrd="10" destOrd="0" parTransId="{6810BEE3-E32B-4B9D-9999-6629B972CA0C}" sibTransId="{052CE229-9D5F-4617-B32A-26C8C3DAA293}"/>
    <dgm:cxn modelId="{AE640A7E-72BE-45FC-9447-003C024B1FCD}" type="presOf" srcId="{5874BCAC-D10A-4634-BDAC-2B9DD56DA16B}" destId="{3791A214-0AD0-43D8-946A-1FBAE36F1334}" srcOrd="0" destOrd="0" presId="urn:microsoft.com/office/officeart/2005/8/layout/bProcess4"/>
    <dgm:cxn modelId="{CA9F11F1-B185-4105-99F5-672B85D2FBE7}" srcId="{68962D9C-FA67-4289-B82B-474E7EC9F1E2}" destId="{011D50CC-FF51-49DB-8A3C-D3C67B62E6E0}" srcOrd="1" destOrd="0" parTransId="{9BD9FDE8-565B-49B2-B04C-1DB56310E9D6}" sibTransId="{019FF754-E5CA-4878-83A1-07EFED21DF85}"/>
    <dgm:cxn modelId="{578BC7E2-83C3-405C-8A0B-7A4DFD3FD304}" srcId="{68962D9C-FA67-4289-B82B-474E7EC9F1E2}" destId="{A49C5B94-A026-42AB-9198-6A5BF139E684}" srcOrd="7" destOrd="0" parTransId="{CEE63510-4B70-464C-92D7-5DC2A2171FF0}" sibTransId="{B14BD40B-F504-4329-BFA8-1A1F1A781136}"/>
    <dgm:cxn modelId="{C7D3441E-7CF6-4929-AADF-365A1BAB9364}" type="presOf" srcId="{B14BD40B-F504-4329-BFA8-1A1F1A781136}" destId="{D2D97454-56AA-4362-A132-9B9381667AFD}" srcOrd="0" destOrd="0" presId="urn:microsoft.com/office/officeart/2005/8/layout/bProcess4"/>
    <dgm:cxn modelId="{6A5A90ED-2C6C-47AD-88F6-9CEA97941F77}" type="presOf" srcId="{7555E1E3-3092-45A5-A16D-BA9E0C1C88B9}" destId="{BDE2F90D-5F80-4870-8F1B-3F1A47A1214C}" srcOrd="0" destOrd="0" presId="urn:microsoft.com/office/officeart/2005/8/layout/bProcess4"/>
    <dgm:cxn modelId="{904FDBF5-634F-4E6F-894A-89521B7E75B1}" type="presOf" srcId="{052CE229-9D5F-4617-B32A-26C8C3DAA293}" destId="{234EE52C-2F40-4656-849C-16020F4D436C}" srcOrd="0" destOrd="0" presId="urn:microsoft.com/office/officeart/2005/8/layout/bProcess4"/>
    <dgm:cxn modelId="{F2FF6790-8DE7-40E4-BE8F-70BE453D3359}" srcId="{68962D9C-FA67-4289-B82B-474E7EC9F1E2}" destId="{A014209E-7460-4B21-BDB0-E5BA3D214CE5}" srcOrd="0" destOrd="0" parTransId="{D1C7E601-848C-440C-8775-F1BAC7F4CC31}" sibTransId="{5EB10FC0-ED47-477D-910C-BB4C61E1A22B}"/>
    <dgm:cxn modelId="{652CE77B-8BCD-43C1-97C3-A94FDA30F68C}" srcId="{68962D9C-FA67-4289-B82B-474E7EC9F1E2}" destId="{B6564A2C-A58B-46E2-8CF6-B8897AC9E5A6}" srcOrd="4" destOrd="0" parTransId="{653444A9-90C9-4797-9345-928030F7D40F}" sibTransId="{25AF7A61-5EEE-44A3-A5DA-88ACE972DE98}"/>
    <dgm:cxn modelId="{9579B110-AA6F-40EE-BB59-16BFC6A34373}" type="presOf" srcId="{25AF7A61-5EEE-44A3-A5DA-88ACE972DE98}" destId="{384801EE-53B1-48BF-96D2-98A1D1EE4AE5}" srcOrd="0" destOrd="0" presId="urn:microsoft.com/office/officeart/2005/8/layout/bProcess4"/>
    <dgm:cxn modelId="{600E8BF6-9BA9-4259-9596-9462BBD949CF}" srcId="{68962D9C-FA67-4289-B82B-474E7EC9F1E2}" destId="{4803C143-C4AC-407D-AA74-24CFDCE7EC5E}" srcOrd="9" destOrd="0" parTransId="{2D6CD8C2-F2B0-4A5B-A177-3AA3979763B1}" sibTransId="{A3F345ED-1E09-4C37-BDF1-FF06F50D90D3}"/>
    <dgm:cxn modelId="{DFF699AE-BF63-46BE-BE62-29BB9E033BE3}" srcId="{68962D9C-FA67-4289-B82B-474E7EC9F1E2}" destId="{7555E1E3-3092-45A5-A16D-BA9E0C1C88B9}" srcOrd="5" destOrd="0" parTransId="{36167DB9-6311-4BA2-A3DA-3D8FA9BECCFB}" sibTransId="{EA63C4D7-7879-4C03-BB92-624BF272AA9A}"/>
    <dgm:cxn modelId="{4DB60FD4-432D-452F-893E-38FA84A7FF08}" srcId="{68962D9C-FA67-4289-B82B-474E7EC9F1E2}" destId="{266BB472-E260-428B-85F7-52338F0DC053}" srcOrd="11" destOrd="0" parTransId="{A83B3E5C-6ADA-4EA2-8E1C-3156D88B149C}" sibTransId="{5874BCAC-D10A-4634-BDAC-2B9DD56DA16B}"/>
    <dgm:cxn modelId="{ECB85833-94A7-4DE4-B696-E23BB5BAA894}" type="presOf" srcId="{A15C472B-3477-4514-B423-55E654D12CA0}" destId="{87421AC6-CF08-4A4B-918D-2C52CA35BC3C}" srcOrd="0" destOrd="0" presId="urn:microsoft.com/office/officeart/2005/8/layout/bProcess4"/>
    <dgm:cxn modelId="{BDD6E043-DA8D-4F90-9C6C-34DAF1528C2E}" srcId="{68962D9C-FA67-4289-B82B-474E7EC9F1E2}" destId="{C45EEF7C-039B-4C26-B925-132A7F23DB48}" srcOrd="12" destOrd="0" parTransId="{2B97D928-75D0-4BD8-A054-2118B36A629F}" sibTransId="{629A9098-5F16-4B76-BD45-C896D939922C}"/>
    <dgm:cxn modelId="{65CFC343-9445-4069-8353-E358AE39CF2A}" srcId="{68962D9C-FA67-4289-B82B-474E7EC9F1E2}" destId="{C8931C27-038A-4F88-B908-E7E85A27EC8A}" srcOrd="6" destOrd="0" parTransId="{D9C2192B-15C1-4173-A5FF-5446C8699E1C}" sibTransId="{478B74BA-22DA-40A1-9E83-047E02C8E549}"/>
    <dgm:cxn modelId="{FFE18FB5-ED87-4597-A192-854475C819A4}" type="presOf" srcId="{B6564A2C-A58B-46E2-8CF6-B8897AC9E5A6}" destId="{DDDC293A-CD15-4D2B-88FB-51F37EED2B32}" srcOrd="0" destOrd="0" presId="urn:microsoft.com/office/officeart/2005/8/layout/bProcess4"/>
    <dgm:cxn modelId="{2449729B-95EA-42C6-BA02-9511CB54E260}" type="presOf" srcId="{E1BBD731-958B-4C87-AE9A-E23F043D1B1F}" destId="{4BC511E4-F6F9-4AEE-87A5-A47A1640B83D}" srcOrd="0" destOrd="0" presId="urn:microsoft.com/office/officeart/2005/8/layout/bProcess4"/>
    <dgm:cxn modelId="{2C18B921-AC5F-4DE3-A75B-2E13F612B6C8}" type="presOf" srcId="{478B74BA-22DA-40A1-9E83-047E02C8E549}" destId="{13174D7E-D220-4C1D-82F5-94FEAF2B7FFC}" srcOrd="0" destOrd="0" presId="urn:microsoft.com/office/officeart/2005/8/layout/bProcess4"/>
    <dgm:cxn modelId="{CF14D085-AA04-42E9-B1A3-B2333B49A7D6}" srcId="{68962D9C-FA67-4289-B82B-474E7EC9F1E2}" destId="{28F4BD70-D9AB-4D05-BD74-CF2B044070B3}" srcOrd="2" destOrd="0" parTransId="{B6E4BFC5-C89B-4DEC-8B67-59ECDB05FA5C}" sibTransId="{157C6CFA-5311-44AC-8BE9-DBE4B67BC49D}"/>
    <dgm:cxn modelId="{6CA6B684-3957-424E-85A6-9DBFD79F0733}" type="presOf" srcId="{4803C143-C4AC-407D-AA74-24CFDCE7EC5E}" destId="{6B919394-C573-4001-8A53-F6931D600A29}" srcOrd="0" destOrd="0" presId="urn:microsoft.com/office/officeart/2005/8/layout/bProcess4"/>
    <dgm:cxn modelId="{392039A6-27F4-4A30-B8C4-A7BA8B80DFA8}" srcId="{68962D9C-FA67-4289-B82B-474E7EC9F1E2}" destId="{E1BBD731-958B-4C87-AE9A-E23F043D1B1F}" srcOrd="3" destOrd="0" parTransId="{1662892C-8382-4CD3-ABD9-DBE0DC590529}" sibTransId="{4DA738D3-D839-4CA2-A19E-9E305714168A}"/>
    <dgm:cxn modelId="{2A1FCB5A-8B7D-42CE-908C-B5470A79E6AD}" type="presOf" srcId="{A3F345ED-1E09-4C37-BDF1-FF06F50D90D3}" destId="{ED838E8F-4036-4C39-93F6-55815E52D126}" srcOrd="0" destOrd="0" presId="urn:microsoft.com/office/officeart/2005/8/layout/bProcess4"/>
    <dgm:cxn modelId="{45C14CD9-1D56-4C61-8215-71E43A17FC12}" type="presOf" srcId="{4DA738D3-D839-4CA2-A19E-9E305714168A}" destId="{1C061866-C78D-4004-94B1-3D5B0B13DD4E}" srcOrd="0" destOrd="0" presId="urn:microsoft.com/office/officeart/2005/8/layout/bProcess4"/>
    <dgm:cxn modelId="{57CA9651-F6B1-425F-835B-97E22917720F}" type="presParOf" srcId="{9D6FDC0B-03F3-4DA7-89C0-2B49815B2C0B}" destId="{51BA0836-13D8-4A71-B7FF-AB55CEB33EB9}" srcOrd="0" destOrd="0" presId="urn:microsoft.com/office/officeart/2005/8/layout/bProcess4"/>
    <dgm:cxn modelId="{77BEEFCA-179B-4608-9525-CCD47B139A37}" type="presParOf" srcId="{51BA0836-13D8-4A71-B7FF-AB55CEB33EB9}" destId="{D2E67754-7924-441B-98DC-41BED60046C4}" srcOrd="0" destOrd="0" presId="urn:microsoft.com/office/officeart/2005/8/layout/bProcess4"/>
    <dgm:cxn modelId="{B403F08B-1061-4067-9338-CA471E83EA86}" type="presParOf" srcId="{51BA0836-13D8-4A71-B7FF-AB55CEB33EB9}" destId="{466F0AAC-86D5-48A7-B0E6-0998C55966F8}" srcOrd="1" destOrd="0" presId="urn:microsoft.com/office/officeart/2005/8/layout/bProcess4"/>
    <dgm:cxn modelId="{1E234084-7810-4C24-8EE0-63C3D8696315}" type="presParOf" srcId="{9D6FDC0B-03F3-4DA7-89C0-2B49815B2C0B}" destId="{2A9BBC72-EB39-40E1-99EA-4F7C675FFD82}" srcOrd="1" destOrd="0" presId="urn:microsoft.com/office/officeart/2005/8/layout/bProcess4"/>
    <dgm:cxn modelId="{AE079AD9-70EE-4377-8BEB-A0FEDA4C33D4}" type="presParOf" srcId="{9D6FDC0B-03F3-4DA7-89C0-2B49815B2C0B}" destId="{112C0DC4-6866-4D8D-9792-DD3AD523E050}" srcOrd="2" destOrd="0" presId="urn:microsoft.com/office/officeart/2005/8/layout/bProcess4"/>
    <dgm:cxn modelId="{8F7E1486-E5A4-45B1-B556-3FC6EA251E1A}" type="presParOf" srcId="{112C0DC4-6866-4D8D-9792-DD3AD523E050}" destId="{3C0E3EA8-F3D5-4A3B-B62A-80FA87AFB38E}" srcOrd="0" destOrd="0" presId="urn:microsoft.com/office/officeart/2005/8/layout/bProcess4"/>
    <dgm:cxn modelId="{EE26994F-E570-4D44-B584-DC1C855F5EE9}" type="presParOf" srcId="{112C0DC4-6866-4D8D-9792-DD3AD523E050}" destId="{4A4D86A9-B68E-4F6B-A653-44AB4D087C61}" srcOrd="1" destOrd="0" presId="urn:microsoft.com/office/officeart/2005/8/layout/bProcess4"/>
    <dgm:cxn modelId="{6C670AAA-6BD0-483B-AFA6-B91B23A3EA63}" type="presParOf" srcId="{9D6FDC0B-03F3-4DA7-89C0-2B49815B2C0B}" destId="{0AAB7B3A-B93B-4016-AC2B-E084F2140B47}" srcOrd="3" destOrd="0" presId="urn:microsoft.com/office/officeart/2005/8/layout/bProcess4"/>
    <dgm:cxn modelId="{58F9EA5B-ED8F-4BE6-A784-46623580C53E}" type="presParOf" srcId="{9D6FDC0B-03F3-4DA7-89C0-2B49815B2C0B}" destId="{72BAC17C-6233-40CB-ACD9-FBD00C3EE4BF}" srcOrd="4" destOrd="0" presId="urn:microsoft.com/office/officeart/2005/8/layout/bProcess4"/>
    <dgm:cxn modelId="{C460115C-D4B0-4B2B-BDAD-6CE6CF2DBF81}" type="presParOf" srcId="{72BAC17C-6233-40CB-ACD9-FBD00C3EE4BF}" destId="{DA4F3583-0E60-4298-9DFC-DB86F4615E68}" srcOrd="0" destOrd="0" presId="urn:microsoft.com/office/officeart/2005/8/layout/bProcess4"/>
    <dgm:cxn modelId="{39069EF7-89D4-42B2-BC0D-AFAB3BA627AF}" type="presParOf" srcId="{72BAC17C-6233-40CB-ACD9-FBD00C3EE4BF}" destId="{5F7BD26B-D16B-40C9-A9E1-10A66FDC651F}" srcOrd="1" destOrd="0" presId="urn:microsoft.com/office/officeart/2005/8/layout/bProcess4"/>
    <dgm:cxn modelId="{8D24916E-7F7E-4253-A57E-FBC7F07558F8}" type="presParOf" srcId="{9D6FDC0B-03F3-4DA7-89C0-2B49815B2C0B}" destId="{5D732822-4232-4445-99E7-47B595B7B2D1}" srcOrd="5" destOrd="0" presId="urn:microsoft.com/office/officeart/2005/8/layout/bProcess4"/>
    <dgm:cxn modelId="{72763077-99E6-496D-9BF0-B9A0791C6EB5}" type="presParOf" srcId="{9D6FDC0B-03F3-4DA7-89C0-2B49815B2C0B}" destId="{5ED4B49C-531B-447D-A19E-4562D23E295D}" srcOrd="6" destOrd="0" presId="urn:microsoft.com/office/officeart/2005/8/layout/bProcess4"/>
    <dgm:cxn modelId="{C1603DC6-C9E6-4E8C-8C90-CB9CAD00F330}" type="presParOf" srcId="{5ED4B49C-531B-447D-A19E-4562D23E295D}" destId="{9DB55CCB-BBA7-4F17-B591-2DF397014DAD}" srcOrd="0" destOrd="0" presId="urn:microsoft.com/office/officeart/2005/8/layout/bProcess4"/>
    <dgm:cxn modelId="{75808EC3-B559-49DE-AAA7-F96B48A34AE7}" type="presParOf" srcId="{5ED4B49C-531B-447D-A19E-4562D23E295D}" destId="{4BC511E4-F6F9-4AEE-87A5-A47A1640B83D}" srcOrd="1" destOrd="0" presId="urn:microsoft.com/office/officeart/2005/8/layout/bProcess4"/>
    <dgm:cxn modelId="{AF7B309A-CAF0-49F9-8A84-70641EF3745C}" type="presParOf" srcId="{9D6FDC0B-03F3-4DA7-89C0-2B49815B2C0B}" destId="{1C061866-C78D-4004-94B1-3D5B0B13DD4E}" srcOrd="7" destOrd="0" presId="urn:microsoft.com/office/officeart/2005/8/layout/bProcess4"/>
    <dgm:cxn modelId="{393FAE12-9898-4482-BA13-41257A8ECFC7}" type="presParOf" srcId="{9D6FDC0B-03F3-4DA7-89C0-2B49815B2C0B}" destId="{29E91917-53A7-41BF-98BA-0FA7F3495BE1}" srcOrd="8" destOrd="0" presId="urn:microsoft.com/office/officeart/2005/8/layout/bProcess4"/>
    <dgm:cxn modelId="{00544581-8677-4643-90B7-98E5A2042ED7}" type="presParOf" srcId="{29E91917-53A7-41BF-98BA-0FA7F3495BE1}" destId="{B63AA029-9F3C-4DE5-9B7B-06371E97C444}" srcOrd="0" destOrd="0" presId="urn:microsoft.com/office/officeart/2005/8/layout/bProcess4"/>
    <dgm:cxn modelId="{7707CC95-9BE1-4E14-89F9-7EE27630B1F8}" type="presParOf" srcId="{29E91917-53A7-41BF-98BA-0FA7F3495BE1}" destId="{DDDC293A-CD15-4D2B-88FB-51F37EED2B32}" srcOrd="1" destOrd="0" presId="urn:microsoft.com/office/officeart/2005/8/layout/bProcess4"/>
    <dgm:cxn modelId="{F4F24F18-7F66-4572-9C23-7C777AF8B0C8}" type="presParOf" srcId="{9D6FDC0B-03F3-4DA7-89C0-2B49815B2C0B}" destId="{384801EE-53B1-48BF-96D2-98A1D1EE4AE5}" srcOrd="9" destOrd="0" presId="urn:microsoft.com/office/officeart/2005/8/layout/bProcess4"/>
    <dgm:cxn modelId="{F653BC62-8468-455D-B8B1-7CB721AED9F2}" type="presParOf" srcId="{9D6FDC0B-03F3-4DA7-89C0-2B49815B2C0B}" destId="{CF3CFC1E-3825-483D-B662-6BBDCEE977B4}" srcOrd="10" destOrd="0" presId="urn:microsoft.com/office/officeart/2005/8/layout/bProcess4"/>
    <dgm:cxn modelId="{23F18575-D260-4595-BEDA-959DB66B03FF}" type="presParOf" srcId="{CF3CFC1E-3825-483D-B662-6BBDCEE977B4}" destId="{AEE1263A-8015-4390-BC94-072C42902CE0}" srcOrd="0" destOrd="0" presId="urn:microsoft.com/office/officeart/2005/8/layout/bProcess4"/>
    <dgm:cxn modelId="{93D8F8A4-8C78-4827-A09E-66CA60C5FC05}" type="presParOf" srcId="{CF3CFC1E-3825-483D-B662-6BBDCEE977B4}" destId="{BDE2F90D-5F80-4870-8F1B-3F1A47A1214C}" srcOrd="1" destOrd="0" presId="urn:microsoft.com/office/officeart/2005/8/layout/bProcess4"/>
    <dgm:cxn modelId="{B787626E-ACF2-47C8-BF05-91B3DBD288A5}" type="presParOf" srcId="{9D6FDC0B-03F3-4DA7-89C0-2B49815B2C0B}" destId="{2BEFA518-5418-47CE-A431-2F7526418C3D}" srcOrd="11" destOrd="0" presId="urn:microsoft.com/office/officeart/2005/8/layout/bProcess4"/>
    <dgm:cxn modelId="{60DFDCF7-2A22-4D51-9737-54005D175992}" type="presParOf" srcId="{9D6FDC0B-03F3-4DA7-89C0-2B49815B2C0B}" destId="{32881244-721F-4F75-9901-BE778410E4AC}" srcOrd="12" destOrd="0" presId="urn:microsoft.com/office/officeart/2005/8/layout/bProcess4"/>
    <dgm:cxn modelId="{74861150-801F-493D-9C75-0E03BE038F9A}" type="presParOf" srcId="{32881244-721F-4F75-9901-BE778410E4AC}" destId="{56464616-F235-4FCC-A818-3AA4936DA9F5}" srcOrd="0" destOrd="0" presId="urn:microsoft.com/office/officeart/2005/8/layout/bProcess4"/>
    <dgm:cxn modelId="{A2DFF242-6006-4E71-A389-19D7139CCC9F}" type="presParOf" srcId="{32881244-721F-4F75-9901-BE778410E4AC}" destId="{A6869A9E-9465-4F85-BE0D-83E4D974B40E}" srcOrd="1" destOrd="0" presId="urn:microsoft.com/office/officeart/2005/8/layout/bProcess4"/>
    <dgm:cxn modelId="{AE7AD111-DFAC-43A3-BD56-82EAFC3C3F25}" type="presParOf" srcId="{9D6FDC0B-03F3-4DA7-89C0-2B49815B2C0B}" destId="{13174D7E-D220-4C1D-82F5-94FEAF2B7FFC}" srcOrd="13" destOrd="0" presId="urn:microsoft.com/office/officeart/2005/8/layout/bProcess4"/>
    <dgm:cxn modelId="{7C20CB01-F3A1-48AE-B008-39CD63EA70B6}" type="presParOf" srcId="{9D6FDC0B-03F3-4DA7-89C0-2B49815B2C0B}" destId="{F5666F76-4FDB-415B-BC00-180F8A284383}" srcOrd="14" destOrd="0" presId="urn:microsoft.com/office/officeart/2005/8/layout/bProcess4"/>
    <dgm:cxn modelId="{74B68028-B422-4C2D-8519-1ED6DC4D0DDF}" type="presParOf" srcId="{F5666F76-4FDB-415B-BC00-180F8A284383}" destId="{0BD21223-7E9A-490D-B9EF-4AD22EA39CB2}" srcOrd="0" destOrd="0" presId="urn:microsoft.com/office/officeart/2005/8/layout/bProcess4"/>
    <dgm:cxn modelId="{77254C0C-B81A-4A31-AFE6-A6FA8E21B7AA}" type="presParOf" srcId="{F5666F76-4FDB-415B-BC00-180F8A284383}" destId="{8342A897-BC54-4C57-A633-01992CAFF1BD}" srcOrd="1" destOrd="0" presId="urn:microsoft.com/office/officeart/2005/8/layout/bProcess4"/>
    <dgm:cxn modelId="{9CDE7DF6-23F3-41F9-8F33-098636B0E1C9}" type="presParOf" srcId="{9D6FDC0B-03F3-4DA7-89C0-2B49815B2C0B}" destId="{D2D97454-56AA-4362-A132-9B9381667AFD}" srcOrd="15" destOrd="0" presId="urn:microsoft.com/office/officeart/2005/8/layout/bProcess4"/>
    <dgm:cxn modelId="{3ED3E1D0-4A3F-49C8-BFB0-4E806D03B896}" type="presParOf" srcId="{9D6FDC0B-03F3-4DA7-89C0-2B49815B2C0B}" destId="{5CE6D97C-68C4-4A6B-99B2-7C7412011C05}" srcOrd="16" destOrd="0" presId="urn:microsoft.com/office/officeart/2005/8/layout/bProcess4"/>
    <dgm:cxn modelId="{0BCC1410-B616-4EE1-82C9-3F351858BBF2}" type="presParOf" srcId="{5CE6D97C-68C4-4A6B-99B2-7C7412011C05}" destId="{24BFB0EC-F18F-4EBE-8EEC-D98A0DFC2B6D}" srcOrd="0" destOrd="0" presId="urn:microsoft.com/office/officeart/2005/8/layout/bProcess4"/>
    <dgm:cxn modelId="{54F6F187-2983-4E1D-9E5F-3F56E7DDE34C}" type="presParOf" srcId="{5CE6D97C-68C4-4A6B-99B2-7C7412011C05}" destId="{BAC8CB82-4E72-4BF3-82CC-B064294B30AB}" srcOrd="1" destOrd="0" presId="urn:microsoft.com/office/officeart/2005/8/layout/bProcess4"/>
    <dgm:cxn modelId="{FB447945-7B8F-4EB3-9556-F42B834D0503}" type="presParOf" srcId="{9D6FDC0B-03F3-4DA7-89C0-2B49815B2C0B}" destId="{87421AC6-CF08-4A4B-918D-2C52CA35BC3C}" srcOrd="17" destOrd="0" presId="urn:microsoft.com/office/officeart/2005/8/layout/bProcess4"/>
    <dgm:cxn modelId="{3CCF8B0F-74A3-4AB4-9A57-04C34626157F}" type="presParOf" srcId="{9D6FDC0B-03F3-4DA7-89C0-2B49815B2C0B}" destId="{7F0F6138-950A-48DD-A026-F16C3E757C15}" srcOrd="18" destOrd="0" presId="urn:microsoft.com/office/officeart/2005/8/layout/bProcess4"/>
    <dgm:cxn modelId="{338F0F18-0CDF-457D-A983-5566B49A1462}" type="presParOf" srcId="{7F0F6138-950A-48DD-A026-F16C3E757C15}" destId="{EC9AC7EA-A30C-4C14-9179-E482843717A1}" srcOrd="0" destOrd="0" presId="urn:microsoft.com/office/officeart/2005/8/layout/bProcess4"/>
    <dgm:cxn modelId="{59279391-F954-4E53-AFD5-E440D42B7299}" type="presParOf" srcId="{7F0F6138-950A-48DD-A026-F16C3E757C15}" destId="{6B919394-C573-4001-8A53-F6931D600A29}" srcOrd="1" destOrd="0" presId="urn:microsoft.com/office/officeart/2005/8/layout/bProcess4"/>
    <dgm:cxn modelId="{2C93112B-0980-480F-AD5B-6C736310D9F9}" type="presParOf" srcId="{9D6FDC0B-03F3-4DA7-89C0-2B49815B2C0B}" destId="{ED838E8F-4036-4C39-93F6-55815E52D126}" srcOrd="19" destOrd="0" presId="urn:microsoft.com/office/officeart/2005/8/layout/bProcess4"/>
    <dgm:cxn modelId="{904A777F-205F-4781-AE97-0956D4FEF689}" type="presParOf" srcId="{9D6FDC0B-03F3-4DA7-89C0-2B49815B2C0B}" destId="{2FA5CA4B-726F-459E-8299-7C99E30BEF5C}" srcOrd="20" destOrd="0" presId="urn:microsoft.com/office/officeart/2005/8/layout/bProcess4"/>
    <dgm:cxn modelId="{C24146D4-D2C7-4ABA-A09A-6558648A88EC}" type="presParOf" srcId="{2FA5CA4B-726F-459E-8299-7C99E30BEF5C}" destId="{FB5DFD1A-60E0-4A12-A068-EACEED0ED737}" srcOrd="0" destOrd="0" presId="urn:microsoft.com/office/officeart/2005/8/layout/bProcess4"/>
    <dgm:cxn modelId="{A3B39C05-A5AF-42CE-9746-64CC8C24A4E1}" type="presParOf" srcId="{2FA5CA4B-726F-459E-8299-7C99E30BEF5C}" destId="{743AF3C4-1296-440E-9CF7-D301CB46E7FD}" srcOrd="1" destOrd="0" presId="urn:microsoft.com/office/officeart/2005/8/layout/bProcess4"/>
    <dgm:cxn modelId="{031F9060-F91E-405C-882B-4D8817434053}" type="presParOf" srcId="{9D6FDC0B-03F3-4DA7-89C0-2B49815B2C0B}" destId="{234EE52C-2F40-4656-849C-16020F4D436C}" srcOrd="21" destOrd="0" presId="urn:microsoft.com/office/officeart/2005/8/layout/bProcess4"/>
    <dgm:cxn modelId="{680760BE-BAC1-4A12-ACF4-F3FDFC281305}" type="presParOf" srcId="{9D6FDC0B-03F3-4DA7-89C0-2B49815B2C0B}" destId="{7A0CA397-7C9C-4E2B-99C3-7821E96830F9}" srcOrd="22" destOrd="0" presId="urn:microsoft.com/office/officeart/2005/8/layout/bProcess4"/>
    <dgm:cxn modelId="{6421700D-4C3A-42F2-87D8-CAED2524F73D}" type="presParOf" srcId="{7A0CA397-7C9C-4E2B-99C3-7821E96830F9}" destId="{C2FD4818-E185-4924-A7E4-8F652F2F9507}" srcOrd="0" destOrd="0" presId="urn:microsoft.com/office/officeart/2005/8/layout/bProcess4"/>
    <dgm:cxn modelId="{864722BB-9EB7-406F-BBE5-EACB1707BBF0}" type="presParOf" srcId="{7A0CA397-7C9C-4E2B-99C3-7821E96830F9}" destId="{1ADCACF0-6BCA-4E69-A92F-4A045EDB0FF8}" srcOrd="1" destOrd="0" presId="urn:microsoft.com/office/officeart/2005/8/layout/bProcess4"/>
    <dgm:cxn modelId="{EC54751C-A5B9-484B-BE79-C1DD313683C6}" type="presParOf" srcId="{9D6FDC0B-03F3-4DA7-89C0-2B49815B2C0B}" destId="{3791A214-0AD0-43D8-946A-1FBAE36F1334}" srcOrd="23" destOrd="0" presId="urn:microsoft.com/office/officeart/2005/8/layout/bProcess4"/>
    <dgm:cxn modelId="{1E814913-464E-4062-AFC0-C934C58F934D}" type="presParOf" srcId="{9D6FDC0B-03F3-4DA7-89C0-2B49815B2C0B}" destId="{70DE9544-5A0C-4EAC-8352-6798AA171A27}" srcOrd="24" destOrd="0" presId="urn:microsoft.com/office/officeart/2005/8/layout/bProcess4"/>
    <dgm:cxn modelId="{0FF35998-9E11-4902-A1AB-2ED6B146D6CD}" type="presParOf" srcId="{70DE9544-5A0C-4EAC-8352-6798AA171A27}" destId="{EB06E152-582E-4D2A-A727-807CE55177AA}" srcOrd="0" destOrd="0" presId="urn:microsoft.com/office/officeart/2005/8/layout/bProcess4"/>
    <dgm:cxn modelId="{EFAC0DC3-6453-4819-9CB8-ADC9C5950ACE}" type="presParOf" srcId="{70DE9544-5A0C-4EAC-8352-6798AA171A27}" destId="{C26300DE-4906-40E4-9B00-2C2D3D35A73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0386AC-0903-449A-B938-A1B6978B649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C8F9B8F3-27B3-4DBC-9B66-0DB9FC2FC85C}">
      <dgm:prSet phldrT="[Text]"/>
      <dgm:spPr/>
      <dgm:t>
        <a:bodyPr/>
        <a:lstStyle/>
        <a:p>
          <a:r>
            <a:rPr lang="en-US" dirty="0" smtClean="0"/>
            <a:t>The larvae (L3) migrate away from the </a:t>
          </a:r>
          <a:r>
            <a:rPr lang="en-US" dirty="0" err="1" smtClean="0"/>
            <a:t>faecal</a:t>
          </a:r>
          <a:r>
            <a:rPr lang="en-US" dirty="0" smtClean="0"/>
            <a:t> pellets and some may </a:t>
          </a:r>
          <a:r>
            <a:rPr lang="en-US" dirty="0" err="1" smtClean="0"/>
            <a:t>travells</a:t>
          </a:r>
          <a:r>
            <a:rPr lang="en-US" dirty="0" smtClean="0"/>
            <a:t> 90 cm within 24 hrs.  But majority of them are found within 10cm of the </a:t>
          </a:r>
          <a:r>
            <a:rPr lang="en-US" dirty="0" err="1" smtClean="0"/>
            <a:t>faecal</a:t>
          </a:r>
          <a:r>
            <a:rPr lang="en-US" dirty="0" smtClean="0"/>
            <a:t> mass.</a:t>
          </a:r>
          <a:endParaRPr lang="en-IN" dirty="0"/>
        </a:p>
      </dgm:t>
    </dgm:pt>
    <dgm:pt modelId="{94F292E6-B0C9-4F99-B1F1-2322AEEBABF0}" type="parTrans" cxnId="{CA40D824-DBD9-4224-8160-239239DDC679}">
      <dgm:prSet/>
      <dgm:spPr/>
    </dgm:pt>
    <dgm:pt modelId="{1BEC059A-7867-4B0F-A76B-C9FB68BC2F37}" type="sibTrans" cxnId="{CA40D824-DBD9-4224-8160-239239DDC679}">
      <dgm:prSet/>
      <dgm:spPr/>
    </dgm:pt>
    <dgm:pt modelId="{F646CE69-C4D0-4D5B-B062-A97E221E2E52}">
      <dgm:prSet phldrT="[Text]"/>
      <dgm:spPr/>
      <dgm:t>
        <a:bodyPr/>
        <a:lstStyle/>
        <a:p>
          <a:r>
            <a:rPr lang="en-US" dirty="0" smtClean="0"/>
            <a:t>The motility of the L3 stage larva is maximum in the hot and moist condition. It is susceptible to cold and </a:t>
          </a:r>
          <a:r>
            <a:rPr lang="en-US" dirty="0" err="1" smtClean="0"/>
            <a:t>dessication</a:t>
          </a:r>
          <a:r>
            <a:rPr lang="en-US" dirty="0" smtClean="0"/>
            <a:t>.</a:t>
          </a:r>
          <a:endParaRPr lang="en-IN" dirty="0"/>
        </a:p>
      </dgm:t>
    </dgm:pt>
    <dgm:pt modelId="{7118BA77-57E4-4133-9A95-1F861D1A6B32}" type="parTrans" cxnId="{03795E44-EFE0-4CB8-B66E-FAAC7113B90B}">
      <dgm:prSet/>
      <dgm:spPr/>
    </dgm:pt>
    <dgm:pt modelId="{ECED0FC7-50AA-43E4-B1FB-88B7121FAFCF}" type="sibTrans" cxnId="{03795E44-EFE0-4CB8-B66E-FAAC7113B90B}">
      <dgm:prSet/>
      <dgm:spPr/>
    </dgm:pt>
    <dgm:pt modelId="{84A00D11-79DC-4CBA-AB76-74B0B439BD9F}" type="pres">
      <dgm:prSet presAssocID="{180386AC-0903-449A-B938-A1B6978B649E}" presName="compositeShape" presStyleCnt="0">
        <dgm:presLayoutVars>
          <dgm:chMax val="7"/>
          <dgm:dir/>
          <dgm:resizeHandles val="exact"/>
        </dgm:presLayoutVars>
      </dgm:prSet>
      <dgm:spPr/>
    </dgm:pt>
    <dgm:pt modelId="{34264CCC-C6F6-4FF3-9D0E-F68BE41A5780}" type="pres">
      <dgm:prSet presAssocID="{C8F9B8F3-27B3-4DBC-9B66-0DB9FC2FC85C}" presName="circ1" presStyleLbl="vennNode1" presStyleIdx="0" presStyleCnt="2"/>
      <dgm:spPr/>
      <dgm:t>
        <a:bodyPr/>
        <a:lstStyle/>
        <a:p>
          <a:endParaRPr lang="en-IN"/>
        </a:p>
      </dgm:t>
    </dgm:pt>
    <dgm:pt modelId="{938A14B7-818B-4E88-A7AB-F59C22FBFAB1}" type="pres">
      <dgm:prSet presAssocID="{C8F9B8F3-27B3-4DBC-9B66-0DB9FC2FC85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410427D-551E-42A3-B523-A2D1FDF5A302}" type="pres">
      <dgm:prSet presAssocID="{F646CE69-C4D0-4D5B-B062-A97E221E2E52}" presName="circ2" presStyleLbl="vennNode1" presStyleIdx="1" presStyleCnt="2"/>
      <dgm:spPr/>
      <dgm:t>
        <a:bodyPr/>
        <a:lstStyle/>
        <a:p>
          <a:endParaRPr lang="en-IN"/>
        </a:p>
      </dgm:t>
    </dgm:pt>
    <dgm:pt modelId="{8A90CD6E-7679-46B5-952F-C8EC4F3B9337}" type="pres">
      <dgm:prSet presAssocID="{F646CE69-C4D0-4D5B-B062-A97E221E2E5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4CD26BB0-D4DD-4EBB-9238-5F2A2AA0EB57}" type="presOf" srcId="{F646CE69-C4D0-4D5B-B062-A97E221E2E52}" destId="{8A90CD6E-7679-46B5-952F-C8EC4F3B9337}" srcOrd="1" destOrd="0" presId="urn:microsoft.com/office/officeart/2005/8/layout/venn1"/>
    <dgm:cxn modelId="{DE765992-0894-4880-A77D-60C875714AFD}" type="presOf" srcId="{C8F9B8F3-27B3-4DBC-9B66-0DB9FC2FC85C}" destId="{938A14B7-818B-4E88-A7AB-F59C22FBFAB1}" srcOrd="1" destOrd="0" presId="urn:microsoft.com/office/officeart/2005/8/layout/venn1"/>
    <dgm:cxn modelId="{03795E44-EFE0-4CB8-B66E-FAAC7113B90B}" srcId="{180386AC-0903-449A-B938-A1B6978B649E}" destId="{F646CE69-C4D0-4D5B-B062-A97E221E2E52}" srcOrd="1" destOrd="0" parTransId="{7118BA77-57E4-4133-9A95-1F861D1A6B32}" sibTransId="{ECED0FC7-50AA-43E4-B1FB-88B7121FAFCF}"/>
    <dgm:cxn modelId="{176D7FF1-7F12-4725-8FCB-ED91E8DC963B}" type="presOf" srcId="{C8F9B8F3-27B3-4DBC-9B66-0DB9FC2FC85C}" destId="{34264CCC-C6F6-4FF3-9D0E-F68BE41A5780}" srcOrd="0" destOrd="0" presId="urn:microsoft.com/office/officeart/2005/8/layout/venn1"/>
    <dgm:cxn modelId="{CA40D824-DBD9-4224-8160-239239DDC679}" srcId="{180386AC-0903-449A-B938-A1B6978B649E}" destId="{C8F9B8F3-27B3-4DBC-9B66-0DB9FC2FC85C}" srcOrd="0" destOrd="0" parTransId="{94F292E6-B0C9-4F99-B1F1-2322AEEBABF0}" sibTransId="{1BEC059A-7867-4B0F-A76B-C9FB68BC2F37}"/>
    <dgm:cxn modelId="{6AE07449-8961-44EA-98D3-AA3C635C12D4}" type="presOf" srcId="{180386AC-0903-449A-B938-A1B6978B649E}" destId="{84A00D11-79DC-4CBA-AB76-74B0B439BD9F}" srcOrd="0" destOrd="0" presId="urn:microsoft.com/office/officeart/2005/8/layout/venn1"/>
    <dgm:cxn modelId="{044BB136-568A-4439-98EC-84F5B6C67B9E}" type="presOf" srcId="{F646CE69-C4D0-4D5B-B062-A97E221E2E52}" destId="{1410427D-551E-42A3-B523-A2D1FDF5A302}" srcOrd="0" destOrd="0" presId="urn:microsoft.com/office/officeart/2005/8/layout/venn1"/>
    <dgm:cxn modelId="{5F476C74-78A8-43FB-87D2-35085C2AB9CA}" type="presParOf" srcId="{84A00D11-79DC-4CBA-AB76-74B0B439BD9F}" destId="{34264CCC-C6F6-4FF3-9D0E-F68BE41A5780}" srcOrd="0" destOrd="0" presId="urn:microsoft.com/office/officeart/2005/8/layout/venn1"/>
    <dgm:cxn modelId="{FB4799D2-3B20-4EDF-A850-B5767768A5CC}" type="presParOf" srcId="{84A00D11-79DC-4CBA-AB76-74B0B439BD9F}" destId="{938A14B7-818B-4E88-A7AB-F59C22FBFAB1}" srcOrd="1" destOrd="0" presId="urn:microsoft.com/office/officeart/2005/8/layout/venn1"/>
    <dgm:cxn modelId="{B42CEFE6-01A6-4C25-AC07-51BEA56755F0}" type="presParOf" srcId="{84A00D11-79DC-4CBA-AB76-74B0B439BD9F}" destId="{1410427D-551E-42A3-B523-A2D1FDF5A302}" srcOrd="2" destOrd="0" presId="urn:microsoft.com/office/officeart/2005/8/layout/venn1"/>
    <dgm:cxn modelId="{BCD40ACC-BEBC-480F-9EB8-7EE5E59202F7}" type="presParOf" srcId="{84A00D11-79DC-4CBA-AB76-74B0B439BD9F}" destId="{8A90CD6E-7679-46B5-952F-C8EC4F3B9337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C95A69-979C-4928-AF16-978620B94E3D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FD601E74-68B8-48B1-B277-613BA1D7778C}">
      <dgm:prSet phldrT="[Text]" custT="1"/>
      <dgm:spPr/>
      <dgm:t>
        <a:bodyPr/>
        <a:lstStyle/>
        <a:p>
          <a:r>
            <a:rPr lang="en-US" sz="2400" b="1" dirty="0" smtClean="0"/>
            <a:t>Hot and humid climate</a:t>
          </a:r>
          <a:endParaRPr lang="en-IN" sz="2400" b="1" dirty="0"/>
        </a:p>
      </dgm:t>
    </dgm:pt>
    <dgm:pt modelId="{765F5671-F6C3-4259-A47A-8C3EE01507E1}" type="parTrans" cxnId="{87F0B980-F269-48D0-82CF-64866FF4BEEA}">
      <dgm:prSet/>
      <dgm:spPr/>
      <dgm:t>
        <a:bodyPr/>
        <a:lstStyle/>
        <a:p>
          <a:endParaRPr lang="en-IN"/>
        </a:p>
      </dgm:t>
    </dgm:pt>
    <dgm:pt modelId="{03A0C9F4-83FE-4DBF-A188-8BB24DE825F4}" type="sibTrans" cxnId="{87F0B980-F269-48D0-82CF-64866FF4BEEA}">
      <dgm:prSet/>
      <dgm:spPr/>
      <dgm:t>
        <a:bodyPr/>
        <a:lstStyle/>
        <a:p>
          <a:endParaRPr lang="en-IN"/>
        </a:p>
      </dgm:t>
    </dgm:pt>
    <dgm:pt modelId="{8059E2CB-551A-4778-BE1C-39EB77F14C65}">
      <dgm:prSet phldrT="[Text]" custT="1"/>
      <dgm:spPr/>
      <dgm:t>
        <a:bodyPr/>
        <a:lstStyle/>
        <a:p>
          <a:r>
            <a:rPr lang="en-US" sz="2400" b="1" dirty="0" smtClean="0"/>
            <a:t>Low plane of nutrition</a:t>
          </a:r>
          <a:endParaRPr lang="en-IN" sz="2400" b="1" dirty="0"/>
        </a:p>
      </dgm:t>
    </dgm:pt>
    <dgm:pt modelId="{DB2BD119-1CF7-4A74-90CF-6B131F44BB78}" type="parTrans" cxnId="{10EE0ABF-1076-4BE9-87DE-041AD13B027D}">
      <dgm:prSet/>
      <dgm:spPr/>
      <dgm:t>
        <a:bodyPr/>
        <a:lstStyle/>
        <a:p>
          <a:endParaRPr lang="en-IN"/>
        </a:p>
      </dgm:t>
    </dgm:pt>
    <dgm:pt modelId="{7C8C44B8-D068-4CFB-AE08-FC0499942A19}" type="sibTrans" cxnId="{10EE0ABF-1076-4BE9-87DE-041AD13B027D}">
      <dgm:prSet/>
      <dgm:spPr/>
      <dgm:t>
        <a:bodyPr/>
        <a:lstStyle/>
        <a:p>
          <a:endParaRPr lang="en-IN"/>
        </a:p>
      </dgm:t>
    </dgm:pt>
    <dgm:pt modelId="{7C862493-1AD0-45D4-8FA7-0D8D4A9629A6}">
      <dgm:prSet phldrT="[Text]" custT="1"/>
      <dgm:spPr/>
      <dgm:t>
        <a:bodyPr/>
        <a:lstStyle/>
        <a:p>
          <a:r>
            <a:rPr lang="en-IN" sz="2400" b="1" dirty="0" smtClean="0"/>
            <a:t>Over Crowding</a:t>
          </a:r>
          <a:endParaRPr lang="en-IN" sz="2400" b="1" dirty="0"/>
        </a:p>
      </dgm:t>
    </dgm:pt>
    <dgm:pt modelId="{B73E902C-966D-46CA-A574-3D57BD446A0F}" type="parTrans" cxnId="{652198C6-6466-452A-A697-88F3C1564B8B}">
      <dgm:prSet/>
      <dgm:spPr/>
      <dgm:t>
        <a:bodyPr/>
        <a:lstStyle/>
        <a:p>
          <a:endParaRPr lang="en-IN"/>
        </a:p>
      </dgm:t>
    </dgm:pt>
    <dgm:pt modelId="{C820796A-833C-48CA-BC2F-17FA0762AB3C}" type="sibTrans" cxnId="{652198C6-6466-452A-A697-88F3C1564B8B}">
      <dgm:prSet/>
      <dgm:spPr/>
      <dgm:t>
        <a:bodyPr/>
        <a:lstStyle/>
        <a:p>
          <a:endParaRPr lang="en-IN"/>
        </a:p>
      </dgm:t>
    </dgm:pt>
    <dgm:pt modelId="{9590F3AB-D0E4-400F-86B3-66A7EEF30D5A}">
      <dgm:prSet custT="1"/>
      <dgm:spPr/>
      <dgm:t>
        <a:bodyPr/>
        <a:lstStyle/>
        <a:p>
          <a:r>
            <a:rPr lang="en-US" sz="2400" b="1" dirty="0" smtClean="0"/>
            <a:t>Lush green pasture</a:t>
          </a:r>
          <a:endParaRPr lang="en-IN" sz="2400" b="1" dirty="0"/>
        </a:p>
      </dgm:t>
    </dgm:pt>
    <dgm:pt modelId="{A062DFE8-2CEC-4104-BB1F-B27B0BC2A318}" type="parTrans" cxnId="{A92B3066-72F0-47F3-93B3-D53FBBDDD3C8}">
      <dgm:prSet/>
      <dgm:spPr/>
      <dgm:t>
        <a:bodyPr/>
        <a:lstStyle/>
        <a:p>
          <a:endParaRPr lang="en-IN"/>
        </a:p>
      </dgm:t>
    </dgm:pt>
    <dgm:pt modelId="{FD283F5D-880B-4040-B816-5C59F0CA8CB0}" type="sibTrans" cxnId="{A92B3066-72F0-47F3-93B3-D53FBBDDD3C8}">
      <dgm:prSet/>
      <dgm:spPr/>
      <dgm:t>
        <a:bodyPr/>
        <a:lstStyle/>
        <a:p>
          <a:endParaRPr lang="en-IN"/>
        </a:p>
      </dgm:t>
    </dgm:pt>
    <dgm:pt modelId="{0A6A9EAF-5064-4566-A9AC-503E431AA512}" type="pres">
      <dgm:prSet presAssocID="{56C95A69-979C-4928-AF16-978620B94E3D}" presName="compositeShape" presStyleCnt="0">
        <dgm:presLayoutVars>
          <dgm:chMax val="7"/>
          <dgm:dir/>
          <dgm:resizeHandles val="exact"/>
        </dgm:presLayoutVars>
      </dgm:prSet>
      <dgm:spPr/>
    </dgm:pt>
    <dgm:pt modelId="{46423959-1637-408A-B66C-BA2F60461910}" type="pres">
      <dgm:prSet presAssocID="{56C95A69-979C-4928-AF16-978620B94E3D}" presName="wedge1" presStyleLbl="node1" presStyleIdx="0" presStyleCnt="4" custScaleX="97172" custScaleY="100085"/>
      <dgm:spPr/>
      <dgm:t>
        <a:bodyPr/>
        <a:lstStyle/>
        <a:p>
          <a:endParaRPr lang="en-IN"/>
        </a:p>
      </dgm:t>
    </dgm:pt>
    <dgm:pt modelId="{45C66847-7BF7-4B56-B5D0-97B28B5DAEED}" type="pres">
      <dgm:prSet presAssocID="{56C95A69-979C-4928-AF16-978620B94E3D}" presName="dummy1a" presStyleCnt="0"/>
      <dgm:spPr/>
    </dgm:pt>
    <dgm:pt modelId="{FFDE833B-45B3-4F02-A821-1D5A0179B932}" type="pres">
      <dgm:prSet presAssocID="{56C95A69-979C-4928-AF16-978620B94E3D}" presName="dummy1b" presStyleCnt="0"/>
      <dgm:spPr/>
    </dgm:pt>
    <dgm:pt modelId="{E63392F0-F58B-401E-99BB-A4035481C1AA}" type="pres">
      <dgm:prSet presAssocID="{56C95A69-979C-4928-AF16-978620B94E3D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2BFE881-FEE5-4E98-A8CB-5B4FB16F114B}" type="pres">
      <dgm:prSet presAssocID="{56C95A69-979C-4928-AF16-978620B94E3D}" presName="wedge2" presStyleLbl="node1" presStyleIdx="1" presStyleCnt="4" custScaleX="93797" custScaleY="107667"/>
      <dgm:spPr/>
      <dgm:t>
        <a:bodyPr/>
        <a:lstStyle/>
        <a:p>
          <a:endParaRPr lang="en-IN"/>
        </a:p>
      </dgm:t>
    </dgm:pt>
    <dgm:pt modelId="{52EE351C-F8D3-4B88-9167-713B770297C2}" type="pres">
      <dgm:prSet presAssocID="{56C95A69-979C-4928-AF16-978620B94E3D}" presName="dummy2a" presStyleCnt="0"/>
      <dgm:spPr/>
    </dgm:pt>
    <dgm:pt modelId="{DB52ACF4-995D-4B70-AC88-DB4D861CD95D}" type="pres">
      <dgm:prSet presAssocID="{56C95A69-979C-4928-AF16-978620B94E3D}" presName="dummy2b" presStyleCnt="0"/>
      <dgm:spPr/>
    </dgm:pt>
    <dgm:pt modelId="{4B6EC459-1D71-4016-92DB-40EE2DB9B555}" type="pres">
      <dgm:prSet presAssocID="{56C95A69-979C-4928-AF16-978620B94E3D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16CA545-8187-41FA-8934-22C8C4AE0E06}" type="pres">
      <dgm:prSet presAssocID="{56C95A69-979C-4928-AF16-978620B94E3D}" presName="wedge3" presStyleLbl="node1" presStyleIdx="2" presStyleCnt="4"/>
      <dgm:spPr/>
      <dgm:t>
        <a:bodyPr/>
        <a:lstStyle/>
        <a:p>
          <a:endParaRPr lang="en-IN"/>
        </a:p>
      </dgm:t>
    </dgm:pt>
    <dgm:pt modelId="{AE2A6D95-E9A0-41CC-8794-15C4A1BB6846}" type="pres">
      <dgm:prSet presAssocID="{56C95A69-979C-4928-AF16-978620B94E3D}" presName="dummy3a" presStyleCnt="0"/>
      <dgm:spPr/>
    </dgm:pt>
    <dgm:pt modelId="{BF9CE27C-6F02-4BF5-A3BC-9B634DBD7006}" type="pres">
      <dgm:prSet presAssocID="{56C95A69-979C-4928-AF16-978620B94E3D}" presName="dummy3b" presStyleCnt="0"/>
      <dgm:spPr/>
    </dgm:pt>
    <dgm:pt modelId="{A27F3892-4C01-41C0-AA7C-5F80B8F0361B}" type="pres">
      <dgm:prSet presAssocID="{56C95A69-979C-4928-AF16-978620B94E3D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81FE735-3F48-4B8A-87B6-DD147F0A89B8}" type="pres">
      <dgm:prSet presAssocID="{56C95A69-979C-4928-AF16-978620B94E3D}" presName="wedge4" presStyleLbl="node1" presStyleIdx="3" presStyleCnt="4" custScaleX="98620" custScaleY="101751"/>
      <dgm:spPr/>
      <dgm:t>
        <a:bodyPr/>
        <a:lstStyle/>
        <a:p>
          <a:endParaRPr lang="en-IN"/>
        </a:p>
      </dgm:t>
    </dgm:pt>
    <dgm:pt modelId="{5CE7BF3C-94CE-4979-AE53-14A5B7FBB0D2}" type="pres">
      <dgm:prSet presAssocID="{56C95A69-979C-4928-AF16-978620B94E3D}" presName="dummy4a" presStyleCnt="0"/>
      <dgm:spPr/>
    </dgm:pt>
    <dgm:pt modelId="{1CFA9BC7-C2D6-4C0C-AE8A-2ED211B7D99D}" type="pres">
      <dgm:prSet presAssocID="{56C95A69-979C-4928-AF16-978620B94E3D}" presName="dummy4b" presStyleCnt="0"/>
      <dgm:spPr/>
    </dgm:pt>
    <dgm:pt modelId="{8DA05F34-4800-4D55-AD02-440278C2FC83}" type="pres">
      <dgm:prSet presAssocID="{56C95A69-979C-4928-AF16-978620B94E3D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E4477CB-1969-4B8C-805D-4ABCE213CB66}" type="pres">
      <dgm:prSet presAssocID="{FD283F5D-880B-4040-B816-5C59F0CA8CB0}" presName="arrowWedge1" presStyleLbl="fgSibTrans2D1" presStyleIdx="0" presStyleCnt="4"/>
      <dgm:spPr/>
    </dgm:pt>
    <dgm:pt modelId="{60C4458D-7392-42F9-9E9F-6DADF9BDAFF9}" type="pres">
      <dgm:prSet presAssocID="{03A0C9F4-83FE-4DBF-A188-8BB24DE825F4}" presName="arrowWedge2" presStyleLbl="fgSibTrans2D1" presStyleIdx="1" presStyleCnt="4"/>
      <dgm:spPr/>
    </dgm:pt>
    <dgm:pt modelId="{56436045-BC4D-4AC6-9996-04F6AAB4E747}" type="pres">
      <dgm:prSet presAssocID="{7C8C44B8-D068-4CFB-AE08-FC0499942A19}" presName="arrowWedge3" presStyleLbl="fgSibTrans2D1" presStyleIdx="2" presStyleCnt="4"/>
      <dgm:spPr/>
    </dgm:pt>
    <dgm:pt modelId="{838B7540-84DE-4795-A267-F82D4AAD1A6B}" type="pres">
      <dgm:prSet presAssocID="{C820796A-833C-48CA-BC2F-17FA0762AB3C}" presName="arrowWedge4" presStyleLbl="fgSibTrans2D1" presStyleIdx="3" presStyleCnt="4"/>
      <dgm:spPr/>
    </dgm:pt>
  </dgm:ptLst>
  <dgm:cxnLst>
    <dgm:cxn modelId="{9AF257E3-250B-48D4-92B5-757AE137DE6F}" type="presOf" srcId="{8059E2CB-551A-4778-BE1C-39EB77F14C65}" destId="{C16CA545-8187-41FA-8934-22C8C4AE0E06}" srcOrd="0" destOrd="0" presId="urn:microsoft.com/office/officeart/2005/8/layout/cycle8"/>
    <dgm:cxn modelId="{10EE0ABF-1076-4BE9-87DE-041AD13B027D}" srcId="{56C95A69-979C-4928-AF16-978620B94E3D}" destId="{8059E2CB-551A-4778-BE1C-39EB77F14C65}" srcOrd="2" destOrd="0" parTransId="{DB2BD119-1CF7-4A74-90CF-6B131F44BB78}" sibTransId="{7C8C44B8-D068-4CFB-AE08-FC0499942A19}"/>
    <dgm:cxn modelId="{C12F72AE-E35B-4B5F-93A1-13E145805669}" type="presOf" srcId="{9590F3AB-D0E4-400F-86B3-66A7EEF30D5A}" destId="{46423959-1637-408A-B66C-BA2F60461910}" srcOrd="0" destOrd="0" presId="urn:microsoft.com/office/officeart/2005/8/layout/cycle8"/>
    <dgm:cxn modelId="{C709F4A3-BE42-42FA-8F77-A5F4A966CDD1}" type="presOf" srcId="{8059E2CB-551A-4778-BE1C-39EB77F14C65}" destId="{A27F3892-4C01-41C0-AA7C-5F80B8F0361B}" srcOrd="1" destOrd="0" presId="urn:microsoft.com/office/officeart/2005/8/layout/cycle8"/>
    <dgm:cxn modelId="{7DE7C5B7-26C5-4A36-B1AA-7EE3A239A25A}" type="presOf" srcId="{FD601E74-68B8-48B1-B277-613BA1D7778C}" destId="{4B6EC459-1D71-4016-92DB-40EE2DB9B555}" srcOrd="1" destOrd="0" presId="urn:microsoft.com/office/officeart/2005/8/layout/cycle8"/>
    <dgm:cxn modelId="{72BECD43-3E1A-4E76-AD6C-C994B26B4844}" type="presOf" srcId="{9590F3AB-D0E4-400F-86B3-66A7EEF30D5A}" destId="{E63392F0-F58B-401E-99BB-A4035481C1AA}" srcOrd="1" destOrd="0" presId="urn:microsoft.com/office/officeart/2005/8/layout/cycle8"/>
    <dgm:cxn modelId="{D4A65ACA-322B-4FB4-86A7-A47521E6E7B9}" type="presOf" srcId="{7C862493-1AD0-45D4-8FA7-0D8D4A9629A6}" destId="{8DA05F34-4800-4D55-AD02-440278C2FC83}" srcOrd="1" destOrd="0" presId="urn:microsoft.com/office/officeart/2005/8/layout/cycle8"/>
    <dgm:cxn modelId="{87F0B980-F269-48D0-82CF-64866FF4BEEA}" srcId="{56C95A69-979C-4928-AF16-978620B94E3D}" destId="{FD601E74-68B8-48B1-B277-613BA1D7778C}" srcOrd="1" destOrd="0" parTransId="{765F5671-F6C3-4259-A47A-8C3EE01507E1}" sibTransId="{03A0C9F4-83FE-4DBF-A188-8BB24DE825F4}"/>
    <dgm:cxn modelId="{A92B3066-72F0-47F3-93B3-D53FBBDDD3C8}" srcId="{56C95A69-979C-4928-AF16-978620B94E3D}" destId="{9590F3AB-D0E4-400F-86B3-66A7EEF30D5A}" srcOrd="0" destOrd="0" parTransId="{A062DFE8-2CEC-4104-BB1F-B27B0BC2A318}" sibTransId="{FD283F5D-880B-4040-B816-5C59F0CA8CB0}"/>
    <dgm:cxn modelId="{47E92D67-3F5E-4E85-A0B5-67DA017528AC}" type="presOf" srcId="{7C862493-1AD0-45D4-8FA7-0D8D4A9629A6}" destId="{081FE735-3F48-4B8A-87B6-DD147F0A89B8}" srcOrd="0" destOrd="0" presId="urn:microsoft.com/office/officeart/2005/8/layout/cycle8"/>
    <dgm:cxn modelId="{8D5700A9-694F-42C9-AD2B-3F5AD9293B02}" type="presOf" srcId="{FD601E74-68B8-48B1-B277-613BA1D7778C}" destId="{12BFE881-FEE5-4E98-A8CB-5B4FB16F114B}" srcOrd="0" destOrd="0" presId="urn:microsoft.com/office/officeart/2005/8/layout/cycle8"/>
    <dgm:cxn modelId="{652198C6-6466-452A-A697-88F3C1564B8B}" srcId="{56C95A69-979C-4928-AF16-978620B94E3D}" destId="{7C862493-1AD0-45D4-8FA7-0D8D4A9629A6}" srcOrd="3" destOrd="0" parTransId="{B73E902C-966D-46CA-A574-3D57BD446A0F}" sibTransId="{C820796A-833C-48CA-BC2F-17FA0762AB3C}"/>
    <dgm:cxn modelId="{F7C43354-4BD8-4C4C-A929-BF39C30B8554}" type="presOf" srcId="{56C95A69-979C-4928-AF16-978620B94E3D}" destId="{0A6A9EAF-5064-4566-A9AC-503E431AA512}" srcOrd="0" destOrd="0" presId="urn:microsoft.com/office/officeart/2005/8/layout/cycle8"/>
    <dgm:cxn modelId="{3FEA2636-6C78-43B5-A71F-70EB6E6F5733}" type="presParOf" srcId="{0A6A9EAF-5064-4566-A9AC-503E431AA512}" destId="{46423959-1637-408A-B66C-BA2F60461910}" srcOrd="0" destOrd="0" presId="urn:microsoft.com/office/officeart/2005/8/layout/cycle8"/>
    <dgm:cxn modelId="{57CDB0A0-4655-4922-9824-FF90DF26769F}" type="presParOf" srcId="{0A6A9EAF-5064-4566-A9AC-503E431AA512}" destId="{45C66847-7BF7-4B56-B5D0-97B28B5DAEED}" srcOrd="1" destOrd="0" presId="urn:microsoft.com/office/officeart/2005/8/layout/cycle8"/>
    <dgm:cxn modelId="{E8648C2C-7AF8-44EB-AF66-2D1647DBC931}" type="presParOf" srcId="{0A6A9EAF-5064-4566-A9AC-503E431AA512}" destId="{FFDE833B-45B3-4F02-A821-1D5A0179B932}" srcOrd="2" destOrd="0" presId="urn:microsoft.com/office/officeart/2005/8/layout/cycle8"/>
    <dgm:cxn modelId="{854F0774-C958-4BBF-971D-4582ECE2C21E}" type="presParOf" srcId="{0A6A9EAF-5064-4566-A9AC-503E431AA512}" destId="{E63392F0-F58B-401E-99BB-A4035481C1AA}" srcOrd="3" destOrd="0" presId="urn:microsoft.com/office/officeart/2005/8/layout/cycle8"/>
    <dgm:cxn modelId="{44216EDB-750A-4227-BD74-C0C209EAAE0A}" type="presParOf" srcId="{0A6A9EAF-5064-4566-A9AC-503E431AA512}" destId="{12BFE881-FEE5-4E98-A8CB-5B4FB16F114B}" srcOrd="4" destOrd="0" presId="urn:microsoft.com/office/officeart/2005/8/layout/cycle8"/>
    <dgm:cxn modelId="{172FDD8A-EC67-4541-9093-B4EF5C9A9E82}" type="presParOf" srcId="{0A6A9EAF-5064-4566-A9AC-503E431AA512}" destId="{52EE351C-F8D3-4B88-9167-713B770297C2}" srcOrd="5" destOrd="0" presId="urn:microsoft.com/office/officeart/2005/8/layout/cycle8"/>
    <dgm:cxn modelId="{80842258-05C9-4742-B218-97D589DD8697}" type="presParOf" srcId="{0A6A9EAF-5064-4566-A9AC-503E431AA512}" destId="{DB52ACF4-995D-4B70-AC88-DB4D861CD95D}" srcOrd="6" destOrd="0" presId="urn:microsoft.com/office/officeart/2005/8/layout/cycle8"/>
    <dgm:cxn modelId="{CEE2C5B5-69F5-4C21-BA69-B143047C6894}" type="presParOf" srcId="{0A6A9EAF-5064-4566-A9AC-503E431AA512}" destId="{4B6EC459-1D71-4016-92DB-40EE2DB9B555}" srcOrd="7" destOrd="0" presId="urn:microsoft.com/office/officeart/2005/8/layout/cycle8"/>
    <dgm:cxn modelId="{4823D24F-AC03-4BBE-AB27-79176A0E4075}" type="presParOf" srcId="{0A6A9EAF-5064-4566-A9AC-503E431AA512}" destId="{C16CA545-8187-41FA-8934-22C8C4AE0E06}" srcOrd="8" destOrd="0" presId="urn:microsoft.com/office/officeart/2005/8/layout/cycle8"/>
    <dgm:cxn modelId="{4338E6F6-8603-4236-A629-253E1CE4B807}" type="presParOf" srcId="{0A6A9EAF-5064-4566-A9AC-503E431AA512}" destId="{AE2A6D95-E9A0-41CC-8794-15C4A1BB6846}" srcOrd="9" destOrd="0" presId="urn:microsoft.com/office/officeart/2005/8/layout/cycle8"/>
    <dgm:cxn modelId="{DA4EEFF8-524C-4931-95C7-EFC2B64DB7A3}" type="presParOf" srcId="{0A6A9EAF-5064-4566-A9AC-503E431AA512}" destId="{BF9CE27C-6F02-4BF5-A3BC-9B634DBD7006}" srcOrd="10" destOrd="0" presId="urn:microsoft.com/office/officeart/2005/8/layout/cycle8"/>
    <dgm:cxn modelId="{D1915705-F175-4C79-9FD5-7D304323CEBD}" type="presParOf" srcId="{0A6A9EAF-5064-4566-A9AC-503E431AA512}" destId="{A27F3892-4C01-41C0-AA7C-5F80B8F0361B}" srcOrd="11" destOrd="0" presId="urn:microsoft.com/office/officeart/2005/8/layout/cycle8"/>
    <dgm:cxn modelId="{1D78BEEA-C143-4568-93EA-442B31F78FA0}" type="presParOf" srcId="{0A6A9EAF-5064-4566-A9AC-503E431AA512}" destId="{081FE735-3F48-4B8A-87B6-DD147F0A89B8}" srcOrd="12" destOrd="0" presId="urn:microsoft.com/office/officeart/2005/8/layout/cycle8"/>
    <dgm:cxn modelId="{D49397DA-FA5D-4123-8A8E-C7C800176D39}" type="presParOf" srcId="{0A6A9EAF-5064-4566-A9AC-503E431AA512}" destId="{5CE7BF3C-94CE-4979-AE53-14A5B7FBB0D2}" srcOrd="13" destOrd="0" presId="urn:microsoft.com/office/officeart/2005/8/layout/cycle8"/>
    <dgm:cxn modelId="{4151100F-F9F6-4AA9-93E7-17423BC23D8E}" type="presParOf" srcId="{0A6A9EAF-5064-4566-A9AC-503E431AA512}" destId="{1CFA9BC7-C2D6-4C0C-AE8A-2ED211B7D99D}" srcOrd="14" destOrd="0" presId="urn:microsoft.com/office/officeart/2005/8/layout/cycle8"/>
    <dgm:cxn modelId="{94489289-2B8E-47A1-85C8-0F476EC66557}" type="presParOf" srcId="{0A6A9EAF-5064-4566-A9AC-503E431AA512}" destId="{8DA05F34-4800-4D55-AD02-440278C2FC83}" srcOrd="15" destOrd="0" presId="urn:microsoft.com/office/officeart/2005/8/layout/cycle8"/>
    <dgm:cxn modelId="{D0CE731E-C410-4900-810C-953603148AE8}" type="presParOf" srcId="{0A6A9EAF-5064-4566-A9AC-503E431AA512}" destId="{8E4477CB-1969-4B8C-805D-4ABCE213CB66}" srcOrd="16" destOrd="0" presId="urn:microsoft.com/office/officeart/2005/8/layout/cycle8"/>
    <dgm:cxn modelId="{ACAF0650-7622-486E-BCE3-1C40A2EC0B17}" type="presParOf" srcId="{0A6A9EAF-5064-4566-A9AC-503E431AA512}" destId="{60C4458D-7392-42F9-9E9F-6DADF9BDAFF9}" srcOrd="17" destOrd="0" presId="urn:microsoft.com/office/officeart/2005/8/layout/cycle8"/>
    <dgm:cxn modelId="{7155DD64-A4D0-437F-82FA-CFC3CB75F237}" type="presParOf" srcId="{0A6A9EAF-5064-4566-A9AC-503E431AA512}" destId="{56436045-BC4D-4AC6-9996-04F6AAB4E747}" srcOrd="18" destOrd="0" presId="urn:microsoft.com/office/officeart/2005/8/layout/cycle8"/>
    <dgm:cxn modelId="{89856A26-49D5-4DCD-A486-A25E5C54FECA}" type="presParOf" srcId="{0A6A9EAF-5064-4566-A9AC-503E431AA512}" destId="{838B7540-84DE-4795-A267-F82D4AAD1A6B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63575B-7E65-4552-B769-7257097F60A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7EC5F83-6087-4D5C-9777-1DAA3C66B1AB}">
      <dgm:prSet phldrT="[Text]"/>
      <dgm:spPr/>
      <dgm:t>
        <a:bodyPr/>
        <a:lstStyle/>
        <a:p>
          <a:r>
            <a:rPr lang="en-US" dirty="0" smtClean="0"/>
            <a:t>EPG&gt; 10,000</a:t>
          </a:r>
          <a:endParaRPr lang="en-IN" dirty="0"/>
        </a:p>
      </dgm:t>
    </dgm:pt>
    <dgm:pt modelId="{820B68C9-F4FD-45C9-B058-CEFA583D29A0}" type="parTrans" cxnId="{BCC967ED-2D60-4395-B5D4-76AFC7124C9D}">
      <dgm:prSet/>
      <dgm:spPr/>
      <dgm:t>
        <a:bodyPr/>
        <a:lstStyle/>
        <a:p>
          <a:endParaRPr lang="en-IN"/>
        </a:p>
      </dgm:t>
    </dgm:pt>
    <dgm:pt modelId="{DCBB280E-8E9E-4B84-B8B3-06D4921AA3B9}" type="sibTrans" cxnId="{BCC967ED-2D60-4395-B5D4-76AFC7124C9D}">
      <dgm:prSet/>
      <dgm:spPr/>
      <dgm:t>
        <a:bodyPr/>
        <a:lstStyle/>
        <a:p>
          <a:endParaRPr lang="en-IN"/>
        </a:p>
      </dgm:t>
    </dgm:pt>
    <dgm:pt modelId="{389ED717-9632-4063-8F91-1ADAFF73E106}">
      <dgm:prSet phldrT="[Text]"/>
      <dgm:spPr/>
      <dgm:t>
        <a:bodyPr/>
        <a:lstStyle/>
        <a:p>
          <a:r>
            <a:rPr lang="en-US" dirty="0" smtClean="0"/>
            <a:t>High plasma pepsinogen level and </a:t>
          </a:r>
          <a:r>
            <a:rPr lang="en-US" dirty="0" err="1" smtClean="0"/>
            <a:t>gastrin</a:t>
          </a:r>
          <a:r>
            <a:rPr lang="en-US" dirty="0" smtClean="0"/>
            <a:t> level</a:t>
          </a:r>
          <a:endParaRPr lang="en-IN" dirty="0"/>
        </a:p>
      </dgm:t>
    </dgm:pt>
    <dgm:pt modelId="{86E7958C-5B86-4D4F-AC94-74A15B74F398}" type="parTrans" cxnId="{6D753F2D-8690-49E1-9947-5941C700B1EC}">
      <dgm:prSet/>
      <dgm:spPr/>
      <dgm:t>
        <a:bodyPr/>
        <a:lstStyle/>
        <a:p>
          <a:endParaRPr lang="en-IN"/>
        </a:p>
      </dgm:t>
    </dgm:pt>
    <dgm:pt modelId="{EEFEF151-78F5-44BD-93E7-638CE99F4248}" type="sibTrans" cxnId="{6D753F2D-8690-49E1-9947-5941C700B1EC}">
      <dgm:prSet/>
      <dgm:spPr/>
      <dgm:t>
        <a:bodyPr/>
        <a:lstStyle/>
        <a:p>
          <a:endParaRPr lang="en-IN"/>
        </a:p>
      </dgm:t>
    </dgm:pt>
    <dgm:pt modelId="{F36B9F9B-E4AF-4CFE-930A-025F210CCCD5}">
      <dgm:prSet phldrT="[Text]"/>
      <dgm:spPr/>
      <dgm:t>
        <a:bodyPr/>
        <a:lstStyle/>
        <a:p>
          <a:r>
            <a:rPr lang="en-US" dirty="0" smtClean="0"/>
            <a:t>Low protein and </a:t>
          </a:r>
          <a:r>
            <a:rPr lang="en-US" dirty="0" err="1" smtClean="0"/>
            <a:t>Hb</a:t>
          </a:r>
          <a:endParaRPr lang="en-IN" dirty="0"/>
        </a:p>
      </dgm:t>
    </dgm:pt>
    <dgm:pt modelId="{DCA78A59-F669-4427-8657-B8B6F53152B9}" type="parTrans" cxnId="{EAD707B7-955C-4B3C-B4BE-E1D2175A557B}">
      <dgm:prSet/>
      <dgm:spPr/>
      <dgm:t>
        <a:bodyPr/>
        <a:lstStyle/>
        <a:p>
          <a:endParaRPr lang="en-IN"/>
        </a:p>
      </dgm:t>
    </dgm:pt>
    <dgm:pt modelId="{0DB0D9BD-52A9-4FF3-A761-C2DF3098BAF6}" type="sibTrans" cxnId="{EAD707B7-955C-4B3C-B4BE-E1D2175A557B}">
      <dgm:prSet/>
      <dgm:spPr/>
      <dgm:t>
        <a:bodyPr/>
        <a:lstStyle/>
        <a:p>
          <a:endParaRPr lang="en-IN"/>
        </a:p>
      </dgm:t>
    </dgm:pt>
    <dgm:pt modelId="{66443E77-B9DA-434E-A2A8-DA921757431F}">
      <dgm:prSet/>
      <dgm:spPr/>
      <dgm:t>
        <a:bodyPr/>
        <a:lstStyle/>
        <a:p>
          <a:r>
            <a:rPr lang="en-US" dirty="0" smtClean="0"/>
            <a:t>High pH of Abomasum</a:t>
          </a:r>
          <a:endParaRPr lang="en-IN" dirty="0"/>
        </a:p>
      </dgm:t>
    </dgm:pt>
    <dgm:pt modelId="{A8518F1B-1B36-42B4-AEEC-72DC320D2607}" type="parTrans" cxnId="{3B46FF36-AD42-4F0B-BE15-40D8BCAE079B}">
      <dgm:prSet/>
      <dgm:spPr/>
    </dgm:pt>
    <dgm:pt modelId="{7F051C2F-0E86-4B73-ADA5-6FC2CC1433A6}" type="sibTrans" cxnId="{3B46FF36-AD42-4F0B-BE15-40D8BCAE079B}">
      <dgm:prSet/>
      <dgm:spPr/>
      <dgm:t>
        <a:bodyPr/>
        <a:lstStyle/>
        <a:p>
          <a:endParaRPr lang="en-IN"/>
        </a:p>
      </dgm:t>
    </dgm:pt>
    <dgm:pt modelId="{AC978EAF-749D-49BC-BBD1-A52607384876}" type="pres">
      <dgm:prSet presAssocID="{0A63575B-7E65-4552-B769-7257097F60A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BBB17BD4-6E51-44DD-85CE-15F68988EF57}" type="pres">
      <dgm:prSet presAssocID="{0A63575B-7E65-4552-B769-7257097F60AE}" presName="dummyMaxCanvas" presStyleCnt="0">
        <dgm:presLayoutVars/>
      </dgm:prSet>
      <dgm:spPr/>
    </dgm:pt>
    <dgm:pt modelId="{3BB74CCE-D584-4687-A085-01270D6C71CF}" type="pres">
      <dgm:prSet presAssocID="{0A63575B-7E65-4552-B769-7257097F60AE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82A63DF-141E-45BE-842D-4FC010815DD6}" type="pres">
      <dgm:prSet presAssocID="{0A63575B-7E65-4552-B769-7257097F60AE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CD3C98E-7903-4B1C-A1B5-7040888C23A4}" type="pres">
      <dgm:prSet presAssocID="{0A63575B-7E65-4552-B769-7257097F60AE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6E23878-6366-41BE-B55C-45B2DFA3C573}" type="pres">
      <dgm:prSet presAssocID="{0A63575B-7E65-4552-B769-7257097F60AE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387B891-DF20-40CF-93C2-5B91D97046F6}" type="pres">
      <dgm:prSet presAssocID="{0A63575B-7E65-4552-B769-7257097F60AE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157C499-1A45-4B2B-95A3-53901798F006}" type="pres">
      <dgm:prSet presAssocID="{0A63575B-7E65-4552-B769-7257097F60AE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CDD4DEF-6E49-4822-BE57-C84D85C45513}" type="pres">
      <dgm:prSet presAssocID="{0A63575B-7E65-4552-B769-7257097F60AE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D2FDAE6-F95D-4024-BD28-4DE78E7EF29F}" type="pres">
      <dgm:prSet presAssocID="{0A63575B-7E65-4552-B769-7257097F60A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471E40C-6CDE-489D-942F-1E0861D0C218}" type="pres">
      <dgm:prSet presAssocID="{0A63575B-7E65-4552-B769-7257097F60A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9500420-5115-45EE-8A5C-AAF75A9E22EC}" type="pres">
      <dgm:prSet presAssocID="{0A63575B-7E65-4552-B769-7257097F60A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F657DB6-1926-4FC5-8C7F-BFF06E75799A}" type="pres">
      <dgm:prSet presAssocID="{0A63575B-7E65-4552-B769-7257097F60A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706D699-413C-450E-A088-553713C50F98}" type="presOf" srcId="{66443E77-B9DA-434E-A2A8-DA921757431F}" destId="{D82A63DF-141E-45BE-842D-4FC010815DD6}" srcOrd="0" destOrd="0" presId="urn:microsoft.com/office/officeart/2005/8/layout/vProcess5"/>
    <dgm:cxn modelId="{5A5105F0-1274-4717-AB51-941D690D9A09}" type="presOf" srcId="{B7EC5F83-6087-4D5C-9777-1DAA3C66B1AB}" destId="{3BB74CCE-D584-4687-A085-01270D6C71CF}" srcOrd="0" destOrd="0" presId="urn:microsoft.com/office/officeart/2005/8/layout/vProcess5"/>
    <dgm:cxn modelId="{561CF907-2F18-4C99-AB17-EF4982CCB6E0}" type="presOf" srcId="{F36B9F9B-E4AF-4CFE-930A-025F210CCCD5}" destId="{26E23878-6366-41BE-B55C-45B2DFA3C573}" srcOrd="0" destOrd="0" presId="urn:microsoft.com/office/officeart/2005/8/layout/vProcess5"/>
    <dgm:cxn modelId="{8C0998C1-F73F-40BE-9886-78FD03C5C5F9}" type="presOf" srcId="{F36B9F9B-E4AF-4CFE-930A-025F210CCCD5}" destId="{CF657DB6-1926-4FC5-8C7F-BFF06E75799A}" srcOrd="1" destOrd="0" presId="urn:microsoft.com/office/officeart/2005/8/layout/vProcess5"/>
    <dgm:cxn modelId="{9AF94F99-0CE9-48B1-912A-B2ACF6A90B83}" type="presOf" srcId="{389ED717-9632-4063-8F91-1ADAFF73E106}" destId="{79500420-5115-45EE-8A5C-AAF75A9E22EC}" srcOrd="1" destOrd="0" presId="urn:microsoft.com/office/officeart/2005/8/layout/vProcess5"/>
    <dgm:cxn modelId="{EAD707B7-955C-4B3C-B4BE-E1D2175A557B}" srcId="{0A63575B-7E65-4552-B769-7257097F60AE}" destId="{F36B9F9B-E4AF-4CFE-930A-025F210CCCD5}" srcOrd="3" destOrd="0" parTransId="{DCA78A59-F669-4427-8657-B8B6F53152B9}" sibTransId="{0DB0D9BD-52A9-4FF3-A761-C2DF3098BAF6}"/>
    <dgm:cxn modelId="{BCC967ED-2D60-4395-B5D4-76AFC7124C9D}" srcId="{0A63575B-7E65-4552-B769-7257097F60AE}" destId="{B7EC5F83-6087-4D5C-9777-1DAA3C66B1AB}" srcOrd="0" destOrd="0" parTransId="{820B68C9-F4FD-45C9-B058-CEFA583D29A0}" sibTransId="{DCBB280E-8E9E-4B84-B8B3-06D4921AA3B9}"/>
    <dgm:cxn modelId="{AB9EEECD-CEC7-48F7-ACAC-812AC1AB8AB8}" type="presOf" srcId="{EEFEF151-78F5-44BD-93E7-638CE99F4248}" destId="{1CDD4DEF-6E49-4822-BE57-C84D85C45513}" srcOrd="0" destOrd="0" presId="urn:microsoft.com/office/officeart/2005/8/layout/vProcess5"/>
    <dgm:cxn modelId="{20775AF6-FD2D-4C22-A38E-C5C9F6A691A2}" type="presOf" srcId="{DCBB280E-8E9E-4B84-B8B3-06D4921AA3B9}" destId="{8387B891-DF20-40CF-93C2-5B91D97046F6}" srcOrd="0" destOrd="0" presId="urn:microsoft.com/office/officeart/2005/8/layout/vProcess5"/>
    <dgm:cxn modelId="{6178AECA-2809-48E1-9A73-5605A4CA8317}" type="presOf" srcId="{B7EC5F83-6087-4D5C-9777-1DAA3C66B1AB}" destId="{CD2FDAE6-F95D-4024-BD28-4DE78E7EF29F}" srcOrd="1" destOrd="0" presId="urn:microsoft.com/office/officeart/2005/8/layout/vProcess5"/>
    <dgm:cxn modelId="{6D753F2D-8690-49E1-9947-5941C700B1EC}" srcId="{0A63575B-7E65-4552-B769-7257097F60AE}" destId="{389ED717-9632-4063-8F91-1ADAFF73E106}" srcOrd="2" destOrd="0" parTransId="{86E7958C-5B86-4D4F-AC94-74A15B74F398}" sibTransId="{EEFEF151-78F5-44BD-93E7-638CE99F4248}"/>
    <dgm:cxn modelId="{7ABDB0AD-5DE2-4346-B31F-CFD0727A4270}" type="presOf" srcId="{7F051C2F-0E86-4B73-ADA5-6FC2CC1433A6}" destId="{F157C499-1A45-4B2B-95A3-53901798F006}" srcOrd="0" destOrd="0" presId="urn:microsoft.com/office/officeart/2005/8/layout/vProcess5"/>
    <dgm:cxn modelId="{2BECBCF2-D56A-4E03-987B-5F916F528F56}" type="presOf" srcId="{0A63575B-7E65-4552-B769-7257097F60AE}" destId="{AC978EAF-749D-49BC-BBD1-A52607384876}" srcOrd="0" destOrd="0" presId="urn:microsoft.com/office/officeart/2005/8/layout/vProcess5"/>
    <dgm:cxn modelId="{8F0334F2-355E-42F8-8944-95E39521EC5D}" type="presOf" srcId="{66443E77-B9DA-434E-A2A8-DA921757431F}" destId="{8471E40C-6CDE-489D-942F-1E0861D0C218}" srcOrd="1" destOrd="0" presId="urn:microsoft.com/office/officeart/2005/8/layout/vProcess5"/>
    <dgm:cxn modelId="{E3223971-FCB8-40A5-B0B4-623B179C53B6}" type="presOf" srcId="{389ED717-9632-4063-8F91-1ADAFF73E106}" destId="{3CD3C98E-7903-4B1C-A1B5-7040888C23A4}" srcOrd="0" destOrd="0" presId="urn:microsoft.com/office/officeart/2005/8/layout/vProcess5"/>
    <dgm:cxn modelId="{3B46FF36-AD42-4F0B-BE15-40D8BCAE079B}" srcId="{0A63575B-7E65-4552-B769-7257097F60AE}" destId="{66443E77-B9DA-434E-A2A8-DA921757431F}" srcOrd="1" destOrd="0" parTransId="{A8518F1B-1B36-42B4-AEEC-72DC320D2607}" sibTransId="{7F051C2F-0E86-4B73-ADA5-6FC2CC1433A6}"/>
    <dgm:cxn modelId="{951E817B-E432-4314-9412-E2BCF9C6CB37}" type="presParOf" srcId="{AC978EAF-749D-49BC-BBD1-A52607384876}" destId="{BBB17BD4-6E51-44DD-85CE-15F68988EF57}" srcOrd="0" destOrd="0" presId="urn:microsoft.com/office/officeart/2005/8/layout/vProcess5"/>
    <dgm:cxn modelId="{1465D4C9-F420-4222-A03F-5658F878376B}" type="presParOf" srcId="{AC978EAF-749D-49BC-BBD1-A52607384876}" destId="{3BB74CCE-D584-4687-A085-01270D6C71CF}" srcOrd="1" destOrd="0" presId="urn:microsoft.com/office/officeart/2005/8/layout/vProcess5"/>
    <dgm:cxn modelId="{6E0073BB-90AD-4873-9549-54A0142599ED}" type="presParOf" srcId="{AC978EAF-749D-49BC-BBD1-A52607384876}" destId="{D82A63DF-141E-45BE-842D-4FC010815DD6}" srcOrd="2" destOrd="0" presId="urn:microsoft.com/office/officeart/2005/8/layout/vProcess5"/>
    <dgm:cxn modelId="{59459F0E-0D4D-4287-921A-3B96DD77A852}" type="presParOf" srcId="{AC978EAF-749D-49BC-BBD1-A52607384876}" destId="{3CD3C98E-7903-4B1C-A1B5-7040888C23A4}" srcOrd="3" destOrd="0" presId="urn:microsoft.com/office/officeart/2005/8/layout/vProcess5"/>
    <dgm:cxn modelId="{5AFF5707-82CF-42FE-93CF-881601AC2A55}" type="presParOf" srcId="{AC978EAF-749D-49BC-BBD1-A52607384876}" destId="{26E23878-6366-41BE-B55C-45B2DFA3C573}" srcOrd="4" destOrd="0" presId="urn:microsoft.com/office/officeart/2005/8/layout/vProcess5"/>
    <dgm:cxn modelId="{A08F4A1F-5B49-4808-B909-768F01933ED1}" type="presParOf" srcId="{AC978EAF-749D-49BC-BBD1-A52607384876}" destId="{8387B891-DF20-40CF-93C2-5B91D97046F6}" srcOrd="5" destOrd="0" presId="urn:microsoft.com/office/officeart/2005/8/layout/vProcess5"/>
    <dgm:cxn modelId="{27D7A420-B836-40A4-A6F6-125DC761E3C3}" type="presParOf" srcId="{AC978EAF-749D-49BC-BBD1-A52607384876}" destId="{F157C499-1A45-4B2B-95A3-53901798F006}" srcOrd="6" destOrd="0" presId="urn:microsoft.com/office/officeart/2005/8/layout/vProcess5"/>
    <dgm:cxn modelId="{3B10C08A-9E16-425F-AE30-75D00A44224F}" type="presParOf" srcId="{AC978EAF-749D-49BC-BBD1-A52607384876}" destId="{1CDD4DEF-6E49-4822-BE57-C84D85C45513}" srcOrd="7" destOrd="0" presId="urn:microsoft.com/office/officeart/2005/8/layout/vProcess5"/>
    <dgm:cxn modelId="{073A7093-49EB-4BA9-AE9E-CA57894AA358}" type="presParOf" srcId="{AC978EAF-749D-49BC-BBD1-A52607384876}" destId="{CD2FDAE6-F95D-4024-BD28-4DE78E7EF29F}" srcOrd="8" destOrd="0" presId="urn:microsoft.com/office/officeart/2005/8/layout/vProcess5"/>
    <dgm:cxn modelId="{AE6B9E56-EF0A-4FFC-BE1C-AA74B85DD2A7}" type="presParOf" srcId="{AC978EAF-749D-49BC-BBD1-A52607384876}" destId="{8471E40C-6CDE-489D-942F-1E0861D0C218}" srcOrd="9" destOrd="0" presId="urn:microsoft.com/office/officeart/2005/8/layout/vProcess5"/>
    <dgm:cxn modelId="{A44E7466-5BDD-4495-AFA4-95A5565BB15B}" type="presParOf" srcId="{AC978EAF-749D-49BC-BBD1-A52607384876}" destId="{79500420-5115-45EE-8A5C-AAF75A9E22EC}" srcOrd="10" destOrd="0" presId="urn:microsoft.com/office/officeart/2005/8/layout/vProcess5"/>
    <dgm:cxn modelId="{A6FDEC09-39CB-4328-AB86-41DDC854E269}" type="presParOf" srcId="{AC978EAF-749D-49BC-BBD1-A52607384876}" destId="{CF657DB6-1926-4FC5-8C7F-BFF06E75799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DB63121-98CB-444E-8762-389D4131FE6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A910685F-E75A-4BCA-A24F-8C03821516C9}">
      <dgm:prSet phldrT="[Text]"/>
      <dgm:spPr/>
      <dgm:t>
        <a:bodyPr/>
        <a:lstStyle/>
        <a:p>
          <a:r>
            <a:rPr lang="en-US" dirty="0" smtClean="0"/>
            <a:t>Snake bite</a:t>
          </a:r>
          <a:endParaRPr lang="en-IN" dirty="0"/>
        </a:p>
      </dgm:t>
    </dgm:pt>
    <dgm:pt modelId="{23F4B0B5-5F26-40B8-BAB9-ABD383BF39AB}" type="parTrans" cxnId="{6E95338A-62B5-4D42-96A1-A895DD1455B4}">
      <dgm:prSet/>
      <dgm:spPr/>
    </dgm:pt>
    <dgm:pt modelId="{16A8A5F7-D999-45FD-94B5-A6A8B2A4A0C6}" type="sibTrans" cxnId="{6E95338A-62B5-4D42-96A1-A895DD1455B4}">
      <dgm:prSet/>
      <dgm:spPr/>
    </dgm:pt>
    <dgm:pt modelId="{B65F384A-9636-46B3-96BB-341FE5D537CB}">
      <dgm:prSet phldrT="[Text]"/>
      <dgm:spPr/>
      <dgm:t>
        <a:bodyPr/>
        <a:lstStyle/>
        <a:p>
          <a:r>
            <a:rPr lang="en-US" dirty="0" smtClean="0"/>
            <a:t>Lightening strike</a:t>
          </a:r>
          <a:endParaRPr lang="en-IN" dirty="0"/>
        </a:p>
      </dgm:t>
    </dgm:pt>
    <dgm:pt modelId="{CF6B0D2D-0539-4701-A984-B3780ECB342F}" type="parTrans" cxnId="{D26270E1-BDB6-4C8A-A229-0B8EDB68BD05}">
      <dgm:prSet/>
      <dgm:spPr/>
    </dgm:pt>
    <dgm:pt modelId="{03426350-6EE3-49D9-932F-4ABE8B20630D}" type="sibTrans" cxnId="{D26270E1-BDB6-4C8A-A229-0B8EDB68BD05}">
      <dgm:prSet/>
      <dgm:spPr/>
    </dgm:pt>
    <dgm:pt modelId="{61F6F712-6D6F-4A45-A876-A676AB89427C}">
      <dgm:prSet phldrT="[Text]"/>
      <dgm:spPr/>
      <dgm:t>
        <a:bodyPr/>
        <a:lstStyle/>
        <a:p>
          <a:r>
            <a:rPr lang="en-US" dirty="0" smtClean="0"/>
            <a:t>Enterotoxaemia</a:t>
          </a:r>
          <a:endParaRPr lang="en-IN" dirty="0"/>
        </a:p>
      </dgm:t>
    </dgm:pt>
    <dgm:pt modelId="{A121FE1C-9310-45F7-8724-449E87D20A0F}" type="parTrans" cxnId="{D4B7486E-70E4-49E9-BAF8-8198C326654E}">
      <dgm:prSet/>
      <dgm:spPr/>
    </dgm:pt>
    <dgm:pt modelId="{DCB2B5B5-754C-4433-A560-25E687827BE5}" type="sibTrans" cxnId="{D4B7486E-70E4-49E9-BAF8-8198C326654E}">
      <dgm:prSet/>
      <dgm:spPr/>
    </dgm:pt>
    <dgm:pt modelId="{5A14F562-65D6-4ECF-BF34-C216DC150B42}">
      <dgm:prSet/>
      <dgm:spPr/>
      <dgm:t>
        <a:bodyPr/>
        <a:lstStyle/>
        <a:p>
          <a:r>
            <a:rPr lang="en-US" dirty="0" err="1" smtClean="0"/>
            <a:t>Coccidiosis</a:t>
          </a:r>
          <a:endParaRPr lang="en-IN" dirty="0"/>
        </a:p>
      </dgm:t>
    </dgm:pt>
    <dgm:pt modelId="{992EDA76-A5FD-41ED-A98B-F4616F3FE0CD}" type="parTrans" cxnId="{8083A115-CC1C-441B-91D4-96D06A8AC3CB}">
      <dgm:prSet/>
      <dgm:spPr/>
    </dgm:pt>
    <dgm:pt modelId="{3E45F648-817B-4EB0-9155-2809C6E64F20}" type="sibTrans" cxnId="{8083A115-CC1C-441B-91D4-96D06A8AC3CB}">
      <dgm:prSet/>
      <dgm:spPr/>
    </dgm:pt>
    <dgm:pt modelId="{2347F0FB-246D-466E-95B9-3F78D86BC859}" type="pres">
      <dgm:prSet presAssocID="{EDB63121-98CB-444E-8762-389D4131FE67}" presName="linearFlow" presStyleCnt="0">
        <dgm:presLayoutVars>
          <dgm:dir/>
          <dgm:resizeHandles val="exact"/>
        </dgm:presLayoutVars>
      </dgm:prSet>
      <dgm:spPr/>
    </dgm:pt>
    <dgm:pt modelId="{83567091-76C3-4470-8986-9FA8FF899587}" type="pres">
      <dgm:prSet presAssocID="{A910685F-E75A-4BCA-A24F-8C03821516C9}" presName="composite" presStyleCnt="0"/>
      <dgm:spPr/>
    </dgm:pt>
    <dgm:pt modelId="{C83B2629-2A34-4994-A232-DAF9DB03FFE6}" type="pres">
      <dgm:prSet presAssocID="{A910685F-E75A-4BCA-A24F-8C03821516C9}" presName="imgShp" presStyleLbl="fgImgPlace1" presStyleIdx="0" presStyleCnt="4"/>
      <dgm:spPr/>
    </dgm:pt>
    <dgm:pt modelId="{D4100000-0E8C-4596-8AF8-893298ED2888}" type="pres">
      <dgm:prSet presAssocID="{A910685F-E75A-4BCA-A24F-8C03821516C9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8C12B1F-A535-43CD-9746-F91D3E0E6081}" type="pres">
      <dgm:prSet presAssocID="{16A8A5F7-D999-45FD-94B5-A6A8B2A4A0C6}" presName="spacing" presStyleCnt="0"/>
      <dgm:spPr/>
    </dgm:pt>
    <dgm:pt modelId="{30A8B5FE-CA9A-4384-8144-0AA0EB05E46D}" type="pres">
      <dgm:prSet presAssocID="{B65F384A-9636-46B3-96BB-341FE5D537CB}" presName="composite" presStyleCnt="0"/>
      <dgm:spPr/>
    </dgm:pt>
    <dgm:pt modelId="{1403E119-D657-4DAF-AD3D-E2A6F4B813DC}" type="pres">
      <dgm:prSet presAssocID="{B65F384A-9636-46B3-96BB-341FE5D537CB}" presName="imgShp" presStyleLbl="fgImgPlace1" presStyleIdx="1" presStyleCnt="4"/>
      <dgm:spPr/>
    </dgm:pt>
    <dgm:pt modelId="{F16A16F2-E718-456B-BD17-7B6E5A6BD2A6}" type="pres">
      <dgm:prSet presAssocID="{B65F384A-9636-46B3-96BB-341FE5D537CB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17AC5F0-1234-4F01-9CC7-0D93FC5714B4}" type="pres">
      <dgm:prSet presAssocID="{03426350-6EE3-49D9-932F-4ABE8B20630D}" presName="spacing" presStyleCnt="0"/>
      <dgm:spPr/>
    </dgm:pt>
    <dgm:pt modelId="{FCB36E50-4C53-4FC2-B6A0-8958ADCEB6ED}" type="pres">
      <dgm:prSet presAssocID="{61F6F712-6D6F-4A45-A876-A676AB89427C}" presName="composite" presStyleCnt="0"/>
      <dgm:spPr/>
    </dgm:pt>
    <dgm:pt modelId="{65C3E584-FDF7-4DE3-A0A3-BCE52173DD9C}" type="pres">
      <dgm:prSet presAssocID="{61F6F712-6D6F-4A45-A876-A676AB89427C}" presName="imgShp" presStyleLbl="fgImgPlace1" presStyleIdx="2" presStyleCnt="4"/>
      <dgm:spPr/>
    </dgm:pt>
    <dgm:pt modelId="{DD1DB9E3-9540-4E72-96B2-723236918A0C}" type="pres">
      <dgm:prSet presAssocID="{61F6F712-6D6F-4A45-A876-A676AB89427C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3D1F084-E582-47AD-BA22-752684EAEB62}" type="pres">
      <dgm:prSet presAssocID="{DCB2B5B5-754C-4433-A560-25E687827BE5}" presName="spacing" presStyleCnt="0"/>
      <dgm:spPr/>
    </dgm:pt>
    <dgm:pt modelId="{B0F28C2A-EC27-4C08-BBF0-C09255D736A3}" type="pres">
      <dgm:prSet presAssocID="{5A14F562-65D6-4ECF-BF34-C216DC150B42}" presName="composite" presStyleCnt="0"/>
      <dgm:spPr/>
    </dgm:pt>
    <dgm:pt modelId="{02342CB2-57B7-410F-9C37-6DEC0071FC82}" type="pres">
      <dgm:prSet presAssocID="{5A14F562-65D6-4ECF-BF34-C216DC150B42}" presName="imgShp" presStyleLbl="fgImgPlace1" presStyleIdx="3" presStyleCnt="4"/>
      <dgm:spPr/>
    </dgm:pt>
    <dgm:pt modelId="{59778AA9-2D4A-4FEC-B243-753E2FBFB557}" type="pres">
      <dgm:prSet presAssocID="{5A14F562-65D6-4ECF-BF34-C216DC150B42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CB50C8A8-0B30-4AD7-8B97-46AE8E17CC7A}" type="presOf" srcId="{A910685F-E75A-4BCA-A24F-8C03821516C9}" destId="{D4100000-0E8C-4596-8AF8-893298ED2888}" srcOrd="0" destOrd="0" presId="urn:microsoft.com/office/officeart/2005/8/layout/vList3"/>
    <dgm:cxn modelId="{D4DB6CD6-5D68-4B2A-845F-9073AF239EF2}" type="presOf" srcId="{5A14F562-65D6-4ECF-BF34-C216DC150B42}" destId="{59778AA9-2D4A-4FEC-B243-753E2FBFB557}" srcOrd="0" destOrd="0" presId="urn:microsoft.com/office/officeart/2005/8/layout/vList3"/>
    <dgm:cxn modelId="{D26270E1-BDB6-4C8A-A229-0B8EDB68BD05}" srcId="{EDB63121-98CB-444E-8762-389D4131FE67}" destId="{B65F384A-9636-46B3-96BB-341FE5D537CB}" srcOrd="1" destOrd="0" parTransId="{CF6B0D2D-0539-4701-A984-B3780ECB342F}" sibTransId="{03426350-6EE3-49D9-932F-4ABE8B20630D}"/>
    <dgm:cxn modelId="{D4B7486E-70E4-49E9-BAF8-8198C326654E}" srcId="{EDB63121-98CB-444E-8762-389D4131FE67}" destId="{61F6F712-6D6F-4A45-A876-A676AB89427C}" srcOrd="2" destOrd="0" parTransId="{A121FE1C-9310-45F7-8724-449E87D20A0F}" sibTransId="{DCB2B5B5-754C-4433-A560-25E687827BE5}"/>
    <dgm:cxn modelId="{198AD9B1-6FCF-46CE-B6A0-F5168FC53DD6}" type="presOf" srcId="{EDB63121-98CB-444E-8762-389D4131FE67}" destId="{2347F0FB-246D-466E-95B9-3F78D86BC859}" srcOrd="0" destOrd="0" presId="urn:microsoft.com/office/officeart/2005/8/layout/vList3"/>
    <dgm:cxn modelId="{6E95338A-62B5-4D42-96A1-A895DD1455B4}" srcId="{EDB63121-98CB-444E-8762-389D4131FE67}" destId="{A910685F-E75A-4BCA-A24F-8C03821516C9}" srcOrd="0" destOrd="0" parTransId="{23F4B0B5-5F26-40B8-BAB9-ABD383BF39AB}" sibTransId="{16A8A5F7-D999-45FD-94B5-A6A8B2A4A0C6}"/>
    <dgm:cxn modelId="{8083A115-CC1C-441B-91D4-96D06A8AC3CB}" srcId="{EDB63121-98CB-444E-8762-389D4131FE67}" destId="{5A14F562-65D6-4ECF-BF34-C216DC150B42}" srcOrd="3" destOrd="0" parTransId="{992EDA76-A5FD-41ED-A98B-F4616F3FE0CD}" sibTransId="{3E45F648-817B-4EB0-9155-2809C6E64F20}"/>
    <dgm:cxn modelId="{18576D14-F32B-40B5-8560-988C12A5B55D}" type="presOf" srcId="{61F6F712-6D6F-4A45-A876-A676AB89427C}" destId="{DD1DB9E3-9540-4E72-96B2-723236918A0C}" srcOrd="0" destOrd="0" presId="urn:microsoft.com/office/officeart/2005/8/layout/vList3"/>
    <dgm:cxn modelId="{9012CB8B-ABD9-435A-8248-B3C257491279}" type="presOf" srcId="{B65F384A-9636-46B3-96BB-341FE5D537CB}" destId="{F16A16F2-E718-456B-BD17-7B6E5A6BD2A6}" srcOrd="0" destOrd="0" presId="urn:microsoft.com/office/officeart/2005/8/layout/vList3"/>
    <dgm:cxn modelId="{F29E371D-1147-4652-B6E3-3BD9CEDCD2C6}" type="presParOf" srcId="{2347F0FB-246D-466E-95B9-3F78D86BC859}" destId="{83567091-76C3-4470-8986-9FA8FF899587}" srcOrd="0" destOrd="0" presId="urn:microsoft.com/office/officeart/2005/8/layout/vList3"/>
    <dgm:cxn modelId="{BEC7B1D7-0737-450E-A4E1-43958DFCC9B8}" type="presParOf" srcId="{83567091-76C3-4470-8986-9FA8FF899587}" destId="{C83B2629-2A34-4994-A232-DAF9DB03FFE6}" srcOrd="0" destOrd="0" presId="urn:microsoft.com/office/officeart/2005/8/layout/vList3"/>
    <dgm:cxn modelId="{6103F054-AED8-4AA4-8B94-92E77997E334}" type="presParOf" srcId="{83567091-76C3-4470-8986-9FA8FF899587}" destId="{D4100000-0E8C-4596-8AF8-893298ED2888}" srcOrd="1" destOrd="0" presId="urn:microsoft.com/office/officeart/2005/8/layout/vList3"/>
    <dgm:cxn modelId="{4878A3D6-2C06-48C1-A15A-0C93BE563318}" type="presParOf" srcId="{2347F0FB-246D-466E-95B9-3F78D86BC859}" destId="{18C12B1F-A535-43CD-9746-F91D3E0E6081}" srcOrd="1" destOrd="0" presId="urn:microsoft.com/office/officeart/2005/8/layout/vList3"/>
    <dgm:cxn modelId="{339EE470-01E6-444F-ACE7-F1805CEF3A03}" type="presParOf" srcId="{2347F0FB-246D-466E-95B9-3F78D86BC859}" destId="{30A8B5FE-CA9A-4384-8144-0AA0EB05E46D}" srcOrd="2" destOrd="0" presId="urn:microsoft.com/office/officeart/2005/8/layout/vList3"/>
    <dgm:cxn modelId="{E7F1CEDD-0BAE-4E98-823B-4691B4F7AD66}" type="presParOf" srcId="{30A8B5FE-CA9A-4384-8144-0AA0EB05E46D}" destId="{1403E119-D657-4DAF-AD3D-E2A6F4B813DC}" srcOrd="0" destOrd="0" presId="urn:microsoft.com/office/officeart/2005/8/layout/vList3"/>
    <dgm:cxn modelId="{01889FE1-02C9-4A48-88C6-6ADB4F559652}" type="presParOf" srcId="{30A8B5FE-CA9A-4384-8144-0AA0EB05E46D}" destId="{F16A16F2-E718-456B-BD17-7B6E5A6BD2A6}" srcOrd="1" destOrd="0" presId="urn:microsoft.com/office/officeart/2005/8/layout/vList3"/>
    <dgm:cxn modelId="{0792ECE9-9BE7-4A83-AA3F-4F5A64AB8895}" type="presParOf" srcId="{2347F0FB-246D-466E-95B9-3F78D86BC859}" destId="{C17AC5F0-1234-4F01-9CC7-0D93FC5714B4}" srcOrd="3" destOrd="0" presId="urn:microsoft.com/office/officeart/2005/8/layout/vList3"/>
    <dgm:cxn modelId="{93542FE4-3A30-4E70-B0BB-407C635924E3}" type="presParOf" srcId="{2347F0FB-246D-466E-95B9-3F78D86BC859}" destId="{FCB36E50-4C53-4FC2-B6A0-8958ADCEB6ED}" srcOrd="4" destOrd="0" presId="urn:microsoft.com/office/officeart/2005/8/layout/vList3"/>
    <dgm:cxn modelId="{E5053212-FCBB-4EA7-9287-3E54C76D1681}" type="presParOf" srcId="{FCB36E50-4C53-4FC2-B6A0-8958ADCEB6ED}" destId="{65C3E584-FDF7-4DE3-A0A3-BCE52173DD9C}" srcOrd="0" destOrd="0" presId="urn:microsoft.com/office/officeart/2005/8/layout/vList3"/>
    <dgm:cxn modelId="{C28CEBC8-C9D5-4065-B7F5-7D07F69872E6}" type="presParOf" srcId="{FCB36E50-4C53-4FC2-B6A0-8958ADCEB6ED}" destId="{DD1DB9E3-9540-4E72-96B2-723236918A0C}" srcOrd="1" destOrd="0" presId="urn:microsoft.com/office/officeart/2005/8/layout/vList3"/>
    <dgm:cxn modelId="{64A1DACC-4B8C-46CD-8DD0-40554DFD5519}" type="presParOf" srcId="{2347F0FB-246D-466E-95B9-3F78D86BC859}" destId="{13D1F084-E582-47AD-BA22-752684EAEB62}" srcOrd="5" destOrd="0" presId="urn:microsoft.com/office/officeart/2005/8/layout/vList3"/>
    <dgm:cxn modelId="{60993762-93F5-4497-BECD-3B9A49EC45F1}" type="presParOf" srcId="{2347F0FB-246D-466E-95B9-3F78D86BC859}" destId="{B0F28C2A-EC27-4C08-BBF0-C09255D736A3}" srcOrd="6" destOrd="0" presId="urn:microsoft.com/office/officeart/2005/8/layout/vList3"/>
    <dgm:cxn modelId="{E7EDE26B-168F-4369-9641-75AE03D19DED}" type="presParOf" srcId="{B0F28C2A-EC27-4C08-BBF0-C09255D736A3}" destId="{02342CB2-57B7-410F-9C37-6DEC0071FC82}" srcOrd="0" destOrd="0" presId="urn:microsoft.com/office/officeart/2005/8/layout/vList3"/>
    <dgm:cxn modelId="{27002D5B-D87D-4271-871B-911BF19F20D2}" type="presParOf" srcId="{B0F28C2A-EC27-4C08-BBF0-C09255D736A3}" destId="{59778AA9-2D4A-4FEC-B243-753E2FBFB55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4DEFF-53E6-4354-B9AF-5C0CEE280B58}">
      <dsp:nvSpPr>
        <dsp:cNvPr id="0" name=""/>
        <dsp:cNvSpPr/>
      </dsp:nvSpPr>
      <dsp:spPr>
        <a:xfrm>
          <a:off x="0" y="284130"/>
          <a:ext cx="333851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BBEFF5-8D65-4BD9-A3B2-47953DC7BFEF}">
      <dsp:nvSpPr>
        <dsp:cNvPr id="0" name=""/>
        <dsp:cNvSpPr/>
      </dsp:nvSpPr>
      <dsp:spPr>
        <a:xfrm>
          <a:off x="166925" y="62730"/>
          <a:ext cx="2336958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31" tIns="0" rIns="88331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Large stomach worm</a:t>
          </a:r>
          <a:endParaRPr lang="en-IN" sz="1500" kern="1200" dirty="0"/>
        </a:p>
      </dsp:txBody>
      <dsp:txXfrm>
        <a:off x="188541" y="84346"/>
        <a:ext cx="2293726" cy="399568"/>
      </dsp:txXfrm>
    </dsp:sp>
    <dsp:sp modelId="{4C5CBA52-7FEC-479F-BF78-F1B3104811DD}">
      <dsp:nvSpPr>
        <dsp:cNvPr id="0" name=""/>
        <dsp:cNvSpPr/>
      </dsp:nvSpPr>
      <dsp:spPr>
        <a:xfrm>
          <a:off x="0" y="964531"/>
          <a:ext cx="333851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C2E6D-D4E4-466E-A65B-EEA6D2283ABA}">
      <dsp:nvSpPr>
        <dsp:cNvPr id="0" name=""/>
        <dsp:cNvSpPr/>
      </dsp:nvSpPr>
      <dsp:spPr>
        <a:xfrm>
          <a:off x="166925" y="743130"/>
          <a:ext cx="2336958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31" tIns="0" rIns="88331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Twisted worm</a:t>
          </a:r>
          <a:endParaRPr lang="en-IN" sz="1500" kern="1200" dirty="0"/>
        </a:p>
      </dsp:txBody>
      <dsp:txXfrm>
        <a:off x="188541" y="764746"/>
        <a:ext cx="2293726" cy="399568"/>
      </dsp:txXfrm>
    </dsp:sp>
    <dsp:sp modelId="{5A2E1FA0-CC01-4808-BB2D-337F05D0EF9D}">
      <dsp:nvSpPr>
        <dsp:cNvPr id="0" name=""/>
        <dsp:cNvSpPr/>
      </dsp:nvSpPr>
      <dsp:spPr>
        <a:xfrm>
          <a:off x="0" y="1644931"/>
          <a:ext cx="333851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A65CA1-62CA-4E62-AB51-DC2A85347475}">
      <dsp:nvSpPr>
        <dsp:cNvPr id="0" name=""/>
        <dsp:cNvSpPr/>
      </dsp:nvSpPr>
      <dsp:spPr>
        <a:xfrm>
          <a:off x="166925" y="1423531"/>
          <a:ext cx="2336958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31" tIns="0" rIns="88331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Wire worm</a:t>
          </a:r>
          <a:endParaRPr lang="en-IN" sz="1500" kern="1200" dirty="0"/>
        </a:p>
      </dsp:txBody>
      <dsp:txXfrm>
        <a:off x="188541" y="1445147"/>
        <a:ext cx="2293726" cy="399568"/>
      </dsp:txXfrm>
    </dsp:sp>
    <dsp:sp modelId="{71716487-804C-4ABD-A451-46CC7BF3355B}">
      <dsp:nvSpPr>
        <dsp:cNvPr id="0" name=""/>
        <dsp:cNvSpPr/>
      </dsp:nvSpPr>
      <dsp:spPr>
        <a:xfrm>
          <a:off x="0" y="2325331"/>
          <a:ext cx="333851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E010F-738F-4947-8444-FDD9B6296BB5}">
      <dsp:nvSpPr>
        <dsp:cNvPr id="0" name=""/>
        <dsp:cNvSpPr/>
      </dsp:nvSpPr>
      <dsp:spPr>
        <a:xfrm>
          <a:off x="166925" y="2103931"/>
          <a:ext cx="2336958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31" tIns="0" rIns="88331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Barbers pole worm</a:t>
          </a:r>
          <a:endParaRPr lang="en-IN" sz="1500" kern="1200" dirty="0"/>
        </a:p>
      </dsp:txBody>
      <dsp:txXfrm>
        <a:off x="188541" y="2125547"/>
        <a:ext cx="2293726" cy="399568"/>
      </dsp:txXfrm>
    </dsp:sp>
    <dsp:sp modelId="{F32EA2CC-4E3B-45F9-97A5-BB4248D20DE4}">
      <dsp:nvSpPr>
        <dsp:cNvPr id="0" name=""/>
        <dsp:cNvSpPr/>
      </dsp:nvSpPr>
      <dsp:spPr>
        <a:xfrm>
          <a:off x="0" y="3005731"/>
          <a:ext cx="333851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80441D-24DA-42F6-9DBB-FDC15F7FA347}">
      <dsp:nvSpPr>
        <dsp:cNvPr id="0" name=""/>
        <dsp:cNvSpPr/>
      </dsp:nvSpPr>
      <dsp:spPr>
        <a:xfrm>
          <a:off x="166925" y="2784331"/>
          <a:ext cx="2336958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31" tIns="0" rIns="88331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Lancet worm</a:t>
          </a:r>
          <a:endParaRPr lang="en-IN" sz="1500" kern="1200" dirty="0"/>
        </a:p>
      </dsp:txBody>
      <dsp:txXfrm>
        <a:off x="188541" y="2805947"/>
        <a:ext cx="2293726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ABEAF-ABE6-4CC7-8006-1548FA1B3E72}">
      <dsp:nvSpPr>
        <dsp:cNvPr id="0" name=""/>
        <dsp:cNvSpPr/>
      </dsp:nvSpPr>
      <dsp:spPr>
        <a:xfrm>
          <a:off x="0" y="407357"/>
          <a:ext cx="679926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B1D8E8-66D1-444F-AFD3-2C96226B693F}">
      <dsp:nvSpPr>
        <dsp:cNvPr id="0" name=""/>
        <dsp:cNvSpPr/>
      </dsp:nvSpPr>
      <dsp:spPr>
        <a:xfrm>
          <a:off x="339963" y="23597"/>
          <a:ext cx="475948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It is mainly a disease of sheep and goat</a:t>
          </a:r>
          <a:endParaRPr lang="en-IN" sz="2600" kern="1200" dirty="0"/>
        </a:p>
      </dsp:txBody>
      <dsp:txXfrm>
        <a:off x="377430" y="61064"/>
        <a:ext cx="4684549" cy="692586"/>
      </dsp:txXfrm>
    </dsp:sp>
    <dsp:sp modelId="{B57857F5-359D-400C-84D9-5576E37B7045}">
      <dsp:nvSpPr>
        <dsp:cNvPr id="0" name=""/>
        <dsp:cNvSpPr/>
      </dsp:nvSpPr>
      <dsp:spPr>
        <a:xfrm>
          <a:off x="0" y="1586717"/>
          <a:ext cx="679926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4CD4C4-138B-4DAA-9430-192784898382}">
      <dsp:nvSpPr>
        <dsp:cNvPr id="0" name=""/>
        <dsp:cNvSpPr/>
      </dsp:nvSpPr>
      <dsp:spPr>
        <a:xfrm>
          <a:off x="339963" y="1202957"/>
          <a:ext cx="475948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It is a blood sucking parasite of cattle, sheep and goat.</a:t>
          </a:r>
          <a:endParaRPr lang="en-IN" sz="2600" kern="1200" dirty="0"/>
        </a:p>
      </dsp:txBody>
      <dsp:txXfrm>
        <a:off x="377430" y="1240424"/>
        <a:ext cx="4684549" cy="692586"/>
      </dsp:txXfrm>
    </dsp:sp>
    <dsp:sp modelId="{ACE3721D-904F-4CF2-AF00-53BDC9572446}">
      <dsp:nvSpPr>
        <dsp:cNvPr id="0" name=""/>
        <dsp:cNvSpPr/>
      </dsp:nvSpPr>
      <dsp:spPr>
        <a:xfrm>
          <a:off x="0" y="2766077"/>
          <a:ext cx="679926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9201FB-2873-4189-A681-3663238BF46B}">
      <dsp:nvSpPr>
        <dsp:cNvPr id="0" name=""/>
        <dsp:cNvSpPr/>
      </dsp:nvSpPr>
      <dsp:spPr>
        <a:xfrm>
          <a:off x="339963" y="2382317"/>
          <a:ext cx="475948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It is characterized by </a:t>
          </a:r>
          <a:r>
            <a:rPr lang="en-US" sz="2600" kern="1200" dirty="0" err="1" smtClean="0"/>
            <a:t>anaemia</a:t>
          </a:r>
          <a:r>
            <a:rPr lang="en-US" sz="2600" kern="1200" dirty="0" smtClean="0"/>
            <a:t>, </a:t>
          </a:r>
          <a:r>
            <a:rPr lang="en-US" sz="2600" kern="1200" dirty="0" err="1" smtClean="0"/>
            <a:t>anasarca</a:t>
          </a:r>
          <a:r>
            <a:rPr lang="en-US" sz="2600" kern="1200" dirty="0" smtClean="0"/>
            <a:t>, debility and pain.</a:t>
          </a:r>
          <a:endParaRPr lang="en-IN" sz="2600" kern="1200" dirty="0"/>
        </a:p>
      </dsp:txBody>
      <dsp:txXfrm>
        <a:off x="377430" y="2419784"/>
        <a:ext cx="4684549" cy="692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5F9657-BEF6-4DF0-B550-3265D75C688F}">
      <dsp:nvSpPr>
        <dsp:cNvPr id="0" name=""/>
        <dsp:cNvSpPr/>
      </dsp:nvSpPr>
      <dsp:spPr>
        <a:xfrm>
          <a:off x="0" y="330497"/>
          <a:ext cx="679926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10EA4B-800F-4189-83D3-B5048C824259}">
      <dsp:nvSpPr>
        <dsp:cNvPr id="0" name=""/>
        <dsp:cNvSpPr/>
      </dsp:nvSpPr>
      <dsp:spPr>
        <a:xfrm>
          <a:off x="339963" y="50057"/>
          <a:ext cx="4759483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H. </a:t>
          </a:r>
          <a:r>
            <a:rPr lang="en-US" sz="1900" kern="1200" dirty="0" err="1" smtClean="0"/>
            <a:t>Contortus</a:t>
          </a:r>
          <a:r>
            <a:rPr lang="en-US" sz="1900" kern="1200" dirty="0" smtClean="0"/>
            <a:t>- Sheep and Goat</a:t>
          </a:r>
          <a:endParaRPr lang="en-IN" sz="1900" kern="1200" dirty="0"/>
        </a:p>
      </dsp:txBody>
      <dsp:txXfrm>
        <a:off x="367343" y="77437"/>
        <a:ext cx="4704723" cy="506120"/>
      </dsp:txXfrm>
    </dsp:sp>
    <dsp:sp modelId="{BB553E39-F03D-4D69-B65B-695F8BC34DD0}">
      <dsp:nvSpPr>
        <dsp:cNvPr id="0" name=""/>
        <dsp:cNvSpPr/>
      </dsp:nvSpPr>
      <dsp:spPr>
        <a:xfrm>
          <a:off x="0" y="1192337"/>
          <a:ext cx="679926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14F2E-5E3B-4E8C-B717-EC5ABD01D6E3}">
      <dsp:nvSpPr>
        <dsp:cNvPr id="0" name=""/>
        <dsp:cNvSpPr/>
      </dsp:nvSpPr>
      <dsp:spPr>
        <a:xfrm>
          <a:off x="339963" y="911897"/>
          <a:ext cx="4759483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H. </a:t>
          </a:r>
          <a:r>
            <a:rPr lang="en-US" sz="1900" kern="1200" dirty="0" err="1" smtClean="0"/>
            <a:t>placei</a:t>
          </a:r>
          <a:r>
            <a:rPr lang="en-US" sz="1900" kern="1200" dirty="0" smtClean="0"/>
            <a:t>- Cattle</a:t>
          </a:r>
          <a:endParaRPr lang="en-IN" sz="1900" kern="1200" dirty="0"/>
        </a:p>
      </dsp:txBody>
      <dsp:txXfrm>
        <a:off x="367343" y="939277"/>
        <a:ext cx="4704723" cy="506120"/>
      </dsp:txXfrm>
    </dsp:sp>
    <dsp:sp modelId="{5DCB2C23-7813-4CCF-9449-74AC1E1F6F6F}">
      <dsp:nvSpPr>
        <dsp:cNvPr id="0" name=""/>
        <dsp:cNvSpPr/>
      </dsp:nvSpPr>
      <dsp:spPr>
        <a:xfrm>
          <a:off x="0" y="2054177"/>
          <a:ext cx="679926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8DECA1-4BDF-42C7-A1D4-1C8EB1E2D270}">
      <dsp:nvSpPr>
        <dsp:cNvPr id="0" name=""/>
        <dsp:cNvSpPr/>
      </dsp:nvSpPr>
      <dsp:spPr>
        <a:xfrm>
          <a:off x="339963" y="1773737"/>
          <a:ext cx="4759483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H. </a:t>
          </a:r>
          <a:r>
            <a:rPr lang="en-US" sz="1900" kern="1200" dirty="0" err="1" smtClean="0"/>
            <a:t>bubalis</a:t>
          </a:r>
          <a:r>
            <a:rPr lang="en-US" sz="1900" kern="1200" dirty="0" smtClean="0"/>
            <a:t>- Buffalo</a:t>
          </a:r>
          <a:endParaRPr lang="en-IN" sz="1900" kern="1200" dirty="0"/>
        </a:p>
      </dsp:txBody>
      <dsp:txXfrm>
        <a:off x="367343" y="1801117"/>
        <a:ext cx="4704723" cy="506120"/>
      </dsp:txXfrm>
    </dsp:sp>
    <dsp:sp modelId="{4116B2D4-45F2-48F4-9FAD-06604EF83764}">
      <dsp:nvSpPr>
        <dsp:cNvPr id="0" name=""/>
        <dsp:cNvSpPr/>
      </dsp:nvSpPr>
      <dsp:spPr>
        <a:xfrm>
          <a:off x="0" y="2916017"/>
          <a:ext cx="679926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5C5D6-1F53-46F7-AD99-CF959EAE2C63}">
      <dsp:nvSpPr>
        <dsp:cNvPr id="0" name=""/>
        <dsp:cNvSpPr/>
      </dsp:nvSpPr>
      <dsp:spPr>
        <a:xfrm>
          <a:off x="339963" y="2635577"/>
          <a:ext cx="4759483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H. </a:t>
          </a:r>
          <a:r>
            <a:rPr lang="en-US" sz="1900" kern="1200" dirty="0" err="1" smtClean="0"/>
            <a:t>longistipes</a:t>
          </a:r>
          <a:r>
            <a:rPr lang="en-US" sz="1900" kern="1200" dirty="0" smtClean="0"/>
            <a:t>-  Camel</a:t>
          </a:r>
          <a:endParaRPr lang="en-IN" sz="1900" kern="1200" dirty="0"/>
        </a:p>
      </dsp:txBody>
      <dsp:txXfrm>
        <a:off x="367343" y="2662957"/>
        <a:ext cx="4704723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A6515-E065-403A-AE5F-F4370A188C8A}">
      <dsp:nvSpPr>
        <dsp:cNvPr id="0" name=""/>
        <dsp:cNvSpPr/>
      </dsp:nvSpPr>
      <dsp:spPr>
        <a:xfrm>
          <a:off x="1677193" y="0"/>
          <a:ext cx="3444875" cy="3444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Small Ruminants</a:t>
          </a:r>
          <a:endParaRPr lang="en-IN" sz="1100" kern="1200" dirty="0"/>
        </a:p>
      </dsp:txBody>
      <dsp:txXfrm>
        <a:off x="2918037" y="172243"/>
        <a:ext cx="963187" cy="516731"/>
      </dsp:txXfrm>
    </dsp:sp>
    <dsp:sp modelId="{F797227C-EEF1-4079-B92C-24CA4959AE73}">
      <dsp:nvSpPr>
        <dsp:cNvPr id="0" name=""/>
        <dsp:cNvSpPr/>
      </dsp:nvSpPr>
      <dsp:spPr>
        <a:xfrm>
          <a:off x="2021680" y="688974"/>
          <a:ext cx="2755900" cy="27559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Cattle</a:t>
          </a:r>
          <a:endParaRPr lang="en-IN" sz="1100" kern="1200" dirty="0"/>
        </a:p>
      </dsp:txBody>
      <dsp:txXfrm>
        <a:off x="2918037" y="854328"/>
        <a:ext cx="963187" cy="496062"/>
      </dsp:txXfrm>
    </dsp:sp>
    <dsp:sp modelId="{9CCFE988-76AC-415D-B559-7C4CB9526F71}">
      <dsp:nvSpPr>
        <dsp:cNvPr id="0" name=""/>
        <dsp:cNvSpPr/>
      </dsp:nvSpPr>
      <dsp:spPr>
        <a:xfrm>
          <a:off x="2366168" y="1377949"/>
          <a:ext cx="2066925" cy="2066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Graze together</a:t>
          </a:r>
          <a:endParaRPr lang="en-IN" sz="1100" kern="1200" dirty="0"/>
        </a:p>
      </dsp:txBody>
      <dsp:txXfrm>
        <a:off x="2918037" y="1532969"/>
        <a:ext cx="963187" cy="465058"/>
      </dsp:txXfrm>
    </dsp:sp>
    <dsp:sp modelId="{FE08B8BA-7544-4F13-8B97-8F8355F8A351}">
      <dsp:nvSpPr>
        <dsp:cNvPr id="0" name=""/>
        <dsp:cNvSpPr/>
      </dsp:nvSpPr>
      <dsp:spPr>
        <a:xfrm>
          <a:off x="2710655" y="2066925"/>
          <a:ext cx="1377950" cy="13779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Cross infection</a:t>
          </a:r>
          <a:endParaRPr lang="en-IN" sz="1100" kern="1200" dirty="0"/>
        </a:p>
      </dsp:txBody>
      <dsp:txXfrm>
        <a:off x="2912452" y="2411412"/>
        <a:ext cx="974357" cy="6889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BBC72-EB39-40E1-99EA-4F7C675FFD82}">
      <dsp:nvSpPr>
        <dsp:cNvPr id="0" name=""/>
        <dsp:cNvSpPr/>
      </dsp:nvSpPr>
      <dsp:spPr>
        <a:xfrm rot="5400000">
          <a:off x="179434" y="577597"/>
          <a:ext cx="899948" cy="1087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6F0AAC-86D5-48A7-B0E6-0998C55966F8}">
      <dsp:nvSpPr>
        <dsp:cNvPr id="0" name=""/>
        <dsp:cNvSpPr/>
      </dsp:nvSpPr>
      <dsp:spPr>
        <a:xfrm>
          <a:off x="384516" y="378"/>
          <a:ext cx="1208462" cy="725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Haemonchus</a:t>
          </a:r>
          <a:endParaRPr lang="en-U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(1-1.25cm, red and red white)</a:t>
          </a:r>
          <a:endParaRPr lang="en-IN" sz="1100" kern="1200" dirty="0"/>
        </a:p>
      </dsp:txBody>
      <dsp:txXfrm>
        <a:off x="405753" y="21615"/>
        <a:ext cx="1165988" cy="682603"/>
      </dsp:txXfrm>
    </dsp:sp>
    <dsp:sp modelId="{0AAB7B3A-B93B-4016-AC2B-E084F2140B47}">
      <dsp:nvSpPr>
        <dsp:cNvPr id="0" name=""/>
        <dsp:cNvSpPr/>
      </dsp:nvSpPr>
      <dsp:spPr>
        <a:xfrm rot="5400000">
          <a:off x="179434" y="1483944"/>
          <a:ext cx="899948" cy="1087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4D86A9-B68E-4F6B-A653-44AB4D087C61}">
      <dsp:nvSpPr>
        <dsp:cNvPr id="0" name=""/>
        <dsp:cNvSpPr/>
      </dsp:nvSpPr>
      <dsp:spPr>
        <a:xfrm>
          <a:off x="384516" y="906725"/>
          <a:ext cx="1208462" cy="725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Abomasum</a:t>
          </a:r>
          <a:endParaRPr lang="en-IN" sz="1100" kern="1200" dirty="0"/>
        </a:p>
      </dsp:txBody>
      <dsp:txXfrm>
        <a:off x="405753" y="927962"/>
        <a:ext cx="1165988" cy="682603"/>
      </dsp:txXfrm>
    </dsp:sp>
    <dsp:sp modelId="{5D732822-4232-4445-99E7-47B595B7B2D1}">
      <dsp:nvSpPr>
        <dsp:cNvPr id="0" name=""/>
        <dsp:cNvSpPr/>
      </dsp:nvSpPr>
      <dsp:spPr>
        <a:xfrm rot="5400000">
          <a:off x="179434" y="2390291"/>
          <a:ext cx="899948" cy="1087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BD26B-D16B-40C9-A9E1-10A66FDC651F}">
      <dsp:nvSpPr>
        <dsp:cNvPr id="0" name=""/>
        <dsp:cNvSpPr/>
      </dsp:nvSpPr>
      <dsp:spPr>
        <a:xfrm>
          <a:off x="384516" y="1813072"/>
          <a:ext cx="1208462" cy="725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Egg laying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(10,000eggs/day)</a:t>
          </a:r>
          <a:endParaRPr lang="en-IN" sz="1100" kern="1200" dirty="0"/>
        </a:p>
      </dsp:txBody>
      <dsp:txXfrm>
        <a:off x="405753" y="1834309"/>
        <a:ext cx="1165988" cy="682603"/>
      </dsp:txXfrm>
    </dsp:sp>
    <dsp:sp modelId="{1C061866-C78D-4004-94B1-3D5B0B13DD4E}">
      <dsp:nvSpPr>
        <dsp:cNvPr id="0" name=""/>
        <dsp:cNvSpPr/>
      </dsp:nvSpPr>
      <dsp:spPr>
        <a:xfrm>
          <a:off x="632607" y="2843464"/>
          <a:ext cx="1600856" cy="1087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511E4-F6F9-4AEE-87A5-A47A1640B83D}">
      <dsp:nvSpPr>
        <dsp:cNvPr id="0" name=""/>
        <dsp:cNvSpPr/>
      </dsp:nvSpPr>
      <dsp:spPr>
        <a:xfrm>
          <a:off x="384516" y="2719419"/>
          <a:ext cx="1208462" cy="725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L1 stage</a:t>
          </a:r>
          <a:endParaRPr lang="en-IN" sz="1100" kern="1200" dirty="0"/>
        </a:p>
      </dsp:txBody>
      <dsp:txXfrm>
        <a:off x="405753" y="2740656"/>
        <a:ext cx="1165988" cy="682603"/>
      </dsp:txXfrm>
    </dsp:sp>
    <dsp:sp modelId="{384801EE-53B1-48BF-96D2-98A1D1EE4AE5}">
      <dsp:nvSpPr>
        <dsp:cNvPr id="0" name=""/>
        <dsp:cNvSpPr/>
      </dsp:nvSpPr>
      <dsp:spPr>
        <a:xfrm rot="16200000">
          <a:off x="1786689" y="2390291"/>
          <a:ext cx="899948" cy="1087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C293A-CD15-4D2B-88FB-51F37EED2B32}">
      <dsp:nvSpPr>
        <dsp:cNvPr id="0" name=""/>
        <dsp:cNvSpPr/>
      </dsp:nvSpPr>
      <dsp:spPr>
        <a:xfrm>
          <a:off x="1991772" y="2719419"/>
          <a:ext cx="1208462" cy="725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L2 stage</a:t>
          </a:r>
          <a:endParaRPr lang="en-IN" sz="1100" kern="1200" dirty="0"/>
        </a:p>
      </dsp:txBody>
      <dsp:txXfrm>
        <a:off x="2013009" y="2740656"/>
        <a:ext cx="1165988" cy="682603"/>
      </dsp:txXfrm>
    </dsp:sp>
    <dsp:sp modelId="{2BEFA518-5418-47CE-A431-2F7526418C3D}">
      <dsp:nvSpPr>
        <dsp:cNvPr id="0" name=""/>
        <dsp:cNvSpPr/>
      </dsp:nvSpPr>
      <dsp:spPr>
        <a:xfrm rot="16200000">
          <a:off x="1786689" y="1483944"/>
          <a:ext cx="899948" cy="1087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E2F90D-5F80-4870-8F1B-3F1A47A1214C}">
      <dsp:nvSpPr>
        <dsp:cNvPr id="0" name=""/>
        <dsp:cNvSpPr/>
      </dsp:nvSpPr>
      <dsp:spPr>
        <a:xfrm>
          <a:off x="1991772" y="1813072"/>
          <a:ext cx="1208462" cy="725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Embryonationation</a:t>
          </a:r>
          <a:r>
            <a:rPr lang="en-US" sz="1100" kern="1200" dirty="0" smtClean="0"/>
            <a:t> in environment</a:t>
          </a:r>
          <a:endParaRPr lang="en-IN" sz="1100" kern="1200" dirty="0"/>
        </a:p>
      </dsp:txBody>
      <dsp:txXfrm>
        <a:off x="2013009" y="1834309"/>
        <a:ext cx="1165988" cy="682603"/>
      </dsp:txXfrm>
    </dsp:sp>
    <dsp:sp modelId="{13174D7E-D220-4C1D-82F5-94FEAF2B7FFC}">
      <dsp:nvSpPr>
        <dsp:cNvPr id="0" name=""/>
        <dsp:cNvSpPr/>
      </dsp:nvSpPr>
      <dsp:spPr>
        <a:xfrm rot="16200000">
          <a:off x="1786689" y="577597"/>
          <a:ext cx="899948" cy="1087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869A9E-9465-4F85-BE0D-83E4D974B40E}">
      <dsp:nvSpPr>
        <dsp:cNvPr id="0" name=""/>
        <dsp:cNvSpPr/>
      </dsp:nvSpPr>
      <dsp:spPr>
        <a:xfrm>
          <a:off x="1991772" y="906725"/>
          <a:ext cx="1208462" cy="725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L3  stage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(Infective)</a:t>
          </a:r>
          <a:endParaRPr lang="en-IN" sz="1100" kern="1200" dirty="0"/>
        </a:p>
      </dsp:txBody>
      <dsp:txXfrm>
        <a:off x="2013009" y="927962"/>
        <a:ext cx="1165988" cy="682603"/>
      </dsp:txXfrm>
    </dsp:sp>
    <dsp:sp modelId="{D2D97454-56AA-4362-A132-9B9381667AFD}">
      <dsp:nvSpPr>
        <dsp:cNvPr id="0" name=""/>
        <dsp:cNvSpPr/>
      </dsp:nvSpPr>
      <dsp:spPr>
        <a:xfrm>
          <a:off x="2239863" y="124423"/>
          <a:ext cx="1600856" cy="1087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42A897-BC54-4C57-A633-01992CAFF1BD}">
      <dsp:nvSpPr>
        <dsp:cNvPr id="0" name=""/>
        <dsp:cNvSpPr/>
      </dsp:nvSpPr>
      <dsp:spPr>
        <a:xfrm>
          <a:off x="1991772" y="378"/>
          <a:ext cx="1208462" cy="725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Ingestion by host</a:t>
          </a:r>
          <a:endParaRPr lang="en-IN" sz="1100" kern="1200" dirty="0"/>
        </a:p>
      </dsp:txBody>
      <dsp:txXfrm>
        <a:off x="2013009" y="21615"/>
        <a:ext cx="1165988" cy="682603"/>
      </dsp:txXfrm>
    </dsp:sp>
    <dsp:sp modelId="{87421AC6-CF08-4A4B-918D-2C52CA35BC3C}">
      <dsp:nvSpPr>
        <dsp:cNvPr id="0" name=""/>
        <dsp:cNvSpPr/>
      </dsp:nvSpPr>
      <dsp:spPr>
        <a:xfrm rot="5400000">
          <a:off x="3393944" y="577597"/>
          <a:ext cx="899948" cy="1087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8CB82-4E72-4BF3-82CC-B064294B30AB}">
      <dsp:nvSpPr>
        <dsp:cNvPr id="0" name=""/>
        <dsp:cNvSpPr/>
      </dsp:nvSpPr>
      <dsp:spPr>
        <a:xfrm>
          <a:off x="3599027" y="378"/>
          <a:ext cx="1208462" cy="725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Ex-</a:t>
          </a:r>
          <a:r>
            <a:rPr lang="en-US" sz="1100" kern="1200" dirty="0" err="1" smtClean="0"/>
            <a:t>sheathment</a:t>
          </a:r>
          <a:r>
            <a:rPr lang="en-US" sz="1100" kern="1200" dirty="0" smtClean="0"/>
            <a:t> in the rumen</a:t>
          </a:r>
          <a:endParaRPr lang="en-IN" sz="1100" kern="1200" dirty="0"/>
        </a:p>
      </dsp:txBody>
      <dsp:txXfrm>
        <a:off x="3620264" y="21615"/>
        <a:ext cx="1165988" cy="682603"/>
      </dsp:txXfrm>
    </dsp:sp>
    <dsp:sp modelId="{ED838E8F-4036-4C39-93F6-55815E52D126}">
      <dsp:nvSpPr>
        <dsp:cNvPr id="0" name=""/>
        <dsp:cNvSpPr/>
      </dsp:nvSpPr>
      <dsp:spPr>
        <a:xfrm rot="5400000">
          <a:off x="3393944" y="1483944"/>
          <a:ext cx="899948" cy="1087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919394-C573-4001-8A53-F6931D600A29}">
      <dsp:nvSpPr>
        <dsp:cNvPr id="0" name=""/>
        <dsp:cNvSpPr/>
      </dsp:nvSpPr>
      <dsp:spPr>
        <a:xfrm>
          <a:off x="3599027" y="906725"/>
          <a:ext cx="1208462" cy="725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Emergence of L4 stage</a:t>
          </a:r>
          <a:endParaRPr lang="en-IN" sz="1100" kern="1200" dirty="0"/>
        </a:p>
      </dsp:txBody>
      <dsp:txXfrm>
        <a:off x="3620264" y="927962"/>
        <a:ext cx="1165988" cy="682603"/>
      </dsp:txXfrm>
    </dsp:sp>
    <dsp:sp modelId="{234EE52C-2F40-4656-849C-16020F4D436C}">
      <dsp:nvSpPr>
        <dsp:cNvPr id="0" name=""/>
        <dsp:cNvSpPr/>
      </dsp:nvSpPr>
      <dsp:spPr>
        <a:xfrm rot="5400000">
          <a:off x="3393944" y="2390291"/>
          <a:ext cx="899948" cy="1087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AF3C4-1296-440E-9CF7-D301CB46E7FD}">
      <dsp:nvSpPr>
        <dsp:cNvPr id="0" name=""/>
        <dsp:cNvSpPr/>
      </dsp:nvSpPr>
      <dsp:spPr>
        <a:xfrm>
          <a:off x="3599027" y="1813072"/>
          <a:ext cx="1208462" cy="725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Affect Abomasal  gland</a:t>
          </a:r>
          <a:endParaRPr lang="en-IN" sz="1100" kern="1200" dirty="0"/>
        </a:p>
      </dsp:txBody>
      <dsp:txXfrm>
        <a:off x="3620264" y="1834309"/>
        <a:ext cx="1165988" cy="682603"/>
      </dsp:txXfrm>
    </dsp:sp>
    <dsp:sp modelId="{3791A214-0AD0-43D8-946A-1FBAE36F1334}">
      <dsp:nvSpPr>
        <dsp:cNvPr id="0" name=""/>
        <dsp:cNvSpPr/>
      </dsp:nvSpPr>
      <dsp:spPr>
        <a:xfrm>
          <a:off x="3847118" y="2843464"/>
          <a:ext cx="1600856" cy="1087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DCACF0-6BCA-4E69-A92F-4A045EDB0FF8}">
      <dsp:nvSpPr>
        <dsp:cNvPr id="0" name=""/>
        <dsp:cNvSpPr/>
      </dsp:nvSpPr>
      <dsp:spPr>
        <a:xfrm>
          <a:off x="3599027" y="2719419"/>
          <a:ext cx="1208462" cy="725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Adult worm emerge</a:t>
          </a:r>
          <a:endParaRPr lang="en-IN" sz="1100" kern="1200" dirty="0"/>
        </a:p>
      </dsp:txBody>
      <dsp:txXfrm>
        <a:off x="3620264" y="2740656"/>
        <a:ext cx="1165988" cy="682603"/>
      </dsp:txXfrm>
    </dsp:sp>
    <dsp:sp modelId="{C26300DE-4906-40E4-9B00-2C2D3D35A73D}">
      <dsp:nvSpPr>
        <dsp:cNvPr id="0" name=""/>
        <dsp:cNvSpPr/>
      </dsp:nvSpPr>
      <dsp:spPr>
        <a:xfrm>
          <a:off x="5206282" y="2719419"/>
          <a:ext cx="1208462" cy="725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EGG LAYING</a:t>
          </a:r>
          <a:endParaRPr lang="en-IN" sz="1100" kern="1200" dirty="0"/>
        </a:p>
      </dsp:txBody>
      <dsp:txXfrm>
        <a:off x="5227519" y="2740656"/>
        <a:ext cx="1165988" cy="6826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64CCC-C6F6-4FF3-9D0E-F68BE41A5780}">
      <dsp:nvSpPr>
        <dsp:cNvPr id="0" name=""/>
        <dsp:cNvSpPr/>
      </dsp:nvSpPr>
      <dsp:spPr>
        <a:xfrm>
          <a:off x="451920" y="9370"/>
          <a:ext cx="3426134" cy="342613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The larvae (L3) migrate away from the </a:t>
          </a:r>
          <a:r>
            <a:rPr lang="en-US" sz="2000" kern="1200" dirty="0" err="1" smtClean="0"/>
            <a:t>faecal</a:t>
          </a:r>
          <a:r>
            <a:rPr lang="en-US" sz="2000" kern="1200" dirty="0" smtClean="0"/>
            <a:t> pellets and some may </a:t>
          </a:r>
          <a:r>
            <a:rPr lang="en-US" sz="2000" kern="1200" dirty="0" err="1" smtClean="0"/>
            <a:t>travells</a:t>
          </a:r>
          <a:r>
            <a:rPr lang="en-US" sz="2000" kern="1200" dirty="0" smtClean="0"/>
            <a:t> 90 cm within 24 hrs.  But majority of them are found within 10cm of the </a:t>
          </a:r>
          <a:r>
            <a:rPr lang="en-US" sz="2000" kern="1200" dirty="0" err="1" smtClean="0"/>
            <a:t>faecal</a:t>
          </a:r>
          <a:r>
            <a:rPr lang="en-US" sz="2000" kern="1200" dirty="0" smtClean="0"/>
            <a:t> mass.</a:t>
          </a:r>
          <a:endParaRPr lang="en-IN" sz="2000" kern="1200" dirty="0"/>
        </a:p>
      </dsp:txBody>
      <dsp:txXfrm>
        <a:off x="930344" y="413385"/>
        <a:ext cx="1975429" cy="2618105"/>
      </dsp:txXfrm>
    </dsp:sp>
    <dsp:sp modelId="{1410427D-551E-42A3-B523-A2D1FDF5A302}">
      <dsp:nvSpPr>
        <dsp:cNvPr id="0" name=""/>
        <dsp:cNvSpPr/>
      </dsp:nvSpPr>
      <dsp:spPr>
        <a:xfrm>
          <a:off x="2921206" y="9370"/>
          <a:ext cx="3426134" cy="342613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The motility of the L3 stage larva is maximum in the hot and moist condition. It is susceptible to cold and </a:t>
          </a:r>
          <a:r>
            <a:rPr lang="en-US" sz="2000" kern="1200" dirty="0" err="1" smtClean="0"/>
            <a:t>dessication</a:t>
          </a:r>
          <a:r>
            <a:rPr lang="en-US" sz="2000" kern="1200" dirty="0" smtClean="0"/>
            <a:t>.</a:t>
          </a:r>
          <a:endParaRPr lang="en-IN" sz="2000" kern="1200" dirty="0"/>
        </a:p>
      </dsp:txBody>
      <dsp:txXfrm>
        <a:off x="3893488" y="413385"/>
        <a:ext cx="1975429" cy="26181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23959-1637-408A-B66C-BA2F60461910}">
      <dsp:nvSpPr>
        <dsp:cNvPr id="0" name=""/>
        <dsp:cNvSpPr/>
      </dsp:nvSpPr>
      <dsp:spPr>
        <a:xfrm>
          <a:off x="2269582" y="210480"/>
          <a:ext cx="3234288" cy="3331245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Lush green pasture</a:t>
          </a:r>
          <a:endParaRPr lang="en-IN" sz="2400" b="1" kern="1200" dirty="0"/>
        </a:p>
      </dsp:txBody>
      <dsp:txXfrm>
        <a:off x="3986450" y="900920"/>
        <a:ext cx="1193606" cy="912126"/>
      </dsp:txXfrm>
    </dsp:sp>
    <dsp:sp modelId="{12BFE881-FEE5-4E98-A8CB-5B4FB16F114B}">
      <dsp:nvSpPr>
        <dsp:cNvPr id="0" name=""/>
        <dsp:cNvSpPr/>
      </dsp:nvSpPr>
      <dsp:spPr>
        <a:xfrm>
          <a:off x="2325749" y="196039"/>
          <a:ext cx="3121954" cy="3583605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Hot and humid climate</a:t>
          </a:r>
          <a:endParaRPr lang="en-IN" sz="2400" b="1" kern="1200" dirty="0"/>
        </a:p>
      </dsp:txBody>
      <dsp:txXfrm>
        <a:off x="3982986" y="2055675"/>
        <a:ext cx="1152149" cy="981225"/>
      </dsp:txXfrm>
    </dsp:sp>
    <dsp:sp modelId="{C16CA545-8187-41FA-8934-22C8C4AE0E06}">
      <dsp:nvSpPr>
        <dsp:cNvPr id="0" name=""/>
        <dsp:cNvSpPr/>
      </dsp:nvSpPr>
      <dsp:spPr>
        <a:xfrm>
          <a:off x="2110778" y="323634"/>
          <a:ext cx="3328416" cy="3328416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Low plane of nutrition</a:t>
          </a:r>
          <a:endParaRPr lang="en-IN" sz="2400" b="1" kern="1200" dirty="0"/>
        </a:p>
      </dsp:txBody>
      <dsp:txXfrm>
        <a:off x="2444016" y="2050844"/>
        <a:ext cx="1228344" cy="911352"/>
      </dsp:txXfrm>
    </dsp:sp>
    <dsp:sp modelId="{081FE735-3F48-4B8A-87B6-DD147F0A89B8}">
      <dsp:nvSpPr>
        <dsp:cNvPr id="0" name=""/>
        <dsp:cNvSpPr/>
      </dsp:nvSpPr>
      <dsp:spPr>
        <a:xfrm>
          <a:off x="2133744" y="182754"/>
          <a:ext cx="3282483" cy="3386696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smtClean="0"/>
            <a:t>Over Crowding</a:t>
          </a:r>
          <a:endParaRPr lang="en-IN" sz="2400" b="1" kern="1200" dirty="0"/>
        </a:p>
      </dsp:txBody>
      <dsp:txXfrm>
        <a:off x="2462383" y="884687"/>
        <a:ext cx="1211392" cy="927309"/>
      </dsp:txXfrm>
    </dsp:sp>
    <dsp:sp modelId="{8E4477CB-1969-4B8C-805D-4ABCE213CB66}">
      <dsp:nvSpPr>
        <dsp:cNvPr id="0" name=""/>
        <dsp:cNvSpPr/>
      </dsp:nvSpPr>
      <dsp:spPr>
        <a:xfrm>
          <a:off x="2016968" y="5834"/>
          <a:ext cx="3740505" cy="374050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C4458D-7392-42F9-9E9F-6DADF9BDAFF9}">
      <dsp:nvSpPr>
        <dsp:cNvPr id="0" name=""/>
        <dsp:cNvSpPr/>
      </dsp:nvSpPr>
      <dsp:spPr>
        <a:xfrm>
          <a:off x="2017520" y="116103"/>
          <a:ext cx="3740505" cy="374050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436045-BC4D-4AC6-9996-04F6AAB4E747}">
      <dsp:nvSpPr>
        <dsp:cNvPr id="0" name=""/>
        <dsp:cNvSpPr/>
      </dsp:nvSpPr>
      <dsp:spPr>
        <a:xfrm>
          <a:off x="1904733" y="117589"/>
          <a:ext cx="3740505" cy="374050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8B7540-84DE-4795-A267-F82D4AAD1A6B}">
      <dsp:nvSpPr>
        <dsp:cNvPr id="0" name=""/>
        <dsp:cNvSpPr/>
      </dsp:nvSpPr>
      <dsp:spPr>
        <a:xfrm>
          <a:off x="1904978" y="5529"/>
          <a:ext cx="3740505" cy="374050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B74CCE-D584-4687-A085-01270D6C71CF}">
      <dsp:nvSpPr>
        <dsp:cNvPr id="0" name=""/>
        <dsp:cNvSpPr/>
      </dsp:nvSpPr>
      <dsp:spPr>
        <a:xfrm>
          <a:off x="0" y="0"/>
          <a:ext cx="5439409" cy="757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EPG&gt; 10,000</a:t>
          </a:r>
          <a:endParaRPr lang="en-IN" sz="2100" kern="1200" dirty="0"/>
        </a:p>
      </dsp:txBody>
      <dsp:txXfrm>
        <a:off x="22197" y="22197"/>
        <a:ext cx="4557566" cy="713478"/>
      </dsp:txXfrm>
    </dsp:sp>
    <dsp:sp modelId="{D82A63DF-141E-45BE-842D-4FC010815DD6}">
      <dsp:nvSpPr>
        <dsp:cNvPr id="0" name=""/>
        <dsp:cNvSpPr/>
      </dsp:nvSpPr>
      <dsp:spPr>
        <a:xfrm>
          <a:off x="455550" y="895667"/>
          <a:ext cx="5439409" cy="757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High pH of Abomasum</a:t>
          </a:r>
          <a:endParaRPr lang="en-IN" sz="2100" kern="1200" dirty="0"/>
        </a:p>
      </dsp:txBody>
      <dsp:txXfrm>
        <a:off x="477747" y="917864"/>
        <a:ext cx="4446847" cy="713478"/>
      </dsp:txXfrm>
    </dsp:sp>
    <dsp:sp modelId="{3CD3C98E-7903-4B1C-A1B5-7040888C23A4}">
      <dsp:nvSpPr>
        <dsp:cNvPr id="0" name=""/>
        <dsp:cNvSpPr/>
      </dsp:nvSpPr>
      <dsp:spPr>
        <a:xfrm>
          <a:off x="904301" y="1791335"/>
          <a:ext cx="5439409" cy="757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High plasma pepsinogen level and </a:t>
          </a:r>
          <a:r>
            <a:rPr lang="en-US" sz="2100" kern="1200" dirty="0" err="1" smtClean="0"/>
            <a:t>gastrin</a:t>
          </a:r>
          <a:r>
            <a:rPr lang="en-US" sz="2100" kern="1200" dirty="0" smtClean="0"/>
            <a:t> level</a:t>
          </a:r>
          <a:endParaRPr lang="en-IN" sz="2100" kern="1200" dirty="0"/>
        </a:p>
      </dsp:txBody>
      <dsp:txXfrm>
        <a:off x="926498" y="1813532"/>
        <a:ext cx="4453647" cy="713478"/>
      </dsp:txXfrm>
    </dsp:sp>
    <dsp:sp modelId="{26E23878-6366-41BE-B55C-45B2DFA3C573}">
      <dsp:nvSpPr>
        <dsp:cNvPr id="0" name=""/>
        <dsp:cNvSpPr/>
      </dsp:nvSpPr>
      <dsp:spPr>
        <a:xfrm>
          <a:off x="1359852" y="2687002"/>
          <a:ext cx="5439409" cy="757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Low protein and </a:t>
          </a:r>
          <a:r>
            <a:rPr lang="en-US" sz="2100" kern="1200" dirty="0" err="1" smtClean="0"/>
            <a:t>Hb</a:t>
          </a:r>
          <a:endParaRPr lang="en-IN" sz="2100" kern="1200" dirty="0"/>
        </a:p>
      </dsp:txBody>
      <dsp:txXfrm>
        <a:off x="1382049" y="2709199"/>
        <a:ext cx="4446847" cy="713478"/>
      </dsp:txXfrm>
    </dsp:sp>
    <dsp:sp modelId="{8387B891-DF20-40CF-93C2-5B91D97046F6}">
      <dsp:nvSpPr>
        <dsp:cNvPr id="0" name=""/>
        <dsp:cNvSpPr/>
      </dsp:nvSpPr>
      <dsp:spPr>
        <a:xfrm>
          <a:off x="4946792" y="580461"/>
          <a:ext cx="492617" cy="4926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300" kern="1200"/>
        </a:p>
      </dsp:txBody>
      <dsp:txXfrm>
        <a:off x="5057631" y="580461"/>
        <a:ext cx="270939" cy="370694"/>
      </dsp:txXfrm>
    </dsp:sp>
    <dsp:sp modelId="{F157C499-1A45-4B2B-95A3-53901798F006}">
      <dsp:nvSpPr>
        <dsp:cNvPr id="0" name=""/>
        <dsp:cNvSpPr/>
      </dsp:nvSpPr>
      <dsp:spPr>
        <a:xfrm>
          <a:off x="5402343" y="1476128"/>
          <a:ext cx="492617" cy="4926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300" kern="1200"/>
        </a:p>
      </dsp:txBody>
      <dsp:txXfrm>
        <a:off x="5513182" y="1476128"/>
        <a:ext cx="270939" cy="370694"/>
      </dsp:txXfrm>
    </dsp:sp>
    <dsp:sp modelId="{1CDD4DEF-6E49-4822-BE57-C84D85C45513}">
      <dsp:nvSpPr>
        <dsp:cNvPr id="0" name=""/>
        <dsp:cNvSpPr/>
      </dsp:nvSpPr>
      <dsp:spPr>
        <a:xfrm>
          <a:off x="5851094" y="2371796"/>
          <a:ext cx="492617" cy="4926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300" kern="1200"/>
        </a:p>
      </dsp:txBody>
      <dsp:txXfrm>
        <a:off x="5961933" y="2371796"/>
        <a:ext cx="270939" cy="3706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00000-0E8C-4596-8AF8-893298ED2888}">
      <dsp:nvSpPr>
        <dsp:cNvPr id="0" name=""/>
        <dsp:cNvSpPr/>
      </dsp:nvSpPr>
      <dsp:spPr>
        <a:xfrm rot="10800000">
          <a:off x="1314601" y="1905"/>
          <a:ext cx="4521509" cy="7029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959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Snake bite</a:t>
          </a:r>
          <a:endParaRPr lang="en-IN" sz="3400" kern="1200" dirty="0"/>
        </a:p>
      </dsp:txBody>
      <dsp:txXfrm rot="10800000">
        <a:off x="1490326" y="1905"/>
        <a:ext cx="4345784" cy="702900"/>
      </dsp:txXfrm>
    </dsp:sp>
    <dsp:sp modelId="{C83B2629-2A34-4994-A232-DAF9DB03FFE6}">
      <dsp:nvSpPr>
        <dsp:cNvPr id="0" name=""/>
        <dsp:cNvSpPr/>
      </dsp:nvSpPr>
      <dsp:spPr>
        <a:xfrm>
          <a:off x="963151" y="1905"/>
          <a:ext cx="702900" cy="70290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6A16F2-E718-456B-BD17-7B6E5A6BD2A6}">
      <dsp:nvSpPr>
        <dsp:cNvPr id="0" name=""/>
        <dsp:cNvSpPr/>
      </dsp:nvSpPr>
      <dsp:spPr>
        <a:xfrm rot="10800000">
          <a:off x="1314601" y="914626"/>
          <a:ext cx="4521509" cy="7029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959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Lightening strike</a:t>
          </a:r>
          <a:endParaRPr lang="en-IN" sz="3400" kern="1200" dirty="0"/>
        </a:p>
      </dsp:txBody>
      <dsp:txXfrm rot="10800000">
        <a:off x="1490326" y="914626"/>
        <a:ext cx="4345784" cy="702900"/>
      </dsp:txXfrm>
    </dsp:sp>
    <dsp:sp modelId="{1403E119-D657-4DAF-AD3D-E2A6F4B813DC}">
      <dsp:nvSpPr>
        <dsp:cNvPr id="0" name=""/>
        <dsp:cNvSpPr/>
      </dsp:nvSpPr>
      <dsp:spPr>
        <a:xfrm>
          <a:off x="963151" y="914626"/>
          <a:ext cx="702900" cy="70290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DB9E3-9540-4E72-96B2-723236918A0C}">
      <dsp:nvSpPr>
        <dsp:cNvPr id="0" name=""/>
        <dsp:cNvSpPr/>
      </dsp:nvSpPr>
      <dsp:spPr>
        <a:xfrm rot="10800000">
          <a:off x="1314601" y="1827347"/>
          <a:ext cx="4521509" cy="7029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959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Enterotoxaemia</a:t>
          </a:r>
          <a:endParaRPr lang="en-IN" sz="3400" kern="1200" dirty="0"/>
        </a:p>
      </dsp:txBody>
      <dsp:txXfrm rot="10800000">
        <a:off x="1490326" y="1827347"/>
        <a:ext cx="4345784" cy="702900"/>
      </dsp:txXfrm>
    </dsp:sp>
    <dsp:sp modelId="{65C3E584-FDF7-4DE3-A0A3-BCE52173DD9C}">
      <dsp:nvSpPr>
        <dsp:cNvPr id="0" name=""/>
        <dsp:cNvSpPr/>
      </dsp:nvSpPr>
      <dsp:spPr>
        <a:xfrm>
          <a:off x="963151" y="1827347"/>
          <a:ext cx="702900" cy="70290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778AA9-2D4A-4FEC-B243-753E2FBFB557}">
      <dsp:nvSpPr>
        <dsp:cNvPr id="0" name=""/>
        <dsp:cNvSpPr/>
      </dsp:nvSpPr>
      <dsp:spPr>
        <a:xfrm rot="10800000">
          <a:off x="1314601" y="2740069"/>
          <a:ext cx="4521509" cy="7029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959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Coccidiosis</a:t>
          </a:r>
          <a:endParaRPr lang="en-IN" sz="3400" kern="1200" dirty="0"/>
        </a:p>
      </dsp:txBody>
      <dsp:txXfrm rot="10800000">
        <a:off x="1490326" y="2740069"/>
        <a:ext cx="4345784" cy="702900"/>
      </dsp:txXfrm>
    </dsp:sp>
    <dsp:sp modelId="{02342CB2-57B7-410F-9C37-6DEC0071FC82}">
      <dsp:nvSpPr>
        <dsp:cNvPr id="0" name=""/>
        <dsp:cNvSpPr/>
      </dsp:nvSpPr>
      <dsp:spPr>
        <a:xfrm>
          <a:off x="963151" y="2740069"/>
          <a:ext cx="702900" cy="70290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5945C-A567-45ED-AD17-584D0F44D097}" type="datetimeFigureOut">
              <a:rPr lang="en-US" smtClean="0"/>
              <a:pPr/>
              <a:t>4/23/2020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707CD-8C8B-4E4F-80A1-A6CA759B19F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02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2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280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29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51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632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404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547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179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3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897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9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44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33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0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026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1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aemonchus_contortus" TargetMode="External"/><Relationship Id="rId2" Type="http://schemas.openxmlformats.org/officeDocument/2006/relationships/hyperlink" Target="http://en.wikipedia.org/wiki/Sheep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Pallav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hekhar</a:t>
            </a:r>
            <a:endParaRPr lang="en-US" dirty="0" smtClean="0"/>
          </a:p>
          <a:p>
            <a:r>
              <a:rPr lang="en-US" dirty="0" err="1" smtClean="0"/>
              <a:t>Asstt</a:t>
            </a:r>
            <a:r>
              <a:rPr lang="en-US" dirty="0" smtClean="0"/>
              <a:t>. Professor</a:t>
            </a:r>
          </a:p>
          <a:p>
            <a:r>
              <a:rPr lang="en-US" dirty="0" smtClean="0"/>
              <a:t>Veterinary Medicine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1981200" y="2667000"/>
            <a:ext cx="495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         Haemonchosis </a:t>
            </a:r>
            <a:r>
              <a:rPr lang="en-US" sz="2000" b="1" dirty="0"/>
              <a:t>of </a:t>
            </a:r>
            <a:r>
              <a:rPr lang="en-US" sz="2000" b="1" dirty="0" smtClean="0"/>
              <a:t>small Ruminants</a:t>
            </a:r>
            <a:endParaRPr lang="en-IN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5943600"/>
            <a:ext cx="920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UNIT-6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495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 result of daily loss of whole blood about 0.05ml blood/worm/day. There is </a:t>
            </a:r>
            <a:r>
              <a:rPr lang="en-US" dirty="0" err="1" smtClean="0"/>
              <a:t>Haemorrhagic</a:t>
            </a:r>
            <a:r>
              <a:rPr lang="en-US" dirty="0" smtClean="0"/>
              <a:t> </a:t>
            </a:r>
            <a:r>
              <a:rPr lang="en-US" dirty="0" err="1" smtClean="0"/>
              <a:t>anaemia</a:t>
            </a:r>
            <a:r>
              <a:rPr lang="en-US" dirty="0" smtClean="0"/>
              <a:t> &amp; due to continuing loss of R.B.C and compensatory </a:t>
            </a:r>
            <a:r>
              <a:rPr lang="en-US" dirty="0" err="1" smtClean="0"/>
              <a:t>erythropoiesis</a:t>
            </a:r>
            <a:r>
              <a:rPr lang="en-US" dirty="0" smtClean="0"/>
              <a:t> there is depletion of Fe from Fe store.</a:t>
            </a:r>
          </a:p>
          <a:p>
            <a:r>
              <a:rPr lang="en-US" dirty="0" smtClean="0"/>
              <a:t>Death of Animal occurs from blood loss or from </a:t>
            </a:r>
            <a:r>
              <a:rPr lang="en-US" dirty="0" err="1" smtClean="0"/>
              <a:t>anaemia</a:t>
            </a:r>
            <a:r>
              <a:rPr lang="en-US" dirty="0" smtClean="0"/>
              <a:t> accompanied by hypoproteinemia.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Findings</a:t>
            </a: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Sudden Death</a:t>
            </a:r>
          </a:p>
          <a:p>
            <a:r>
              <a:rPr lang="en-IN" dirty="0" smtClean="0"/>
              <a:t>Blenched mucous membrane</a:t>
            </a:r>
          </a:p>
          <a:p>
            <a:r>
              <a:rPr lang="en-IN" dirty="0" smtClean="0"/>
              <a:t>Bottle Jaw</a:t>
            </a:r>
          </a:p>
          <a:p>
            <a:r>
              <a:rPr lang="en-IN" dirty="0" smtClean="0"/>
              <a:t>Melena</a:t>
            </a:r>
          </a:p>
          <a:p>
            <a:r>
              <a:rPr lang="en-IN" dirty="0" err="1" smtClean="0"/>
              <a:t>Recumbency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5324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Predisposing factor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555866"/>
              </p:ext>
            </p:extLst>
          </p:nvPr>
        </p:nvGraphicFramePr>
        <p:xfrm>
          <a:off x="685800" y="2133600"/>
          <a:ext cx="7696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Pathology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Necropsy findings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Presence of large no. of readily visible H. </a:t>
            </a:r>
            <a:r>
              <a:rPr lang="en-US" dirty="0" err="1" smtClean="0"/>
              <a:t>Contortus</a:t>
            </a:r>
            <a:r>
              <a:rPr lang="en-US" dirty="0" smtClean="0"/>
              <a:t> in </a:t>
            </a:r>
            <a:r>
              <a:rPr lang="en-US" dirty="0" err="1" smtClean="0"/>
              <a:t>abomasum</a:t>
            </a:r>
            <a:endParaRPr lang="en-US" dirty="0" smtClean="0"/>
          </a:p>
          <a:p>
            <a:r>
              <a:rPr lang="en-US" dirty="0" err="1" smtClean="0"/>
              <a:t>Hyperplastic</a:t>
            </a:r>
            <a:r>
              <a:rPr lang="en-US" dirty="0" smtClean="0"/>
              <a:t> gastritis</a:t>
            </a:r>
          </a:p>
          <a:p>
            <a:r>
              <a:rPr lang="en-US" dirty="0" smtClean="0"/>
              <a:t>Hydrothorax and ascites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Diagnosis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Epidemiological study and clinical signs.</a:t>
            </a:r>
          </a:p>
          <a:p>
            <a:r>
              <a:rPr lang="en-US" dirty="0" smtClean="0"/>
              <a:t>EPG</a:t>
            </a:r>
          </a:p>
          <a:p>
            <a:r>
              <a:rPr lang="en-US" dirty="0" smtClean="0"/>
              <a:t>Low </a:t>
            </a:r>
            <a:r>
              <a:rPr lang="en-US" dirty="0" err="1" smtClean="0"/>
              <a:t>Hb</a:t>
            </a:r>
            <a:endParaRPr lang="en-US" dirty="0" smtClean="0"/>
          </a:p>
          <a:p>
            <a:r>
              <a:rPr lang="en-US" dirty="0" smtClean="0"/>
              <a:t>Presence of barbers poles appearance of female worm as diagnostic appearance of </a:t>
            </a:r>
            <a:r>
              <a:rPr lang="en-US" dirty="0" err="1" smtClean="0"/>
              <a:t>Haemonchosis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FAMACHA technique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FAMACHA</a:t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b="1" dirty="0" smtClean="0"/>
              <a:t>FAMACHA</a:t>
            </a:r>
            <a:r>
              <a:rPr lang="en-IN" dirty="0" smtClean="0"/>
              <a:t> (</a:t>
            </a:r>
            <a:r>
              <a:rPr lang="en-IN" dirty="0" err="1" smtClean="0"/>
              <a:t>FAffa</a:t>
            </a:r>
            <a:r>
              <a:rPr lang="en-IN" dirty="0" smtClean="0"/>
              <a:t> </a:t>
            </a:r>
            <a:r>
              <a:rPr lang="en-IN" dirty="0" err="1" smtClean="0"/>
              <a:t>MAlan</a:t>
            </a:r>
            <a:r>
              <a:rPr lang="en-IN" dirty="0" smtClean="0"/>
              <a:t> </a:t>
            </a:r>
            <a:r>
              <a:rPr lang="en-IN" dirty="0" err="1" smtClean="0"/>
              <a:t>CHArt</a:t>
            </a:r>
            <a:r>
              <a:rPr lang="en-IN" dirty="0" smtClean="0"/>
              <a:t>) is a method whereby only certain </a:t>
            </a:r>
            <a:r>
              <a:rPr lang="en-IN" b="1" u="sng" dirty="0" smtClean="0">
                <a:solidFill>
                  <a:srgbClr val="FF0000"/>
                </a:solidFill>
                <a:hlinkClick r:id="rId2" tooltip="Sheep"/>
              </a:rPr>
              <a:t>sheep</a:t>
            </a:r>
            <a:r>
              <a:rPr lang="en-IN" b="1" u="sng" dirty="0" smtClean="0">
                <a:solidFill>
                  <a:srgbClr val="FF0000"/>
                </a:solidFill>
              </a:rPr>
              <a:t> or goats </a:t>
            </a:r>
            <a:r>
              <a:rPr lang="en-IN" dirty="0" smtClean="0"/>
              <a:t>in a flock are selected for treatment against wireworm (also known as barbers pole worm, </a:t>
            </a:r>
            <a:r>
              <a:rPr lang="en-IN" i="1" dirty="0" err="1" smtClean="0">
                <a:hlinkClick r:id="rId3" tooltip="Haemonchus contortus"/>
              </a:rPr>
              <a:t>Haemonchus</a:t>
            </a:r>
            <a:r>
              <a:rPr lang="en-IN" i="1" dirty="0" smtClean="0">
                <a:hlinkClick r:id="rId3" tooltip="Haemonchus contortus"/>
              </a:rPr>
              <a:t> </a:t>
            </a:r>
            <a:r>
              <a:rPr lang="en-IN" i="1" dirty="0" err="1" smtClean="0">
                <a:hlinkClick r:id="rId3" tooltip="Haemonchus contortus"/>
              </a:rPr>
              <a:t>contortus</a:t>
            </a:r>
            <a:r>
              <a:rPr lang="en-IN" dirty="0" smtClean="0"/>
              <a:t>).</a:t>
            </a:r>
          </a:p>
          <a:p>
            <a:r>
              <a:rPr lang="en-IN" dirty="0" smtClean="0"/>
              <a:t> Sheep/goats are selected for treatment based on the degree of anaemia they are displaying in their mucous membranes.</a:t>
            </a:r>
          </a:p>
          <a:p>
            <a:r>
              <a:rPr lang="en-IN" dirty="0" smtClean="0"/>
              <a:t> In turn, the degree of anaemia is assessed through a colour guided chart.</a:t>
            </a:r>
            <a:endParaRPr lang="en-I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IN" dirty="0" smtClean="0"/>
              <a:t>Use as guide to determine which animals to treat.</a:t>
            </a:r>
          </a:p>
          <a:p>
            <a:r>
              <a:rPr lang="en-IN" dirty="0" smtClean="0"/>
              <a:t>Significantly reduces number of treatments given when compared with conventional drenching practices.</a:t>
            </a:r>
          </a:p>
          <a:p>
            <a:r>
              <a:rPr lang="en-IN" dirty="0" smtClean="0"/>
              <a:t>Should significantly decrease the rate of development of </a:t>
            </a:r>
            <a:r>
              <a:rPr lang="en-IN" dirty="0" err="1" smtClean="0"/>
              <a:t>anthelmintic</a:t>
            </a:r>
            <a:r>
              <a:rPr lang="en-IN" dirty="0" smtClean="0"/>
              <a:t> resistance.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Since primary impact of H. </a:t>
            </a:r>
            <a:r>
              <a:rPr lang="en-IN" dirty="0" err="1" smtClean="0"/>
              <a:t>contortus</a:t>
            </a:r>
            <a:r>
              <a:rPr lang="en-IN" dirty="0" smtClean="0"/>
              <a:t> is </a:t>
            </a:r>
            <a:r>
              <a:rPr lang="en-IN" dirty="0" err="1" smtClean="0"/>
              <a:t>anemia</a:t>
            </a:r>
            <a:r>
              <a:rPr lang="en-IN" dirty="0" smtClean="0"/>
              <a:t>, one can indirectly measure parasite burden (and need for treatment) by measuring </a:t>
            </a:r>
            <a:r>
              <a:rPr lang="en-IN" dirty="0" err="1" smtClean="0"/>
              <a:t>anemia</a:t>
            </a:r>
            <a:r>
              <a:rPr lang="en-IN" dirty="0" smtClean="0"/>
              <a:t>.</a:t>
            </a:r>
          </a:p>
          <a:p>
            <a:endParaRPr lang="en-IN" dirty="0" smtClean="0"/>
          </a:p>
          <a:p>
            <a:r>
              <a:rPr lang="en-IN" dirty="0" smtClean="0"/>
              <a:t>Only useful where H. </a:t>
            </a:r>
            <a:r>
              <a:rPr lang="en-IN" dirty="0" err="1" smtClean="0"/>
              <a:t>contortus</a:t>
            </a:r>
            <a:r>
              <a:rPr lang="en-IN" dirty="0" smtClean="0"/>
              <a:t> is the primary parasite species.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7938" name="Picture 2" descr="http://www.sheepmagazine.com/wp-content/uploads/2013/04/cutting_wormer_dependence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3048000" cy="6858000"/>
          </a:xfrm>
          <a:prstGeom prst="rect">
            <a:avLst/>
          </a:prstGeom>
          <a:noFill/>
        </p:spPr>
      </p:pic>
      <p:pic>
        <p:nvPicPr>
          <p:cNvPr id="167940" name="Picture 4" descr="https://encrypted-tbn2.gstatic.com/images?q=tbn:ANd9GcSimmwyrd3QxGk007IBZlRVf_6nhm6W3cmSnT_adBzoaWjxuo8aw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0"/>
            <a:ext cx="5943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6848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Haemonchosis</a:t>
            </a:r>
            <a:endParaRPr lang="en-IN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1176338" y="2487613"/>
          <a:ext cx="3338512" cy="344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aemonchus contortus, abomasum, shee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1676400"/>
            <a:ext cx="3810000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257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 smtClean="0"/>
              <a:t>Eye </a:t>
            </a:r>
            <a:r>
              <a:rPr lang="en-IN" dirty="0" err="1" smtClean="0"/>
              <a:t>color</a:t>
            </a:r>
            <a:r>
              <a:rPr lang="en-IN" dirty="0" smtClean="0"/>
              <a:t> chart with five colour categories</a:t>
            </a:r>
          </a:p>
          <a:p>
            <a:r>
              <a:rPr lang="en-IN" dirty="0" smtClean="0"/>
              <a:t> Compare chart with colour of mucous membranes of sheep or goat.</a:t>
            </a:r>
          </a:p>
          <a:p>
            <a:r>
              <a:rPr lang="en-IN" dirty="0" smtClean="0"/>
              <a:t> Classification into one of five</a:t>
            </a:r>
          </a:p>
          <a:p>
            <a:r>
              <a:rPr lang="en-IN" dirty="0" smtClean="0"/>
              <a:t>colour categories:</a:t>
            </a:r>
          </a:p>
          <a:p>
            <a:r>
              <a:rPr lang="en-IN" dirty="0" smtClean="0"/>
              <a:t>• 1 – not </a:t>
            </a:r>
            <a:r>
              <a:rPr lang="en-IN" dirty="0" err="1" smtClean="0"/>
              <a:t>anemic</a:t>
            </a:r>
            <a:endParaRPr lang="en-IN" dirty="0" smtClean="0"/>
          </a:p>
          <a:p>
            <a:r>
              <a:rPr lang="en-IN" dirty="0" smtClean="0"/>
              <a:t>• 5 -- severely </a:t>
            </a:r>
            <a:r>
              <a:rPr lang="en-IN" dirty="0" err="1" smtClean="0"/>
              <a:t>anemic</a:t>
            </a:r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Diagnosis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300478"/>
              </p:ext>
            </p:extLst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diagnosis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b="1" dirty="0" err="1" smtClean="0"/>
              <a:t>Ostertagia</a:t>
            </a:r>
            <a:r>
              <a:rPr lang="en-US" sz="2400" b="1" dirty="0" smtClean="0"/>
              <a:t> &amp; </a:t>
            </a:r>
            <a:r>
              <a:rPr lang="en-US" sz="2400" b="1" dirty="0" err="1" smtClean="0"/>
              <a:t>Trichostrongylus</a:t>
            </a: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Mild </a:t>
            </a:r>
            <a:r>
              <a:rPr lang="en-US" sz="2400" b="1" dirty="0" err="1" smtClean="0"/>
              <a:t>anaemia</a:t>
            </a: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Profuse watery </a:t>
            </a:r>
            <a:r>
              <a:rPr lang="en-US" sz="2400" b="1" dirty="0" err="1" smtClean="0"/>
              <a:t>diarrhoea</a:t>
            </a:r>
            <a:r>
              <a:rPr lang="en-US" sz="2400" b="1" dirty="0" smtClean="0"/>
              <a:t> and </a:t>
            </a:r>
            <a:r>
              <a:rPr lang="en-US" sz="2400" b="1" dirty="0" err="1" smtClean="0"/>
              <a:t>faeces</a:t>
            </a:r>
            <a:r>
              <a:rPr lang="en-US" sz="2400" b="1" dirty="0" smtClean="0"/>
              <a:t> are dark green to yellow in </a:t>
            </a:r>
            <a:r>
              <a:rPr lang="en-US" sz="2400" b="1" dirty="0" err="1" smtClean="0"/>
              <a:t>colour</a:t>
            </a:r>
            <a:endParaRPr lang="en-IN" sz="2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      </a:t>
            </a:r>
            <a:r>
              <a:rPr lang="en-US" sz="2400" b="1" dirty="0" err="1" smtClean="0"/>
              <a:t>Heamonchosis</a:t>
            </a: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         Severe </a:t>
            </a:r>
            <a:r>
              <a:rPr lang="en-US" sz="2400" b="1" dirty="0" err="1" smtClean="0"/>
              <a:t>anaemia</a:t>
            </a: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       Dark tarry </a:t>
            </a:r>
            <a:r>
              <a:rPr lang="en-US" sz="2400" b="1" dirty="0" err="1" smtClean="0"/>
              <a:t>coloured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faeces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and Control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Closantel-                  </a:t>
            </a:r>
          </a:p>
          <a:p>
            <a:pPr marL="0" indent="0">
              <a:buNone/>
            </a:pPr>
            <a:r>
              <a:rPr lang="en-US" dirty="0" smtClean="0"/>
              <a:t> 7.5-10mg/kg orally</a:t>
            </a:r>
          </a:p>
          <a:p>
            <a:r>
              <a:rPr lang="en-US" dirty="0" err="1" smtClean="0"/>
              <a:t>Benzimidazole</a:t>
            </a:r>
            <a:r>
              <a:rPr lang="en-US" dirty="0" smtClean="0"/>
              <a:t>-            </a:t>
            </a:r>
          </a:p>
          <a:p>
            <a:pPr marL="0" indent="0">
              <a:buNone/>
            </a:pPr>
            <a:r>
              <a:rPr lang="en-US" dirty="0" smtClean="0"/>
              <a:t> 5-10mg/kg</a:t>
            </a:r>
          </a:p>
          <a:p>
            <a:r>
              <a:rPr lang="en-US" dirty="0" err="1" smtClean="0"/>
              <a:t>Morantel</a:t>
            </a:r>
            <a:r>
              <a:rPr lang="en-US" dirty="0" smtClean="0"/>
              <a:t> (</a:t>
            </a:r>
            <a:r>
              <a:rPr lang="en-US" dirty="0" err="1" smtClean="0"/>
              <a:t>Banminth</a:t>
            </a:r>
            <a:r>
              <a:rPr lang="en-US" dirty="0" smtClean="0"/>
              <a:t>)- </a:t>
            </a:r>
          </a:p>
          <a:p>
            <a:pPr marL="0" indent="0">
              <a:buNone/>
            </a:pPr>
            <a:r>
              <a:rPr lang="en-US" dirty="0" smtClean="0"/>
              <a:t>5-7mg/kg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Late winter treatment remove </a:t>
            </a:r>
            <a:r>
              <a:rPr lang="en-US" dirty="0" err="1" smtClean="0"/>
              <a:t>Hypobiotic</a:t>
            </a:r>
            <a:r>
              <a:rPr lang="en-US" dirty="0" smtClean="0"/>
              <a:t> larva so reduces the parasite burden.</a:t>
            </a:r>
          </a:p>
          <a:p>
            <a:r>
              <a:rPr lang="en-US" dirty="0" smtClean="0"/>
              <a:t>Alternate grazing</a:t>
            </a:r>
          </a:p>
          <a:p>
            <a:r>
              <a:rPr lang="en-US" dirty="0" smtClean="0"/>
              <a:t>Spray of Urea soln. to kill the larvae</a:t>
            </a:r>
          </a:p>
          <a:p>
            <a:r>
              <a:rPr lang="en-US" dirty="0" smtClean="0"/>
              <a:t>Vaccination by irradiated L3 and its sheathing fluid.</a:t>
            </a:r>
          </a:p>
          <a:p>
            <a:r>
              <a:rPr lang="en-US" dirty="0" smtClean="0"/>
              <a:t>Self cure phenomenon.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608663"/>
          </a:xfrm>
        </p:spPr>
        <p:txBody>
          <a:bodyPr>
            <a:normAutofit/>
          </a:bodyPr>
          <a:lstStyle/>
          <a:p>
            <a:r>
              <a:rPr lang="en-IN" sz="3200" dirty="0" err="1" smtClean="0"/>
              <a:t>Haemonchus</a:t>
            </a:r>
            <a:r>
              <a:rPr lang="en-IN" sz="3200" dirty="0" smtClean="0"/>
              <a:t> </a:t>
            </a:r>
            <a:r>
              <a:rPr lang="en-IN" sz="3200" dirty="0" err="1" smtClean="0"/>
              <a:t>spp</a:t>
            </a:r>
            <a:r>
              <a:rPr lang="en-IN" sz="3200" dirty="0" smtClean="0"/>
              <a:t> adult worm and Eggs</a:t>
            </a:r>
            <a:endParaRPr lang="en-IN" sz="3200" dirty="0"/>
          </a:p>
        </p:txBody>
      </p:sp>
      <p:pic>
        <p:nvPicPr>
          <p:cNvPr id="28674" name="Picture 2" descr="Haemonchus contortus, egg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743200"/>
            <a:ext cx="3659411" cy="3276600"/>
          </a:xfrm>
          <a:prstGeom prst="rect">
            <a:avLst/>
          </a:prstGeom>
          <a:noFill/>
        </p:spPr>
      </p:pic>
      <p:pic>
        <p:nvPicPr>
          <p:cNvPr id="28676" name="Picture 4" descr="Haemonchus contort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219" y="2743200"/>
            <a:ext cx="3705014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56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761063"/>
          </a:xfrm>
        </p:spPr>
        <p:txBody>
          <a:bodyPr/>
          <a:lstStyle/>
          <a:p>
            <a:r>
              <a:rPr lang="en-IN" dirty="0" smtClean="0"/>
              <a:t>Introduction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805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5849911"/>
              </p:ext>
            </p:extLst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684863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Characteristic of L3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histology and biochemical changes associated with </a:t>
            </a:r>
            <a:r>
              <a:rPr lang="en-US" dirty="0" err="1" smtClean="0"/>
              <a:t>Ostertagia</a:t>
            </a:r>
            <a:r>
              <a:rPr lang="en-US" dirty="0" smtClean="0"/>
              <a:t> spp. also occurs with Haemonchosis.</a:t>
            </a:r>
          </a:p>
          <a:p>
            <a:r>
              <a:rPr lang="en-US" dirty="0" smtClean="0"/>
              <a:t>But the Vigorous blood sucking by the 4</a:t>
            </a:r>
            <a:r>
              <a:rPr lang="en-US" baseline="30000" dirty="0" smtClean="0"/>
              <a:t>th</a:t>
            </a:r>
            <a:r>
              <a:rPr lang="en-US" dirty="0" smtClean="0"/>
              <a:t> larval stage (L4)  and adult worm in the abomasum differentiate the pathogenesis of </a:t>
            </a:r>
            <a:r>
              <a:rPr lang="en-US" dirty="0" err="1" smtClean="0"/>
              <a:t>haemonchosis</a:t>
            </a:r>
            <a:r>
              <a:rPr lang="en-US" dirty="0" smtClean="0"/>
              <a:t> from that of </a:t>
            </a:r>
            <a:r>
              <a:rPr lang="en-US" dirty="0" err="1" smtClean="0"/>
              <a:t>Ostertagiosis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10896</TotalTime>
  <Words>662</Words>
  <Application>Microsoft Office PowerPoint</Application>
  <PresentationFormat>On-screen Show (4:3)</PresentationFormat>
  <Paragraphs>123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Garamond</vt:lpstr>
      <vt:lpstr>Wingdings</vt:lpstr>
      <vt:lpstr>Organic</vt:lpstr>
      <vt:lpstr> </vt:lpstr>
      <vt:lpstr>Haemonchosis</vt:lpstr>
      <vt:lpstr>Haemonchus spp adult worm and Eggs</vt:lpstr>
      <vt:lpstr>Introduction</vt:lpstr>
      <vt:lpstr>Etiology</vt:lpstr>
      <vt:lpstr>PowerPoint Presentation</vt:lpstr>
      <vt:lpstr>Life cycle</vt:lpstr>
      <vt:lpstr>Characteristic of L3</vt:lpstr>
      <vt:lpstr>Pathogenesis</vt:lpstr>
      <vt:lpstr>PowerPoint Presentation</vt:lpstr>
      <vt:lpstr>Clinical Findings</vt:lpstr>
      <vt:lpstr>Predisposing factor</vt:lpstr>
      <vt:lpstr>Clinical Pathology</vt:lpstr>
      <vt:lpstr>Necropsy findings</vt:lpstr>
      <vt:lpstr>Diagnosis</vt:lpstr>
      <vt:lpstr>FAMACHA </vt:lpstr>
      <vt:lpstr>Objectives</vt:lpstr>
      <vt:lpstr>PowerPoint Presentation</vt:lpstr>
      <vt:lpstr>PowerPoint Presentation</vt:lpstr>
      <vt:lpstr>PowerPoint Presentation</vt:lpstr>
      <vt:lpstr>Differential Diagnosis</vt:lpstr>
      <vt:lpstr>Differential diagnosis</vt:lpstr>
      <vt:lpstr>Prevention and Control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Parasitic Diseases VEP-511</dc:title>
  <dc:creator>acer</dc:creator>
  <cp:lastModifiedBy>Windows User</cp:lastModifiedBy>
  <cp:revision>322</cp:revision>
  <dcterms:created xsi:type="dcterms:W3CDTF">2006-08-16T00:00:00Z</dcterms:created>
  <dcterms:modified xsi:type="dcterms:W3CDTF">2020-04-23T17:05:29Z</dcterms:modified>
</cp:coreProperties>
</file>