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71" r:id="rId5"/>
    <p:sldId id="258" r:id="rId6"/>
    <p:sldId id="259" r:id="rId7"/>
    <p:sldId id="260" r:id="rId8"/>
    <p:sldId id="268" r:id="rId9"/>
    <p:sldId id="261" r:id="rId10"/>
    <p:sldId id="265" r:id="rId11"/>
    <p:sldId id="262" r:id="rId12"/>
    <p:sldId id="263" r:id="rId13"/>
    <p:sldId id="270" r:id="rId14"/>
    <p:sldId id="264" r:id="rId15"/>
    <p:sldId id="269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192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 smtClean="0">
                <a:solidFill>
                  <a:schemeClr val="tx1"/>
                </a:solidFill>
                <a:effectLst/>
              </a:rPr>
              <a:t>Light microscopy of Salivary glands</a:t>
            </a:r>
            <a:endParaRPr lang="en-US" sz="36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3657600"/>
          </a:xfrm>
        </p:spPr>
        <p:txBody>
          <a:bodyPr>
            <a:noAutofit/>
          </a:bodyPr>
          <a:lstStyle/>
          <a:p>
            <a:pPr lvl="8" algn="l"/>
            <a:r>
              <a:rPr lang="en-US" sz="2800" b="1" dirty="0" smtClean="0"/>
              <a:t>Parotid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A compound </a:t>
            </a:r>
            <a:r>
              <a:rPr lang="en-US" sz="2800" dirty="0" err="1" smtClean="0">
                <a:solidFill>
                  <a:srgbClr val="FF0000"/>
                </a:solidFill>
              </a:rPr>
              <a:t>tubulo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acinar</a:t>
            </a:r>
            <a:r>
              <a:rPr lang="en-US" sz="2800" dirty="0" smtClean="0">
                <a:solidFill>
                  <a:srgbClr val="FF0000"/>
                </a:solidFill>
              </a:rPr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Serous type of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FF0000"/>
                </a:solidFill>
              </a:rPr>
              <a:t>Myoepithelial</a:t>
            </a:r>
            <a:r>
              <a:rPr lang="en-US" sz="2800" dirty="0" smtClean="0">
                <a:solidFill>
                  <a:srgbClr val="FF0000"/>
                </a:solidFill>
              </a:rPr>
              <a:t> cells present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Intraepithelial glands found in main excretory ducts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/>
              <a:t>The opening of the duct into the mouth cavity is lined with stratified sq</a:t>
            </a:r>
            <a:r>
              <a:rPr lang="en-US" sz="3200" dirty="0" smtClean="0"/>
              <a:t>uamous cells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eneral tubu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524001"/>
            <a:ext cx="74676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Structure of general tubular organ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534400" cy="609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effectLst/>
              </a:rPr>
              <a:t>Histology of stomach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82000" cy="4038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 glandular part of non ruminants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Tunica </a:t>
            </a:r>
            <a:r>
              <a:rPr lang="en-US" dirty="0" err="1" smtClean="0">
                <a:solidFill>
                  <a:schemeClr val="tx1"/>
                </a:solidFill>
              </a:rPr>
              <a:t>mucosae</a:t>
            </a:r>
            <a:r>
              <a:rPr lang="en-US" dirty="0" smtClean="0">
                <a:solidFill>
                  <a:schemeClr val="tx1"/>
                </a:solidFill>
              </a:rPr>
              <a:t> is lined with SSE which is non keratinized in dog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Lamina </a:t>
            </a:r>
            <a:r>
              <a:rPr lang="en-US" dirty="0" err="1" smtClean="0">
                <a:solidFill>
                  <a:schemeClr val="tx1"/>
                </a:solidFill>
              </a:rPr>
              <a:t>propria</a:t>
            </a:r>
            <a:r>
              <a:rPr lang="en-US" dirty="0" smtClean="0">
                <a:solidFill>
                  <a:schemeClr val="tx1"/>
                </a:solidFill>
              </a:rPr>
              <a:t> made up of loose connective tissue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Laminae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muscularis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mucosae</a:t>
            </a:r>
            <a:r>
              <a:rPr lang="en-US" dirty="0" smtClean="0">
                <a:solidFill>
                  <a:schemeClr val="tx1"/>
                </a:solidFill>
              </a:rPr>
              <a:t> made up of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Tela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submucosae</a:t>
            </a:r>
            <a:r>
              <a:rPr lang="en-US" dirty="0" smtClean="0">
                <a:solidFill>
                  <a:schemeClr val="tx1"/>
                </a:solidFill>
              </a:rPr>
              <a:t> made up of loose C.T containing </a:t>
            </a:r>
            <a:r>
              <a:rPr lang="en-US" dirty="0" err="1" smtClean="0">
                <a:solidFill>
                  <a:schemeClr val="tx1"/>
                </a:solidFill>
              </a:rPr>
              <a:t>submucosal</a:t>
            </a:r>
            <a:r>
              <a:rPr lang="en-US" dirty="0" smtClean="0">
                <a:solidFill>
                  <a:schemeClr val="tx1"/>
                </a:solidFill>
              </a:rPr>
              <a:t> plexus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Tunica </a:t>
            </a:r>
            <a:r>
              <a:rPr lang="en-US" dirty="0" err="1" smtClean="0">
                <a:solidFill>
                  <a:schemeClr val="tx1"/>
                </a:solidFill>
              </a:rPr>
              <a:t>muscularis</a:t>
            </a:r>
            <a:r>
              <a:rPr lang="en-US" dirty="0" smtClean="0">
                <a:solidFill>
                  <a:schemeClr val="tx1"/>
                </a:solidFill>
              </a:rPr>
              <a:t> made up of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Tunica </a:t>
            </a:r>
            <a:r>
              <a:rPr lang="en-US" dirty="0" err="1" smtClean="0">
                <a:solidFill>
                  <a:schemeClr val="tx1"/>
                </a:solidFill>
              </a:rPr>
              <a:t>serosa</a:t>
            </a:r>
            <a:r>
              <a:rPr lang="en-US" dirty="0" smtClean="0">
                <a:solidFill>
                  <a:schemeClr val="tx1"/>
                </a:solidFill>
              </a:rPr>
              <a:t> lined with </a:t>
            </a:r>
            <a:r>
              <a:rPr lang="en-US" dirty="0" err="1" smtClean="0">
                <a:solidFill>
                  <a:schemeClr val="tx1"/>
                </a:solidFill>
              </a:rPr>
              <a:t>mesothelial</a:t>
            </a:r>
            <a:r>
              <a:rPr lang="en-US" dirty="0" smtClean="0">
                <a:solidFill>
                  <a:schemeClr val="tx1"/>
                </a:solidFill>
              </a:rPr>
              <a:t> cells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959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effectLst/>
              </a:rPr>
              <a:t>Non glandular part of ruminants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3733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Rumen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epithelialis</a:t>
            </a:r>
            <a:r>
              <a:rPr lang="en-US" dirty="0" smtClean="0"/>
              <a:t> is formed by SSE of keratinized variety containing </a:t>
            </a:r>
            <a:r>
              <a:rPr lang="en-US" dirty="0" err="1" smtClean="0"/>
              <a:t>S.corneum,S</a:t>
            </a:r>
            <a:r>
              <a:rPr lang="en-US" dirty="0" smtClean="0"/>
              <a:t> </a:t>
            </a:r>
            <a:r>
              <a:rPr lang="en-US" dirty="0" err="1" smtClean="0"/>
              <a:t>granulosum,S.spinosum</a:t>
            </a:r>
            <a:r>
              <a:rPr lang="en-US" dirty="0" smtClean="0"/>
              <a:t> and stratum </a:t>
            </a:r>
            <a:r>
              <a:rPr lang="en-US" dirty="0" smtClean="0"/>
              <a:t>basale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propria</a:t>
            </a:r>
            <a:r>
              <a:rPr lang="en-US" dirty="0" smtClean="0"/>
              <a:t> is loose and lamina </a:t>
            </a:r>
            <a:r>
              <a:rPr lang="en-US" dirty="0" err="1" smtClean="0"/>
              <a:t>muscularis</a:t>
            </a:r>
            <a:r>
              <a:rPr lang="en-US" dirty="0" smtClean="0"/>
              <a:t> </a:t>
            </a:r>
            <a:r>
              <a:rPr lang="en-US" dirty="0" err="1" smtClean="0"/>
              <a:t>mucosae</a:t>
            </a:r>
            <a:r>
              <a:rPr lang="en-US" dirty="0" smtClean="0"/>
              <a:t> is absent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submucosa</a:t>
            </a:r>
            <a:r>
              <a:rPr lang="en-US" dirty="0" smtClean="0"/>
              <a:t> is made up of loose connective tissue and tunica </a:t>
            </a:r>
            <a:r>
              <a:rPr lang="en-US" dirty="0" err="1" smtClean="0"/>
              <a:t>muscularis</a:t>
            </a:r>
            <a:r>
              <a:rPr lang="en-US" dirty="0" smtClean="0"/>
              <a:t> is made up of smooth muscles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umen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305800" cy="43719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of rumen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</a:rPr>
              <a:t>Reticulum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534400" cy="3896911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Structures are similar to rumen except the lamina </a:t>
            </a:r>
            <a:r>
              <a:rPr lang="en-US" dirty="0" err="1" smtClean="0">
                <a:solidFill>
                  <a:srgbClr val="FF0000"/>
                </a:solidFill>
              </a:rPr>
              <a:t>muscularis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mucosae</a:t>
            </a:r>
            <a:r>
              <a:rPr lang="en-US" dirty="0" smtClean="0">
                <a:solidFill>
                  <a:srgbClr val="FF0000"/>
                </a:solidFill>
              </a:rPr>
              <a:t> which is present at the tip</a:t>
            </a:r>
          </a:p>
          <a:p>
            <a:pPr algn="ctr"/>
            <a:r>
              <a:rPr lang="en-US" b="1" dirty="0" err="1" smtClean="0"/>
              <a:t>Omasum</a:t>
            </a: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omasal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presents distinct </a:t>
            </a: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muscularis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mucosae</a:t>
            </a:r>
            <a:r>
              <a:rPr lang="en-US" dirty="0" smtClean="0">
                <a:solidFill>
                  <a:srgbClr val="FF0000"/>
                </a:solidFill>
              </a:rPr>
              <a:t> extending from the base to the central core</a:t>
            </a:r>
          </a:p>
          <a:p>
            <a:pPr algn="l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ticulum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447801"/>
            <a:ext cx="8305800" cy="4495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reticulum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mas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81138"/>
            <a:ext cx="784860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Structure of </a:t>
            </a:r>
            <a:r>
              <a:rPr lang="en-US" sz="2800" dirty="0" err="1" smtClean="0">
                <a:effectLst/>
              </a:rPr>
              <a:t>omasum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ot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958" y="1481138"/>
            <a:ext cx="6054083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parotid salivary gland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effectLst/>
              </a:rPr>
              <a:t>Mandibular</a:t>
            </a:r>
            <a:r>
              <a:rPr lang="en-US" sz="3200" dirty="0" smtClean="0">
                <a:effectLst/>
              </a:rPr>
              <a:t> salivary gland</a:t>
            </a:r>
            <a:endParaRPr lang="en-US" sz="32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534400" cy="4038600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Compound </a:t>
            </a:r>
            <a:r>
              <a:rPr lang="en-US" dirty="0" err="1" smtClean="0"/>
              <a:t>tubulo</a:t>
            </a:r>
            <a:r>
              <a:rPr lang="en-US" dirty="0" smtClean="0"/>
              <a:t> </a:t>
            </a:r>
            <a:r>
              <a:rPr lang="en-US" dirty="0" err="1" smtClean="0"/>
              <a:t>acinar</a:t>
            </a:r>
            <a:r>
              <a:rPr lang="en-US" dirty="0" smtClean="0"/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Seromucous</a:t>
            </a:r>
            <a:endParaRPr lang="en-US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Myoepithelial</a:t>
            </a:r>
            <a:r>
              <a:rPr lang="en-US" dirty="0" smtClean="0"/>
              <a:t> cells present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Near opening the main duct is lined with Stratified squamous</a:t>
            </a:r>
          </a:p>
          <a:p>
            <a:pPr algn="ctr"/>
            <a:r>
              <a:rPr lang="en-US" sz="3600" b="1" dirty="0" smtClean="0"/>
              <a:t>Sublingual salivary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err="1" smtClean="0">
                <a:solidFill>
                  <a:srgbClr val="FF0000"/>
                </a:solidFill>
              </a:rPr>
              <a:t>Seromucous</a:t>
            </a:r>
            <a:r>
              <a:rPr lang="en-US" sz="3300" dirty="0" smtClean="0">
                <a:solidFill>
                  <a:srgbClr val="FF0000"/>
                </a:solidFill>
              </a:rPr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/>
              <a:t>Compound </a:t>
            </a:r>
            <a:r>
              <a:rPr lang="en-US" sz="3300" dirty="0" err="1" smtClean="0"/>
              <a:t>tubulo</a:t>
            </a:r>
            <a:r>
              <a:rPr lang="en-US" sz="3300" dirty="0" smtClean="0"/>
              <a:t> </a:t>
            </a:r>
            <a:r>
              <a:rPr lang="en-US" sz="3300" dirty="0" err="1" smtClean="0"/>
              <a:t>acinar</a:t>
            </a:r>
            <a:endParaRPr lang="en-US" sz="3300" dirty="0" smtClean="0"/>
          </a:p>
          <a:p>
            <a:pPr algn="l">
              <a:buFont typeface="Wingdings" pitchFamily="2" charset="2"/>
              <a:buChar char="Ø"/>
            </a:pPr>
            <a:r>
              <a:rPr lang="en-US" sz="3300" dirty="0" err="1" smtClean="0"/>
              <a:t>Myoepithelial</a:t>
            </a:r>
            <a:r>
              <a:rPr lang="en-US" sz="3300" dirty="0" smtClean="0"/>
              <a:t> cells </a:t>
            </a:r>
            <a:r>
              <a:rPr lang="en-US" sz="3300" dirty="0" err="1" smtClean="0"/>
              <a:t>preesent</a:t>
            </a:r>
            <a:endParaRPr lang="en-US" sz="3300" dirty="0" smtClean="0"/>
          </a:p>
          <a:p>
            <a:pPr algn="l">
              <a:buFont typeface="Wingdings" pitchFamily="2" charset="2"/>
              <a:buChar char="Ø"/>
            </a:pPr>
            <a:r>
              <a:rPr lang="en-US" sz="3300" dirty="0" smtClean="0"/>
              <a:t>Main duct is lined with stratified cuboidal epithelium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b mandibu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6800"/>
            <a:ext cx="7520503" cy="49831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</a:t>
            </a:r>
            <a:r>
              <a:rPr lang="en-US" sz="2800" dirty="0" err="1" smtClean="0">
                <a:effectLst/>
              </a:rPr>
              <a:t>mandibular</a:t>
            </a:r>
            <a:r>
              <a:rPr lang="en-US" sz="2800" dirty="0" smtClean="0">
                <a:effectLst/>
              </a:rPr>
              <a:t> salivary gland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33399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effectLst/>
              </a:rPr>
              <a:t>Zygomatic</a:t>
            </a:r>
            <a:r>
              <a:rPr lang="en-US" sz="2800" dirty="0" smtClean="0">
                <a:effectLst/>
              </a:rPr>
              <a:t> salivary gland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458200" cy="41148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Found in carnivores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Tubuloacinar</a:t>
            </a:r>
            <a:r>
              <a:rPr lang="en-US" dirty="0" smtClean="0"/>
              <a:t> gland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Mucous gland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Intercalated and striated ducts are lacking</a:t>
            </a:r>
          </a:p>
          <a:p>
            <a:pPr algn="ctr"/>
            <a:r>
              <a:rPr lang="en-US" b="1" dirty="0" smtClean="0"/>
              <a:t>Minor salivary glands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Simple </a:t>
            </a:r>
            <a:r>
              <a:rPr lang="en-US" b="1" dirty="0" err="1" smtClean="0"/>
              <a:t>tubulo</a:t>
            </a:r>
            <a:r>
              <a:rPr lang="en-US" b="1" dirty="0" smtClean="0"/>
              <a:t> or </a:t>
            </a:r>
            <a:r>
              <a:rPr lang="en-US" b="1" dirty="0" err="1" smtClean="0"/>
              <a:t>tubulo</a:t>
            </a:r>
            <a:r>
              <a:rPr lang="en-US" b="1" dirty="0" smtClean="0"/>
              <a:t> alveolar glands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May be serous ,mucous or </a:t>
            </a:r>
            <a:r>
              <a:rPr lang="en-US" b="1" dirty="0" err="1" smtClean="0"/>
              <a:t>seromucous</a:t>
            </a:r>
            <a:r>
              <a:rPr lang="en-US" b="1" dirty="0" smtClean="0"/>
              <a:t> glands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/>
              <a:t>Distributed in surface of </a:t>
            </a:r>
            <a:r>
              <a:rPr lang="en-US" b="1" dirty="0" err="1" smtClean="0"/>
              <a:t>tongue,vestibular</a:t>
            </a:r>
            <a:r>
              <a:rPr lang="en-US" b="1" dirty="0" smtClean="0"/>
              <a:t> face of lips and cheek areas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effectLst/>
              </a:rPr>
              <a:t>Pharynx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82000" cy="38100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epithelialis</a:t>
            </a:r>
            <a:r>
              <a:rPr lang="en-US" dirty="0" smtClean="0"/>
              <a:t> is formed by stratified squamous epithelium which may be keratinized or non keratinized depending upon the species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Lamina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submucosae</a:t>
            </a:r>
            <a:r>
              <a:rPr lang="en-US" dirty="0" smtClean="0"/>
              <a:t> is made up of </a:t>
            </a:r>
            <a:r>
              <a:rPr lang="en-US" dirty="0" err="1" smtClean="0"/>
              <a:t>fibroelastic</a:t>
            </a:r>
            <a:r>
              <a:rPr lang="en-US" dirty="0" smtClean="0"/>
              <a:t> tissue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muscularis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mucosae</a:t>
            </a:r>
            <a:r>
              <a:rPr lang="en-US" dirty="0" smtClean="0">
                <a:solidFill>
                  <a:srgbClr val="FF0000"/>
                </a:solidFill>
              </a:rPr>
              <a:t> is absent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Tuica</a:t>
            </a:r>
            <a:r>
              <a:rPr lang="en-US" dirty="0" smtClean="0"/>
              <a:t> </a:t>
            </a:r>
            <a:r>
              <a:rPr lang="en-US" dirty="0" err="1" smtClean="0"/>
              <a:t>muscularis</a:t>
            </a:r>
            <a:r>
              <a:rPr lang="en-US" dirty="0" smtClean="0"/>
              <a:t> is formed by pharyngeal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Tunica adventitia comprised of </a:t>
            </a:r>
            <a:r>
              <a:rPr lang="en-US" dirty="0" err="1" smtClean="0"/>
              <a:t>fibroelastic</a:t>
            </a:r>
            <a:r>
              <a:rPr lang="en-US" dirty="0" smtClean="0"/>
              <a:t> connective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09599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effectLst/>
              </a:rPr>
              <a:t>Oesophagus</a:t>
            </a:r>
            <a:endParaRPr lang="en-US" sz="2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610600" cy="3962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Laminae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epithelialis</a:t>
            </a:r>
            <a:r>
              <a:rPr lang="en-US" dirty="0" smtClean="0">
                <a:solidFill>
                  <a:srgbClr val="FF0000"/>
                </a:solidFill>
              </a:rPr>
              <a:t> is made up of stratified squamous </a:t>
            </a:r>
            <a:r>
              <a:rPr lang="en-US" dirty="0" err="1" smtClean="0">
                <a:solidFill>
                  <a:srgbClr val="FF0000"/>
                </a:solidFill>
              </a:rPr>
              <a:t>epi</a:t>
            </a:r>
            <a:r>
              <a:rPr lang="en-US" dirty="0" smtClean="0">
                <a:solidFill>
                  <a:srgbClr val="FF0000"/>
                </a:solidFill>
              </a:rPr>
              <a:t> and is highly keratinized in </a:t>
            </a:r>
            <a:r>
              <a:rPr lang="en-US" dirty="0" err="1" smtClean="0">
                <a:solidFill>
                  <a:srgbClr val="FF0000"/>
                </a:solidFill>
              </a:rPr>
              <a:t>ruminants,least</a:t>
            </a:r>
            <a:r>
              <a:rPr lang="en-US" dirty="0" smtClean="0">
                <a:solidFill>
                  <a:srgbClr val="FF0000"/>
                </a:solidFill>
              </a:rPr>
              <a:t> in pigs and non keratinized in carnivores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Laminae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is made up of dense fibro elastic connective tissue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Laminae</a:t>
            </a:r>
            <a:r>
              <a:rPr lang="en-US" dirty="0" smtClean="0"/>
              <a:t> </a:t>
            </a:r>
            <a:r>
              <a:rPr lang="en-US" dirty="0" err="1" smtClean="0"/>
              <a:t>muscularis</a:t>
            </a:r>
            <a:r>
              <a:rPr lang="en-US" dirty="0" smtClean="0"/>
              <a:t> is made up of longitudinally placed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Tela</a:t>
            </a:r>
            <a:r>
              <a:rPr lang="en-US" dirty="0" smtClean="0"/>
              <a:t> </a:t>
            </a:r>
            <a:r>
              <a:rPr lang="en-US" dirty="0" err="1" smtClean="0"/>
              <a:t>submucosa</a:t>
            </a:r>
            <a:r>
              <a:rPr lang="en-US" dirty="0" smtClean="0"/>
              <a:t> is made up of loose connective tissue and presents </a:t>
            </a:r>
            <a:r>
              <a:rPr lang="en-US" dirty="0" err="1" smtClean="0"/>
              <a:t>seromucous</a:t>
            </a:r>
            <a:r>
              <a:rPr lang="en-US" dirty="0" smtClean="0"/>
              <a:t> glands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g oesophag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00200"/>
            <a:ext cx="7620000" cy="43433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Section of </a:t>
            </a:r>
            <a:r>
              <a:rPr lang="en-US" sz="2800" dirty="0" err="1" smtClean="0">
                <a:effectLst/>
              </a:rPr>
              <a:t>oesophagus</a:t>
            </a:r>
            <a:endParaRPr lang="en-US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763000" cy="914399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effectLst/>
              </a:rPr>
              <a:t>The tunica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muscularis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in ruminants is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entirly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made up of striated muscles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3733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 horse the cranial and middle third is made up of striated muscle fiber whereas caudal third is made up of smooth muscle fibers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 case of pig the cranial one third is made up of striated </a:t>
            </a:r>
            <a:r>
              <a:rPr lang="en-US" dirty="0" err="1" smtClean="0">
                <a:solidFill>
                  <a:srgbClr val="FF0000"/>
                </a:solidFill>
              </a:rPr>
              <a:t>muscles,middle</a:t>
            </a:r>
            <a:r>
              <a:rPr lang="en-US" dirty="0" smtClean="0">
                <a:solidFill>
                  <a:srgbClr val="FF0000"/>
                </a:solidFill>
              </a:rPr>
              <a:t> part is made up of striated and smooth muscles and caudal part with smooth muscles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Tunica adventitia is made up of loose connective tissue containing blood vessels and </a:t>
            </a:r>
            <a:r>
              <a:rPr lang="en-US" dirty="0" err="1" smtClean="0"/>
              <a:t>lymphatics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</TotalTime>
  <Words>478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Light microscopy of Salivary glands</vt:lpstr>
      <vt:lpstr>Section of parotid salivary gland</vt:lpstr>
      <vt:lpstr>Mandibular salivary gland</vt:lpstr>
      <vt:lpstr>Section of mandibular salivary gland</vt:lpstr>
      <vt:lpstr>Zygomatic salivary gland</vt:lpstr>
      <vt:lpstr>Pharynx</vt:lpstr>
      <vt:lpstr>Oesophagus</vt:lpstr>
      <vt:lpstr>Section of oesophagus</vt:lpstr>
      <vt:lpstr>The tunica muscularis in ruminants is entirly made up of striated muscles</vt:lpstr>
      <vt:lpstr>Structure of general tubular organ</vt:lpstr>
      <vt:lpstr>Histology of stomach</vt:lpstr>
      <vt:lpstr>Non glandular part of ruminants</vt:lpstr>
      <vt:lpstr>Section of rumen</vt:lpstr>
      <vt:lpstr>Reticulum</vt:lpstr>
      <vt:lpstr>Section of reticulum</vt:lpstr>
      <vt:lpstr>Structure of omasum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Salivary glands</dc:title>
  <dc:creator>user</dc:creator>
  <cp:lastModifiedBy>user</cp:lastModifiedBy>
  <cp:revision>41</cp:revision>
  <dcterms:created xsi:type="dcterms:W3CDTF">2006-08-16T00:00:00Z</dcterms:created>
  <dcterms:modified xsi:type="dcterms:W3CDTF">2020-04-17T13:57:39Z</dcterms:modified>
</cp:coreProperties>
</file>