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551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D3487-3671-4153-90AD-BBD86B44532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8B1B32E-846C-4A14-81A2-32F0E6F40683}">
      <dgm:prSet phldrT="[Text]"/>
      <dgm:spPr/>
      <dgm:t>
        <a:bodyPr/>
        <a:lstStyle/>
        <a:p>
          <a:r>
            <a:rPr lang="en-US" dirty="0" smtClean="0"/>
            <a:t>Egg</a:t>
          </a:r>
          <a:endParaRPr lang="en-IN" dirty="0"/>
        </a:p>
      </dgm:t>
    </dgm:pt>
    <dgm:pt modelId="{DEF1A469-C57C-47F4-BE17-6E861B0B1A42}" type="parTrans" cxnId="{BF6C5425-2693-4457-975E-5CA6E17E07B9}">
      <dgm:prSet/>
      <dgm:spPr/>
      <dgm:t>
        <a:bodyPr/>
        <a:lstStyle/>
        <a:p>
          <a:endParaRPr lang="en-IN"/>
        </a:p>
      </dgm:t>
    </dgm:pt>
    <dgm:pt modelId="{42EB95BF-291B-415C-8486-AB9ADE6D1A0E}" type="sibTrans" cxnId="{BF6C5425-2693-4457-975E-5CA6E17E07B9}">
      <dgm:prSet/>
      <dgm:spPr/>
      <dgm:t>
        <a:bodyPr/>
        <a:lstStyle/>
        <a:p>
          <a:endParaRPr lang="en-IN"/>
        </a:p>
      </dgm:t>
    </dgm:pt>
    <dgm:pt modelId="{D3CF2FC8-2823-4750-B741-EE9C513C3E46}">
      <dgm:prSet phldrT="[Text]"/>
      <dgm:spPr/>
      <dgm:t>
        <a:bodyPr/>
        <a:lstStyle/>
        <a:p>
          <a:r>
            <a:rPr lang="en-US" dirty="0" smtClean="0"/>
            <a:t>Feces</a:t>
          </a:r>
          <a:endParaRPr lang="en-IN" dirty="0"/>
        </a:p>
      </dgm:t>
    </dgm:pt>
    <dgm:pt modelId="{09507313-625E-47C6-B86E-83F93F9CBBB3}" type="parTrans" cxnId="{FCFAD6BE-177A-4DAA-B96A-498D1F8834DA}">
      <dgm:prSet/>
      <dgm:spPr/>
      <dgm:t>
        <a:bodyPr/>
        <a:lstStyle/>
        <a:p>
          <a:endParaRPr lang="en-IN"/>
        </a:p>
      </dgm:t>
    </dgm:pt>
    <dgm:pt modelId="{5E15A8F6-EE54-4148-AEE0-23280D3496C5}" type="sibTrans" cxnId="{FCFAD6BE-177A-4DAA-B96A-498D1F8834DA}">
      <dgm:prSet/>
      <dgm:spPr/>
      <dgm:t>
        <a:bodyPr/>
        <a:lstStyle/>
        <a:p>
          <a:endParaRPr lang="en-IN"/>
        </a:p>
      </dgm:t>
    </dgm:pt>
    <dgm:pt modelId="{6E66942C-88B9-4D1E-9BD2-81E9A62FFAE5}">
      <dgm:prSet phldrT="[Text]"/>
      <dgm:spPr/>
      <dgm:t>
        <a:bodyPr/>
        <a:lstStyle/>
        <a:p>
          <a:r>
            <a:rPr lang="en-US" dirty="0" smtClean="0"/>
            <a:t>L1</a:t>
          </a:r>
          <a:endParaRPr lang="en-IN" dirty="0"/>
        </a:p>
      </dgm:t>
    </dgm:pt>
    <dgm:pt modelId="{C162FA78-C39C-45F9-AC28-89AF60877929}" type="parTrans" cxnId="{D3550A98-8446-49E6-AEC5-12258A5226EA}">
      <dgm:prSet/>
      <dgm:spPr/>
      <dgm:t>
        <a:bodyPr/>
        <a:lstStyle/>
        <a:p>
          <a:endParaRPr lang="en-IN"/>
        </a:p>
      </dgm:t>
    </dgm:pt>
    <dgm:pt modelId="{BBD2C1E3-6834-4B1B-B792-5C241A4D087F}" type="sibTrans" cxnId="{D3550A98-8446-49E6-AEC5-12258A5226EA}">
      <dgm:prSet/>
      <dgm:spPr/>
      <dgm:t>
        <a:bodyPr/>
        <a:lstStyle/>
        <a:p>
          <a:endParaRPr lang="en-IN"/>
        </a:p>
      </dgm:t>
    </dgm:pt>
    <dgm:pt modelId="{9CB8513B-E7EF-4844-80C4-F45DC1BA11CC}">
      <dgm:prSet phldrT="[Text]"/>
      <dgm:spPr/>
      <dgm:t>
        <a:bodyPr/>
        <a:lstStyle/>
        <a:p>
          <a:r>
            <a:rPr lang="en-US" dirty="0" smtClean="0"/>
            <a:t>L2</a:t>
          </a:r>
          <a:endParaRPr lang="en-IN" dirty="0"/>
        </a:p>
      </dgm:t>
    </dgm:pt>
    <dgm:pt modelId="{B47A9BF4-BED4-421B-A877-47CD413DF220}" type="parTrans" cxnId="{C86E7E9E-4B36-492F-BFCF-ADB308DBB0C0}">
      <dgm:prSet/>
      <dgm:spPr/>
      <dgm:t>
        <a:bodyPr/>
        <a:lstStyle/>
        <a:p>
          <a:endParaRPr lang="en-IN"/>
        </a:p>
      </dgm:t>
    </dgm:pt>
    <dgm:pt modelId="{B0405C8F-C11E-4875-8912-04E2D5478BB4}" type="sibTrans" cxnId="{C86E7E9E-4B36-492F-BFCF-ADB308DBB0C0}">
      <dgm:prSet/>
      <dgm:spPr/>
      <dgm:t>
        <a:bodyPr/>
        <a:lstStyle/>
        <a:p>
          <a:endParaRPr lang="en-IN"/>
        </a:p>
      </dgm:t>
    </dgm:pt>
    <dgm:pt modelId="{57250BD9-6511-4780-AAFD-29DFEF56E7D8}">
      <dgm:prSet phldrT="[Text]"/>
      <dgm:spPr/>
      <dgm:t>
        <a:bodyPr/>
        <a:lstStyle/>
        <a:p>
          <a:r>
            <a:rPr lang="en-US" dirty="0" smtClean="0"/>
            <a:t>L3 stage infective</a:t>
          </a:r>
          <a:endParaRPr lang="en-IN" dirty="0"/>
        </a:p>
      </dgm:t>
    </dgm:pt>
    <dgm:pt modelId="{DFD5E887-2594-449B-A571-20AF0937A3C1}" type="parTrans" cxnId="{AE266C4E-9D35-4DC6-8669-9E1DEA454D50}">
      <dgm:prSet/>
      <dgm:spPr/>
      <dgm:t>
        <a:bodyPr/>
        <a:lstStyle/>
        <a:p>
          <a:endParaRPr lang="en-IN"/>
        </a:p>
      </dgm:t>
    </dgm:pt>
    <dgm:pt modelId="{709EC6B4-BD62-4AA3-8E44-34617024986F}" type="sibTrans" cxnId="{AE266C4E-9D35-4DC6-8669-9E1DEA454D50}">
      <dgm:prSet/>
      <dgm:spPr/>
      <dgm:t>
        <a:bodyPr/>
        <a:lstStyle/>
        <a:p>
          <a:endParaRPr lang="en-IN"/>
        </a:p>
      </dgm:t>
    </dgm:pt>
    <dgm:pt modelId="{46F70000-4256-428F-8557-C15C4958C7C2}">
      <dgm:prSet phldrT="[Text]"/>
      <dgm:spPr/>
      <dgm:t>
        <a:bodyPr/>
        <a:lstStyle/>
        <a:p>
          <a:r>
            <a:rPr lang="en-US" dirty="0" smtClean="0"/>
            <a:t>Cutaneous penetration</a:t>
          </a:r>
          <a:endParaRPr lang="en-IN" dirty="0"/>
        </a:p>
      </dgm:t>
    </dgm:pt>
    <dgm:pt modelId="{BF89833A-F0E9-4056-BC38-4BE7D068E662}" type="parTrans" cxnId="{49A9E835-2856-4D25-9374-6CFFB7F62E91}">
      <dgm:prSet/>
      <dgm:spPr/>
      <dgm:t>
        <a:bodyPr/>
        <a:lstStyle/>
        <a:p>
          <a:endParaRPr lang="en-IN"/>
        </a:p>
      </dgm:t>
    </dgm:pt>
    <dgm:pt modelId="{B2160FB8-2A71-4784-8B7A-4936CF901EBC}" type="sibTrans" cxnId="{49A9E835-2856-4D25-9374-6CFFB7F62E91}">
      <dgm:prSet/>
      <dgm:spPr/>
      <dgm:t>
        <a:bodyPr/>
        <a:lstStyle/>
        <a:p>
          <a:endParaRPr lang="en-IN"/>
        </a:p>
      </dgm:t>
    </dgm:pt>
    <dgm:pt modelId="{B506EBF0-9E9A-49B4-96B7-74C236DEEAB2}">
      <dgm:prSet phldrT="[Text]"/>
      <dgm:spPr/>
      <dgm:t>
        <a:bodyPr/>
        <a:lstStyle/>
        <a:p>
          <a:r>
            <a:rPr lang="en-US" dirty="0" smtClean="0"/>
            <a:t>Enter in blood</a:t>
          </a:r>
          <a:endParaRPr lang="en-IN" dirty="0"/>
        </a:p>
      </dgm:t>
    </dgm:pt>
    <dgm:pt modelId="{734D3851-A469-4213-A3BF-49BE8E7E2DC5}" type="parTrans" cxnId="{1813990E-76B5-433F-BAA3-06883C1D4398}">
      <dgm:prSet/>
      <dgm:spPr/>
      <dgm:t>
        <a:bodyPr/>
        <a:lstStyle/>
        <a:p>
          <a:endParaRPr lang="en-IN"/>
        </a:p>
      </dgm:t>
    </dgm:pt>
    <dgm:pt modelId="{8E9C937B-CDD3-41C6-B3A5-E36623CA9A14}" type="sibTrans" cxnId="{1813990E-76B5-433F-BAA3-06883C1D4398}">
      <dgm:prSet/>
      <dgm:spPr/>
      <dgm:t>
        <a:bodyPr/>
        <a:lstStyle/>
        <a:p>
          <a:endParaRPr lang="en-IN"/>
        </a:p>
      </dgm:t>
    </dgm:pt>
    <dgm:pt modelId="{0A11E8BA-ED6A-469B-B189-CFCB02ECDB92}">
      <dgm:prSet phldrT="[Text]"/>
      <dgm:spPr/>
      <dgm:t>
        <a:bodyPr/>
        <a:lstStyle/>
        <a:p>
          <a:r>
            <a:rPr lang="en-US" dirty="0" smtClean="0"/>
            <a:t>Heart and lung</a:t>
          </a:r>
          <a:endParaRPr lang="en-IN" dirty="0"/>
        </a:p>
      </dgm:t>
    </dgm:pt>
    <dgm:pt modelId="{F5928CFC-96ED-4468-8323-26BC9613E863}" type="parTrans" cxnId="{7D2DC24F-3BE3-4859-927A-9D16A1F2918C}">
      <dgm:prSet/>
      <dgm:spPr/>
      <dgm:t>
        <a:bodyPr/>
        <a:lstStyle/>
        <a:p>
          <a:endParaRPr lang="en-IN"/>
        </a:p>
      </dgm:t>
    </dgm:pt>
    <dgm:pt modelId="{5BC276AA-067B-42D6-A093-F70747F24235}" type="sibTrans" cxnId="{7D2DC24F-3BE3-4859-927A-9D16A1F2918C}">
      <dgm:prSet/>
      <dgm:spPr/>
      <dgm:t>
        <a:bodyPr/>
        <a:lstStyle/>
        <a:p>
          <a:endParaRPr lang="en-IN"/>
        </a:p>
      </dgm:t>
    </dgm:pt>
    <dgm:pt modelId="{CAF63C5B-BCA8-415B-B0FD-E311A0853118}">
      <dgm:prSet phldrT="[Text]"/>
      <dgm:spPr/>
      <dgm:t>
        <a:bodyPr/>
        <a:lstStyle/>
        <a:p>
          <a:r>
            <a:rPr lang="en-US" dirty="0" smtClean="0"/>
            <a:t>Alveoli</a:t>
          </a:r>
        </a:p>
        <a:p>
          <a:r>
            <a:rPr lang="en-US" dirty="0" smtClean="0"/>
            <a:t>L4 stage</a:t>
          </a:r>
          <a:endParaRPr lang="en-IN" dirty="0"/>
        </a:p>
      </dgm:t>
    </dgm:pt>
    <dgm:pt modelId="{98D575D3-4245-43DE-A7A7-DB58B3BA1C0E}" type="parTrans" cxnId="{6B394522-CAE0-4062-9F36-4C2E585F66B4}">
      <dgm:prSet/>
      <dgm:spPr/>
      <dgm:t>
        <a:bodyPr/>
        <a:lstStyle/>
        <a:p>
          <a:endParaRPr lang="en-IN"/>
        </a:p>
      </dgm:t>
    </dgm:pt>
    <dgm:pt modelId="{7AB8E3BD-5444-4940-8C7F-110095BCE1A8}" type="sibTrans" cxnId="{6B394522-CAE0-4062-9F36-4C2E585F66B4}">
      <dgm:prSet/>
      <dgm:spPr/>
      <dgm:t>
        <a:bodyPr/>
        <a:lstStyle/>
        <a:p>
          <a:endParaRPr lang="en-IN"/>
        </a:p>
      </dgm:t>
    </dgm:pt>
    <dgm:pt modelId="{336711BA-60C9-4BC4-AAC8-34B1CFBA02F7}">
      <dgm:prSet/>
      <dgm:spPr/>
      <dgm:t>
        <a:bodyPr/>
        <a:lstStyle/>
        <a:p>
          <a:r>
            <a:rPr lang="en-US" dirty="0" smtClean="0"/>
            <a:t>Pharynx</a:t>
          </a:r>
          <a:endParaRPr lang="en-IN" dirty="0"/>
        </a:p>
      </dgm:t>
    </dgm:pt>
    <dgm:pt modelId="{F0C5FC80-2618-4D82-A9EB-47B5F1C66B15}" type="parTrans" cxnId="{B61B4C52-3729-46D4-AD8F-865963A1EE74}">
      <dgm:prSet/>
      <dgm:spPr/>
    </dgm:pt>
    <dgm:pt modelId="{8FA55282-E943-4998-823B-12BE69EC4609}" type="sibTrans" cxnId="{B61B4C52-3729-46D4-AD8F-865963A1EE74}">
      <dgm:prSet/>
      <dgm:spPr/>
    </dgm:pt>
    <dgm:pt modelId="{FF8841E1-8895-489E-B88C-1680562F04F4}">
      <dgm:prSet/>
      <dgm:spPr/>
      <dgm:t>
        <a:bodyPr/>
        <a:lstStyle/>
        <a:p>
          <a:r>
            <a:rPr lang="en-US" dirty="0" smtClean="0"/>
            <a:t>Swallowed</a:t>
          </a:r>
          <a:endParaRPr lang="en-IN" dirty="0"/>
        </a:p>
      </dgm:t>
    </dgm:pt>
    <dgm:pt modelId="{809BA29B-BD33-4FC9-AE24-690EC98F50D8}" type="parTrans" cxnId="{8EB09BA3-2CBE-483E-8BEB-AACCB153C45E}">
      <dgm:prSet/>
      <dgm:spPr/>
    </dgm:pt>
    <dgm:pt modelId="{152E38CE-5615-4AC4-BEC1-A02A786A98B0}" type="sibTrans" cxnId="{8EB09BA3-2CBE-483E-8BEB-AACCB153C45E}">
      <dgm:prSet/>
      <dgm:spPr/>
    </dgm:pt>
    <dgm:pt modelId="{E89F76AC-A924-4A85-BA5B-5F888B4F56CF}">
      <dgm:prSet/>
      <dgm:spPr/>
      <dgm:t>
        <a:bodyPr/>
        <a:lstStyle/>
        <a:p>
          <a:r>
            <a:rPr lang="en-US" dirty="0" smtClean="0"/>
            <a:t>S.I</a:t>
          </a:r>
          <a:endParaRPr lang="en-IN" dirty="0"/>
        </a:p>
      </dgm:t>
    </dgm:pt>
    <dgm:pt modelId="{F7774766-E784-4DF6-AC3A-4F2649E6A3BC}" type="parTrans" cxnId="{B0FFDD75-8A21-4B41-AC9D-1DD02903A399}">
      <dgm:prSet/>
      <dgm:spPr/>
    </dgm:pt>
    <dgm:pt modelId="{855C1880-DFED-43BC-AD7C-DC2F6E216BAD}" type="sibTrans" cxnId="{B0FFDD75-8A21-4B41-AC9D-1DD02903A399}">
      <dgm:prSet/>
      <dgm:spPr/>
    </dgm:pt>
    <dgm:pt modelId="{FBD1A571-A355-49F8-BD91-B202BE1AEB96}">
      <dgm:prSet/>
      <dgm:spPr/>
      <dgm:t>
        <a:bodyPr/>
        <a:lstStyle/>
        <a:p>
          <a:r>
            <a:rPr lang="en-US" dirty="0" smtClean="0"/>
            <a:t>Penetrate Mucosa</a:t>
          </a:r>
          <a:endParaRPr lang="en-IN" dirty="0"/>
        </a:p>
      </dgm:t>
    </dgm:pt>
    <dgm:pt modelId="{2816B677-C99E-4559-B943-BA2B117AB1AC}" type="parTrans" cxnId="{7EBCF602-0A39-4426-90E3-2D69239DEEAC}">
      <dgm:prSet/>
      <dgm:spPr/>
    </dgm:pt>
    <dgm:pt modelId="{A97D3AE5-54B6-40F1-ACD1-EBD6F4EA8380}" type="sibTrans" cxnId="{7EBCF602-0A39-4426-90E3-2D69239DEEAC}">
      <dgm:prSet/>
      <dgm:spPr/>
    </dgm:pt>
    <dgm:pt modelId="{D967076D-AF06-401D-B818-CEFED7E9A4F6}">
      <dgm:prSet/>
      <dgm:spPr/>
      <dgm:t>
        <a:bodyPr/>
        <a:lstStyle/>
        <a:p>
          <a:r>
            <a:rPr lang="en-US" dirty="0" smtClean="0"/>
            <a:t>Lumen of S.I</a:t>
          </a:r>
          <a:endParaRPr lang="en-IN" dirty="0"/>
        </a:p>
      </dgm:t>
    </dgm:pt>
    <dgm:pt modelId="{A7F2AF6A-9D43-41DA-A2CB-19E34763B0EC}" type="parTrans" cxnId="{6861F011-E028-4DC3-A197-8F3294BD3A10}">
      <dgm:prSet/>
      <dgm:spPr/>
    </dgm:pt>
    <dgm:pt modelId="{F72F53F7-4A7D-4E7F-82F9-A374916B3CCB}" type="sibTrans" cxnId="{6861F011-E028-4DC3-A197-8F3294BD3A10}">
      <dgm:prSet/>
      <dgm:spPr/>
    </dgm:pt>
    <dgm:pt modelId="{AA84CA13-28D5-4B45-B3AE-66015C44968E}">
      <dgm:prSet/>
      <dgm:spPr/>
      <dgm:t>
        <a:bodyPr/>
        <a:lstStyle/>
        <a:p>
          <a:r>
            <a:rPr lang="en-US" dirty="0" smtClean="0"/>
            <a:t>Adult worm</a:t>
          </a:r>
          <a:endParaRPr lang="en-IN" dirty="0"/>
        </a:p>
      </dgm:t>
    </dgm:pt>
    <dgm:pt modelId="{E7EB531A-39BA-497D-B166-50B6AD455DE6}" type="parTrans" cxnId="{74E95B19-6267-41B0-8BD8-C76424E53320}">
      <dgm:prSet/>
      <dgm:spPr/>
    </dgm:pt>
    <dgm:pt modelId="{B32A2BD2-403F-4EA4-ABEE-C401EDE0F01C}" type="sibTrans" cxnId="{74E95B19-6267-41B0-8BD8-C76424E53320}">
      <dgm:prSet/>
      <dgm:spPr/>
    </dgm:pt>
    <dgm:pt modelId="{BE34BA33-B5DB-4C49-BF4C-E11930022B4A}">
      <dgm:prSet/>
      <dgm:spPr/>
      <dgm:t>
        <a:bodyPr/>
        <a:lstStyle/>
        <a:p>
          <a:r>
            <a:rPr lang="en-US" dirty="0" smtClean="0"/>
            <a:t>laying</a:t>
          </a:r>
          <a:endParaRPr lang="en-IN" dirty="0"/>
        </a:p>
      </dgm:t>
    </dgm:pt>
    <dgm:pt modelId="{C1ABB475-77F5-46E4-ADF3-1B865EC427A8}" type="parTrans" cxnId="{34ED59C8-123B-489B-8FFB-7D12D22273C9}">
      <dgm:prSet/>
      <dgm:spPr/>
    </dgm:pt>
    <dgm:pt modelId="{80F6FC32-760E-483E-9213-724E815A93E1}" type="sibTrans" cxnId="{34ED59C8-123B-489B-8FFB-7D12D22273C9}">
      <dgm:prSet/>
      <dgm:spPr/>
    </dgm:pt>
    <dgm:pt modelId="{CF42774E-42EA-4112-8101-F0DFF02AA660}" type="pres">
      <dgm:prSet presAssocID="{0BBD3487-3671-4153-90AD-BBD86B44532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03361D09-7143-46BE-B68F-37B0A19DDD45}" type="pres">
      <dgm:prSet presAssocID="{E8B1B32E-846C-4A14-81A2-32F0E6F40683}" presName="compNode" presStyleCnt="0"/>
      <dgm:spPr/>
    </dgm:pt>
    <dgm:pt modelId="{00DD62EE-B686-4106-AB3A-D530408C4AD3}" type="pres">
      <dgm:prSet presAssocID="{E8B1B32E-846C-4A14-81A2-32F0E6F40683}" presName="dummyConnPt" presStyleCnt="0"/>
      <dgm:spPr/>
    </dgm:pt>
    <dgm:pt modelId="{05C32C47-E11A-4796-8599-481C9D5C86AC}" type="pres">
      <dgm:prSet presAssocID="{E8B1B32E-846C-4A14-81A2-32F0E6F40683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1CEE32-99BB-4E9D-935C-59E74F6E711A}" type="pres">
      <dgm:prSet presAssocID="{42EB95BF-291B-415C-8486-AB9ADE6D1A0E}" presName="sibTrans" presStyleLbl="bgSibTrans2D1" presStyleIdx="0" presStyleCnt="15"/>
      <dgm:spPr/>
      <dgm:t>
        <a:bodyPr/>
        <a:lstStyle/>
        <a:p>
          <a:endParaRPr lang="en-IN"/>
        </a:p>
      </dgm:t>
    </dgm:pt>
    <dgm:pt modelId="{C0A1BD53-92D5-410F-9542-3EAE96666ECC}" type="pres">
      <dgm:prSet presAssocID="{D3CF2FC8-2823-4750-B741-EE9C513C3E46}" presName="compNode" presStyleCnt="0"/>
      <dgm:spPr/>
    </dgm:pt>
    <dgm:pt modelId="{2BD5E1AC-A2FE-4D41-9A47-D6BAE07D0F0C}" type="pres">
      <dgm:prSet presAssocID="{D3CF2FC8-2823-4750-B741-EE9C513C3E46}" presName="dummyConnPt" presStyleCnt="0"/>
      <dgm:spPr/>
    </dgm:pt>
    <dgm:pt modelId="{3ED873A1-C16A-44EB-BD9E-D55D83D2A04F}" type="pres">
      <dgm:prSet presAssocID="{D3CF2FC8-2823-4750-B741-EE9C513C3E4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E81F20-0327-4857-9841-949101F83ABE}" type="pres">
      <dgm:prSet presAssocID="{5E15A8F6-EE54-4148-AEE0-23280D3496C5}" presName="sibTrans" presStyleLbl="bgSibTrans2D1" presStyleIdx="1" presStyleCnt="15"/>
      <dgm:spPr/>
      <dgm:t>
        <a:bodyPr/>
        <a:lstStyle/>
        <a:p>
          <a:endParaRPr lang="en-IN"/>
        </a:p>
      </dgm:t>
    </dgm:pt>
    <dgm:pt modelId="{BCE384DD-52BC-4578-81A6-ABE9026D5638}" type="pres">
      <dgm:prSet presAssocID="{6E66942C-88B9-4D1E-9BD2-81E9A62FFAE5}" presName="compNode" presStyleCnt="0"/>
      <dgm:spPr/>
    </dgm:pt>
    <dgm:pt modelId="{8A15026B-2056-492B-A909-1C368DD10894}" type="pres">
      <dgm:prSet presAssocID="{6E66942C-88B9-4D1E-9BD2-81E9A62FFAE5}" presName="dummyConnPt" presStyleCnt="0"/>
      <dgm:spPr/>
    </dgm:pt>
    <dgm:pt modelId="{B81447E8-BB77-498C-A064-B1A64E41B8E4}" type="pres">
      <dgm:prSet presAssocID="{6E66942C-88B9-4D1E-9BD2-81E9A62FFAE5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E31C45-21E4-4552-B2EF-3E331C47DB69}" type="pres">
      <dgm:prSet presAssocID="{BBD2C1E3-6834-4B1B-B792-5C241A4D087F}" presName="sibTrans" presStyleLbl="bgSibTrans2D1" presStyleIdx="2" presStyleCnt="15"/>
      <dgm:spPr/>
      <dgm:t>
        <a:bodyPr/>
        <a:lstStyle/>
        <a:p>
          <a:endParaRPr lang="en-IN"/>
        </a:p>
      </dgm:t>
    </dgm:pt>
    <dgm:pt modelId="{E0CB6D32-C7FE-4AA7-85AE-BD28D5CA1691}" type="pres">
      <dgm:prSet presAssocID="{9CB8513B-E7EF-4844-80C4-F45DC1BA11CC}" presName="compNode" presStyleCnt="0"/>
      <dgm:spPr/>
    </dgm:pt>
    <dgm:pt modelId="{F82265E5-6FD7-4DA3-882C-8FA37AE9E4F3}" type="pres">
      <dgm:prSet presAssocID="{9CB8513B-E7EF-4844-80C4-F45DC1BA11CC}" presName="dummyConnPt" presStyleCnt="0"/>
      <dgm:spPr/>
    </dgm:pt>
    <dgm:pt modelId="{084B8F09-50D7-435E-96EA-57D0225DBEE9}" type="pres">
      <dgm:prSet presAssocID="{9CB8513B-E7EF-4844-80C4-F45DC1BA11CC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645D25-E9CA-43B3-B67E-608FACA0BA6F}" type="pres">
      <dgm:prSet presAssocID="{B0405C8F-C11E-4875-8912-04E2D5478BB4}" presName="sibTrans" presStyleLbl="bgSibTrans2D1" presStyleIdx="3" presStyleCnt="15"/>
      <dgm:spPr/>
      <dgm:t>
        <a:bodyPr/>
        <a:lstStyle/>
        <a:p>
          <a:endParaRPr lang="en-IN"/>
        </a:p>
      </dgm:t>
    </dgm:pt>
    <dgm:pt modelId="{C07C8414-AD12-46F7-921E-E19D528B0FAD}" type="pres">
      <dgm:prSet presAssocID="{57250BD9-6511-4780-AAFD-29DFEF56E7D8}" presName="compNode" presStyleCnt="0"/>
      <dgm:spPr/>
    </dgm:pt>
    <dgm:pt modelId="{D281E475-FBE0-4F91-8E69-0FDCD92D6391}" type="pres">
      <dgm:prSet presAssocID="{57250BD9-6511-4780-AAFD-29DFEF56E7D8}" presName="dummyConnPt" presStyleCnt="0"/>
      <dgm:spPr/>
    </dgm:pt>
    <dgm:pt modelId="{9BFC1FC9-3886-43F3-ADC6-1565E4FA47D7}" type="pres">
      <dgm:prSet presAssocID="{57250BD9-6511-4780-AAFD-29DFEF56E7D8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E30F14-18BC-4CAA-AAAA-0E26A8D21D92}" type="pres">
      <dgm:prSet presAssocID="{709EC6B4-BD62-4AA3-8E44-34617024986F}" presName="sibTrans" presStyleLbl="bgSibTrans2D1" presStyleIdx="4" presStyleCnt="15"/>
      <dgm:spPr/>
      <dgm:t>
        <a:bodyPr/>
        <a:lstStyle/>
        <a:p>
          <a:endParaRPr lang="en-IN"/>
        </a:p>
      </dgm:t>
    </dgm:pt>
    <dgm:pt modelId="{21DA87A1-CD0F-4CFB-A8CE-D3E21698CA83}" type="pres">
      <dgm:prSet presAssocID="{46F70000-4256-428F-8557-C15C4958C7C2}" presName="compNode" presStyleCnt="0"/>
      <dgm:spPr/>
    </dgm:pt>
    <dgm:pt modelId="{1137D50B-E5D2-47B4-A105-1F11CA93FFBA}" type="pres">
      <dgm:prSet presAssocID="{46F70000-4256-428F-8557-C15C4958C7C2}" presName="dummyConnPt" presStyleCnt="0"/>
      <dgm:spPr/>
    </dgm:pt>
    <dgm:pt modelId="{8BF4A5F0-DC30-4904-9E68-A2A3A5353DBA}" type="pres">
      <dgm:prSet presAssocID="{46F70000-4256-428F-8557-C15C4958C7C2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E509D1-3F6F-4784-9112-713786B2AC83}" type="pres">
      <dgm:prSet presAssocID="{B2160FB8-2A71-4784-8B7A-4936CF901EBC}" presName="sibTrans" presStyleLbl="bgSibTrans2D1" presStyleIdx="5" presStyleCnt="15"/>
      <dgm:spPr/>
      <dgm:t>
        <a:bodyPr/>
        <a:lstStyle/>
        <a:p>
          <a:endParaRPr lang="en-IN"/>
        </a:p>
      </dgm:t>
    </dgm:pt>
    <dgm:pt modelId="{78BEB820-D6E2-4057-A7AF-8AF9ADED90CE}" type="pres">
      <dgm:prSet presAssocID="{B506EBF0-9E9A-49B4-96B7-74C236DEEAB2}" presName="compNode" presStyleCnt="0"/>
      <dgm:spPr/>
    </dgm:pt>
    <dgm:pt modelId="{7D76EB5D-1627-4D87-8AC7-529FE98389B6}" type="pres">
      <dgm:prSet presAssocID="{B506EBF0-9E9A-49B4-96B7-74C236DEEAB2}" presName="dummyConnPt" presStyleCnt="0"/>
      <dgm:spPr/>
    </dgm:pt>
    <dgm:pt modelId="{45C096E0-B3A7-4397-BBAC-1F060BF77750}" type="pres">
      <dgm:prSet presAssocID="{B506EBF0-9E9A-49B4-96B7-74C236DEEAB2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F172EF-706F-49C9-9D68-B88DD9AC6A6D}" type="pres">
      <dgm:prSet presAssocID="{8E9C937B-CDD3-41C6-B3A5-E36623CA9A14}" presName="sibTrans" presStyleLbl="bgSibTrans2D1" presStyleIdx="6" presStyleCnt="15"/>
      <dgm:spPr/>
      <dgm:t>
        <a:bodyPr/>
        <a:lstStyle/>
        <a:p>
          <a:endParaRPr lang="en-IN"/>
        </a:p>
      </dgm:t>
    </dgm:pt>
    <dgm:pt modelId="{3643E113-83AF-4950-B269-9E772CEAFEAE}" type="pres">
      <dgm:prSet presAssocID="{0A11E8BA-ED6A-469B-B189-CFCB02ECDB92}" presName="compNode" presStyleCnt="0"/>
      <dgm:spPr/>
    </dgm:pt>
    <dgm:pt modelId="{B40252B1-03A6-4703-9DE3-F1B73C311482}" type="pres">
      <dgm:prSet presAssocID="{0A11E8BA-ED6A-469B-B189-CFCB02ECDB92}" presName="dummyConnPt" presStyleCnt="0"/>
      <dgm:spPr/>
    </dgm:pt>
    <dgm:pt modelId="{6FE8DD17-B3DA-4FFC-811B-8A70A3D4F0B9}" type="pres">
      <dgm:prSet presAssocID="{0A11E8BA-ED6A-469B-B189-CFCB02ECDB9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3F3652-FCD2-4AD1-8D4E-EB4814A72BDE}" type="pres">
      <dgm:prSet presAssocID="{5BC276AA-067B-42D6-A093-F70747F24235}" presName="sibTrans" presStyleLbl="bgSibTrans2D1" presStyleIdx="7" presStyleCnt="15"/>
      <dgm:spPr/>
      <dgm:t>
        <a:bodyPr/>
        <a:lstStyle/>
        <a:p>
          <a:endParaRPr lang="en-IN"/>
        </a:p>
      </dgm:t>
    </dgm:pt>
    <dgm:pt modelId="{0F09FF43-9DE2-4AB3-BEA6-456AC8DD2969}" type="pres">
      <dgm:prSet presAssocID="{CAF63C5B-BCA8-415B-B0FD-E311A0853118}" presName="compNode" presStyleCnt="0"/>
      <dgm:spPr/>
    </dgm:pt>
    <dgm:pt modelId="{A86A9AE7-4281-4EE5-89A7-88EAB139EAAB}" type="pres">
      <dgm:prSet presAssocID="{CAF63C5B-BCA8-415B-B0FD-E311A0853118}" presName="dummyConnPt" presStyleCnt="0"/>
      <dgm:spPr/>
    </dgm:pt>
    <dgm:pt modelId="{EBB97CEC-A2E8-452E-9903-1867FAAF2005}" type="pres">
      <dgm:prSet presAssocID="{CAF63C5B-BCA8-415B-B0FD-E311A0853118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D85E73-6961-4B90-A018-6F0BAFC46F0E}" type="pres">
      <dgm:prSet presAssocID="{7AB8E3BD-5444-4940-8C7F-110095BCE1A8}" presName="sibTrans" presStyleLbl="bgSibTrans2D1" presStyleIdx="8" presStyleCnt="15"/>
      <dgm:spPr/>
      <dgm:t>
        <a:bodyPr/>
        <a:lstStyle/>
        <a:p>
          <a:endParaRPr lang="en-IN"/>
        </a:p>
      </dgm:t>
    </dgm:pt>
    <dgm:pt modelId="{923C3388-051C-4AFC-ADFD-BB2DAB3A5B7B}" type="pres">
      <dgm:prSet presAssocID="{336711BA-60C9-4BC4-AAC8-34B1CFBA02F7}" presName="compNode" presStyleCnt="0"/>
      <dgm:spPr/>
    </dgm:pt>
    <dgm:pt modelId="{4E84FDD2-C36E-43D6-B164-25577ADD00F7}" type="pres">
      <dgm:prSet presAssocID="{336711BA-60C9-4BC4-AAC8-34B1CFBA02F7}" presName="dummyConnPt" presStyleCnt="0"/>
      <dgm:spPr/>
    </dgm:pt>
    <dgm:pt modelId="{3DD7854E-0D11-4A3C-AF2E-FB85F0BCA2D6}" type="pres">
      <dgm:prSet presAssocID="{336711BA-60C9-4BC4-AAC8-34B1CFBA02F7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3182DE-A441-449A-B567-F4478FF9F27B}" type="pres">
      <dgm:prSet presAssocID="{8FA55282-E943-4998-823B-12BE69EC4609}" presName="sibTrans" presStyleLbl="bgSibTrans2D1" presStyleIdx="9" presStyleCnt="15"/>
      <dgm:spPr/>
    </dgm:pt>
    <dgm:pt modelId="{6B193124-B044-41F8-8658-C6EA0C7EE1F4}" type="pres">
      <dgm:prSet presAssocID="{FF8841E1-8895-489E-B88C-1680562F04F4}" presName="compNode" presStyleCnt="0"/>
      <dgm:spPr/>
    </dgm:pt>
    <dgm:pt modelId="{78390996-D324-4B50-9827-6C4A150C8AB0}" type="pres">
      <dgm:prSet presAssocID="{FF8841E1-8895-489E-B88C-1680562F04F4}" presName="dummyConnPt" presStyleCnt="0"/>
      <dgm:spPr/>
    </dgm:pt>
    <dgm:pt modelId="{36C50634-5139-4913-B62B-B614ADB953F2}" type="pres">
      <dgm:prSet presAssocID="{FF8841E1-8895-489E-B88C-1680562F04F4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4D9A82-A478-48DF-8345-690756D6ACE0}" type="pres">
      <dgm:prSet presAssocID="{152E38CE-5615-4AC4-BEC1-A02A786A98B0}" presName="sibTrans" presStyleLbl="bgSibTrans2D1" presStyleIdx="10" presStyleCnt="15"/>
      <dgm:spPr/>
    </dgm:pt>
    <dgm:pt modelId="{92BFD364-1065-4C56-AD9A-C399307B635B}" type="pres">
      <dgm:prSet presAssocID="{E89F76AC-A924-4A85-BA5B-5F888B4F56CF}" presName="compNode" presStyleCnt="0"/>
      <dgm:spPr/>
    </dgm:pt>
    <dgm:pt modelId="{CCFC2629-0D1B-4AC0-B86D-255FE460CC1F}" type="pres">
      <dgm:prSet presAssocID="{E89F76AC-A924-4A85-BA5B-5F888B4F56CF}" presName="dummyConnPt" presStyleCnt="0"/>
      <dgm:spPr/>
    </dgm:pt>
    <dgm:pt modelId="{33FB2172-F64F-4B28-A777-9594172A376A}" type="pres">
      <dgm:prSet presAssocID="{E89F76AC-A924-4A85-BA5B-5F888B4F56CF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01B4EA-7EB7-429F-9348-68A46E2D001A}" type="pres">
      <dgm:prSet presAssocID="{855C1880-DFED-43BC-AD7C-DC2F6E216BAD}" presName="sibTrans" presStyleLbl="bgSibTrans2D1" presStyleIdx="11" presStyleCnt="15"/>
      <dgm:spPr/>
    </dgm:pt>
    <dgm:pt modelId="{8EEA418F-10EA-4960-8192-267106606C03}" type="pres">
      <dgm:prSet presAssocID="{FBD1A571-A355-49F8-BD91-B202BE1AEB96}" presName="compNode" presStyleCnt="0"/>
      <dgm:spPr/>
    </dgm:pt>
    <dgm:pt modelId="{CCD6205E-6A68-498D-BC4D-9F349D5B0CF5}" type="pres">
      <dgm:prSet presAssocID="{FBD1A571-A355-49F8-BD91-B202BE1AEB96}" presName="dummyConnPt" presStyleCnt="0"/>
      <dgm:spPr/>
    </dgm:pt>
    <dgm:pt modelId="{1AD96C81-5A48-4644-97B5-66EF25173C3F}" type="pres">
      <dgm:prSet presAssocID="{FBD1A571-A355-49F8-BD91-B202BE1AEB96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9372E9-13A7-490D-8E1E-2821AB323075}" type="pres">
      <dgm:prSet presAssocID="{A97D3AE5-54B6-40F1-ACD1-EBD6F4EA8380}" presName="sibTrans" presStyleLbl="bgSibTrans2D1" presStyleIdx="12" presStyleCnt="15"/>
      <dgm:spPr/>
    </dgm:pt>
    <dgm:pt modelId="{5EFBF0BB-54BD-423A-A846-94741AE17FB9}" type="pres">
      <dgm:prSet presAssocID="{D967076D-AF06-401D-B818-CEFED7E9A4F6}" presName="compNode" presStyleCnt="0"/>
      <dgm:spPr/>
    </dgm:pt>
    <dgm:pt modelId="{9FE710DD-0CB9-443C-ABB2-363744998084}" type="pres">
      <dgm:prSet presAssocID="{D967076D-AF06-401D-B818-CEFED7E9A4F6}" presName="dummyConnPt" presStyleCnt="0"/>
      <dgm:spPr/>
    </dgm:pt>
    <dgm:pt modelId="{6FB8CD9F-40A3-4A67-8DA0-9C24ED0836FE}" type="pres">
      <dgm:prSet presAssocID="{D967076D-AF06-401D-B818-CEFED7E9A4F6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EEC3CC-2BB2-40D5-BE7B-0B0ECA13D7C9}" type="pres">
      <dgm:prSet presAssocID="{F72F53F7-4A7D-4E7F-82F9-A374916B3CCB}" presName="sibTrans" presStyleLbl="bgSibTrans2D1" presStyleIdx="13" presStyleCnt="15"/>
      <dgm:spPr/>
    </dgm:pt>
    <dgm:pt modelId="{8EDEA69B-9745-4380-B98E-0CF897FBF8C4}" type="pres">
      <dgm:prSet presAssocID="{AA84CA13-28D5-4B45-B3AE-66015C44968E}" presName="compNode" presStyleCnt="0"/>
      <dgm:spPr/>
    </dgm:pt>
    <dgm:pt modelId="{16F3959D-DB45-455E-A968-3331F6B8E071}" type="pres">
      <dgm:prSet presAssocID="{AA84CA13-28D5-4B45-B3AE-66015C44968E}" presName="dummyConnPt" presStyleCnt="0"/>
      <dgm:spPr/>
    </dgm:pt>
    <dgm:pt modelId="{E84BEEB2-6A30-4B32-BDBA-DF35B47B3676}" type="pres">
      <dgm:prSet presAssocID="{AA84CA13-28D5-4B45-B3AE-66015C44968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292D7A-AE8A-4393-AA20-B561C85559FC}" type="pres">
      <dgm:prSet presAssocID="{B32A2BD2-403F-4EA4-ABEE-C401EDE0F01C}" presName="sibTrans" presStyleLbl="bgSibTrans2D1" presStyleIdx="14" presStyleCnt="15"/>
      <dgm:spPr/>
    </dgm:pt>
    <dgm:pt modelId="{23916119-3491-46CB-A666-DA9D213F6900}" type="pres">
      <dgm:prSet presAssocID="{BE34BA33-B5DB-4C49-BF4C-E11930022B4A}" presName="compNode" presStyleCnt="0"/>
      <dgm:spPr/>
    </dgm:pt>
    <dgm:pt modelId="{EE8BD9D2-94FF-49E8-8302-219B420A17AC}" type="pres">
      <dgm:prSet presAssocID="{BE34BA33-B5DB-4C49-BF4C-E11930022B4A}" presName="dummyConnPt" presStyleCnt="0"/>
      <dgm:spPr/>
    </dgm:pt>
    <dgm:pt modelId="{87FCC024-173D-4B43-9E2A-237209AD75B7}" type="pres">
      <dgm:prSet presAssocID="{BE34BA33-B5DB-4C49-BF4C-E11930022B4A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5AE2B0-29E9-464B-9C8A-F7C351C22046}" type="presOf" srcId="{D3CF2FC8-2823-4750-B741-EE9C513C3E46}" destId="{3ED873A1-C16A-44EB-BD9E-D55D83D2A04F}" srcOrd="0" destOrd="0" presId="urn:microsoft.com/office/officeart/2005/8/layout/bProcess4"/>
    <dgm:cxn modelId="{9C4A2FD6-E0F7-4862-8A64-E8E40F6DC7C7}" type="presOf" srcId="{9CB8513B-E7EF-4844-80C4-F45DC1BA11CC}" destId="{084B8F09-50D7-435E-96EA-57D0225DBEE9}" srcOrd="0" destOrd="0" presId="urn:microsoft.com/office/officeart/2005/8/layout/bProcess4"/>
    <dgm:cxn modelId="{17A5B59A-2BD3-409A-8523-9A9D34ED9E91}" type="presOf" srcId="{FBD1A571-A355-49F8-BD91-B202BE1AEB96}" destId="{1AD96C81-5A48-4644-97B5-66EF25173C3F}" srcOrd="0" destOrd="0" presId="urn:microsoft.com/office/officeart/2005/8/layout/bProcess4"/>
    <dgm:cxn modelId="{C578AAC1-EA8F-4C63-BFDA-526BA8F12E83}" type="presOf" srcId="{152E38CE-5615-4AC4-BEC1-A02A786A98B0}" destId="{AB4D9A82-A478-48DF-8345-690756D6ACE0}" srcOrd="0" destOrd="0" presId="urn:microsoft.com/office/officeart/2005/8/layout/bProcess4"/>
    <dgm:cxn modelId="{1FEE2C23-A9D4-4C8B-92A5-72203E5C0BC8}" type="presOf" srcId="{709EC6B4-BD62-4AA3-8E44-34617024986F}" destId="{5BE30F14-18BC-4CAA-AAAA-0E26A8D21D92}" srcOrd="0" destOrd="0" presId="urn:microsoft.com/office/officeart/2005/8/layout/bProcess4"/>
    <dgm:cxn modelId="{AE266C4E-9D35-4DC6-8669-9E1DEA454D50}" srcId="{0BBD3487-3671-4153-90AD-BBD86B445324}" destId="{57250BD9-6511-4780-AAFD-29DFEF56E7D8}" srcOrd="4" destOrd="0" parTransId="{DFD5E887-2594-449B-A571-20AF0937A3C1}" sibTransId="{709EC6B4-BD62-4AA3-8E44-34617024986F}"/>
    <dgm:cxn modelId="{31A65014-47AF-4663-9BD5-421BE4251D37}" type="presOf" srcId="{E89F76AC-A924-4A85-BA5B-5F888B4F56CF}" destId="{33FB2172-F64F-4B28-A777-9594172A376A}" srcOrd="0" destOrd="0" presId="urn:microsoft.com/office/officeart/2005/8/layout/bProcess4"/>
    <dgm:cxn modelId="{1813990E-76B5-433F-BAA3-06883C1D4398}" srcId="{0BBD3487-3671-4153-90AD-BBD86B445324}" destId="{B506EBF0-9E9A-49B4-96B7-74C236DEEAB2}" srcOrd="6" destOrd="0" parTransId="{734D3851-A469-4213-A3BF-49BE8E7E2DC5}" sibTransId="{8E9C937B-CDD3-41C6-B3A5-E36623CA9A14}"/>
    <dgm:cxn modelId="{37F43552-9386-402B-BC12-82832CB5A25E}" type="presOf" srcId="{8FA55282-E943-4998-823B-12BE69EC4609}" destId="{BD3182DE-A441-449A-B567-F4478FF9F27B}" srcOrd="0" destOrd="0" presId="urn:microsoft.com/office/officeart/2005/8/layout/bProcess4"/>
    <dgm:cxn modelId="{7FE597E0-F7B5-438C-8868-9557FFE6D63F}" type="presOf" srcId="{B32A2BD2-403F-4EA4-ABEE-C401EDE0F01C}" destId="{7A292D7A-AE8A-4393-AA20-B561C85559FC}" srcOrd="0" destOrd="0" presId="urn:microsoft.com/office/officeart/2005/8/layout/bProcess4"/>
    <dgm:cxn modelId="{B80CBF2A-14A2-4CF7-B1DC-8D9B6646AE5A}" type="presOf" srcId="{46F70000-4256-428F-8557-C15C4958C7C2}" destId="{8BF4A5F0-DC30-4904-9E68-A2A3A5353DBA}" srcOrd="0" destOrd="0" presId="urn:microsoft.com/office/officeart/2005/8/layout/bProcess4"/>
    <dgm:cxn modelId="{C86E7E9E-4B36-492F-BFCF-ADB308DBB0C0}" srcId="{0BBD3487-3671-4153-90AD-BBD86B445324}" destId="{9CB8513B-E7EF-4844-80C4-F45DC1BA11CC}" srcOrd="3" destOrd="0" parTransId="{B47A9BF4-BED4-421B-A877-47CD413DF220}" sibTransId="{B0405C8F-C11E-4875-8912-04E2D5478BB4}"/>
    <dgm:cxn modelId="{6F3D5174-D1A1-4C53-873A-5AB36F2382A6}" type="presOf" srcId="{336711BA-60C9-4BC4-AAC8-34B1CFBA02F7}" destId="{3DD7854E-0D11-4A3C-AF2E-FB85F0BCA2D6}" srcOrd="0" destOrd="0" presId="urn:microsoft.com/office/officeart/2005/8/layout/bProcess4"/>
    <dgm:cxn modelId="{F0592BD7-004B-4F87-8973-8956D483871C}" type="presOf" srcId="{6E66942C-88B9-4D1E-9BD2-81E9A62FFAE5}" destId="{B81447E8-BB77-498C-A064-B1A64E41B8E4}" srcOrd="0" destOrd="0" presId="urn:microsoft.com/office/officeart/2005/8/layout/bProcess4"/>
    <dgm:cxn modelId="{480D30F5-4FC4-4F4D-A236-71CBB069B0EC}" type="presOf" srcId="{B506EBF0-9E9A-49B4-96B7-74C236DEEAB2}" destId="{45C096E0-B3A7-4397-BBAC-1F060BF77750}" srcOrd="0" destOrd="0" presId="urn:microsoft.com/office/officeart/2005/8/layout/bProcess4"/>
    <dgm:cxn modelId="{FCD91CE6-C066-45E3-B0AA-FE5A44258910}" type="presOf" srcId="{0BBD3487-3671-4153-90AD-BBD86B445324}" destId="{CF42774E-42EA-4112-8101-F0DFF02AA660}" srcOrd="0" destOrd="0" presId="urn:microsoft.com/office/officeart/2005/8/layout/bProcess4"/>
    <dgm:cxn modelId="{80587BF5-5152-4B18-90DA-69A53E65AFDD}" type="presOf" srcId="{A97D3AE5-54B6-40F1-ACD1-EBD6F4EA8380}" destId="{9D9372E9-13A7-490D-8E1E-2821AB323075}" srcOrd="0" destOrd="0" presId="urn:microsoft.com/office/officeart/2005/8/layout/bProcess4"/>
    <dgm:cxn modelId="{6AA8064E-FA98-45D1-A612-50B6DE198463}" type="presOf" srcId="{5E15A8F6-EE54-4148-AEE0-23280D3496C5}" destId="{21E81F20-0327-4857-9841-949101F83ABE}" srcOrd="0" destOrd="0" presId="urn:microsoft.com/office/officeart/2005/8/layout/bProcess4"/>
    <dgm:cxn modelId="{207656E3-055A-4E95-94A1-CB6915304C27}" type="presOf" srcId="{BBD2C1E3-6834-4B1B-B792-5C241A4D087F}" destId="{D2E31C45-21E4-4552-B2EF-3E331C47DB69}" srcOrd="0" destOrd="0" presId="urn:microsoft.com/office/officeart/2005/8/layout/bProcess4"/>
    <dgm:cxn modelId="{94D301A6-B1C5-4746-B878-1A5039636C07}" type="presOf" srcId="{E8B1B32E-846C-4A14-81A2-32F0E6F40683}" destId="{05C32C47-E11A-4796-8599-481C9D5C86AC}" srcOrd="0" destOrd="0" presId="urn:microsoft.com/office/officeart/2005/8/layout/bProcess4"/>
    <dgm:cxn modelId="{EECDF2D9-D11E-4966-8FA5-B6A72AFA9CF5}" type="presOf" srcId="{F72F53F7-4A7D-4E7F-82F9-A374916B3CCB}" destId="{A0EEC3CC-2BB2-40D5-BE7B-0B0ECA13D7C9}" srcOrd="0" destOrd="0" presId="urn:microsoft.com/office/officeart/2005/8/layout/bProcess4"/>
    <dgm:cxn modelId="{AFFFD71B-CA85-42E1-B2F9-27328DADE929}" type="presOf" srcId="{B2160FB8-2A71-4784-8B7A-4936CF901EBC}" destId="{06E509D1-3F6F-4784-9112-713786B2AC83}" srcOrd="0" destOrd="0" presId="urn:microsoft.com/office/officeart/2005/8/layout/bProcess4"/>
    <dgm:cxn modelId="{49A9E835-2856-4D25-9374-6CFFB7F62E91}" srcId="{0BBD3487-3671-4153-90AD-BBD86B445324}" destId="{46F70000-4256-428F-8557-C15C4958C7C2}" srcOrd="5" destOrd="0" parTransId="{BF89833A-F0E9-4056-BC38-4BE7D068E662}" sibTransId="{B2160FB8-2A71-4784-8B7A-4936CF901EBC}"/>
    <dgm:cxn modelId="{11A4611D-7A67-42FA-93F3-25D28E563502}" type="presOf" srcId="{FF8841E1-8895-489E-B88C-1680562F04F4}" destId="{36C50634-5139-4913-B62B-B614ADB953F2}" srcOrd="0" destOrd="0" presId="urn:microsoft.com/office/officeart/2005/8/layout/bProcess4"/>
    <dgm:cxn modelId="{D1A90809-CA12-4DB0-BE6C-C62202943394}" type="presOf" srcId="{57250BD9-6511-4780-AAFD-29DFEF56E7D8}" destId="{9BFC1FC9-3886-43F3-ADC6-1565E4FA47D7}" srcOrd="0" destOrd="0" presId="urn:microsoft.com/office/officeart/2005/8/layout/bProcess4"/>
    <dgm:cxn modelId="{D3550A98-8446-49E6-AEC5-12258A5226EA}" srcId="{0BBD3487-3671-4153-90AD-BBD86B445324}" destId="{6E66942C-88B9-4D1E-9BD2-81E9A62FFAE5}" srcOrd="2" destOrd="0" parTransId="{C162FA78-C39C-45F9-AC28-89AF60877929}" sibTransId="{BBD2C1E3-6834-4B1B-B792-5C241A4D087F}"/>
    <dgm:cxn modelId="{6EA2931E-7F67-46BB-B07D-834EFEC32BF4}" type="presOf" srcId="{BE34BA33-B5DB-4C49-BF4C-E11930022B4A}" destId="{87FCC024-173D-4B43-9E2A-237209AD75B7}" srcOrd="0" destOrd="0" presId="urn:microsoft.com/office/officeart/2005/8/layout/bProcess4"/>
    <dgm:cxn modelId="{8BA23363-7CAB-4C90-B252-A4557E31A8CC}" type="presOf" srcId="{D967076D-AF06-401D-B818-CEFED7E9A4F6}" destId="{6FB8CD9F-40A3-4A67-8DA0-9C24ED0836FE}" srcOrd="0" destOrd="0" presId="urn:microsoft.com/office/officeart/2005/8/layout/bProcess4"/>
    <dgm:cxn modelId="{5038DFE4-1990-47E4-AE44-C56DAC074404}" type="presOf" srcId="{5BC276AA-067B-42D6-A093-F70747F24235}" destId="{2E3F3652-FCD2-4AD1-8D4E-EB4814A72BDE}" srcOrd="0" destOrd="0" presId="urn:microsoft.com/office/officeart/2005/8/layout/bProcess4"/>
    <dgm:cxn modelId="{1DB388C6-99A7-4FD1-8102-99FEF9D2AC6E}" type="presOf" srcId="{855C1880-DFED-43BC-AD7C-DC2F6E216BAD}" destId="{8901B4EA-7EB7-429F-9348-68A46E2D001A}" srcOrd="0" destOrd="0" presId="urn:microsoft.com/office/officeart/2005/8/layout/bProcess4"/>
    <dgm:cxn modelId="{B0FFDD75-8A21-4B41-AC9D-1DD02903A399}" srcId="{0BBD3487-3671-4153-90AD-BBD86B445324}" destId="{E89F76AC-A924-4A85-BA5B-5F888B4F56CF}" srcOrd="11" destOrd="0" parTransId="{F7774766-E784-4DF6-AC3A-4F2649E6A3BC}" sibTransId="{855C1880-DFED-43BC-AD7C-DC2F6E216BAD}"/>
    <dgm:cxn modelId="{3FBB19AB-D476-4FBD-9A87-D0CE66EE65C4}" type="presOf" srcId="{42EB95BF-291B-415C-8486-AB9ADE6D1A0E}" destId="{511CEE32-99BB-4E9D-935C-59E74F6E711A}" srcOrd="0" destOrd="0" presId="urn:microsoft.com/office/officeart/2005/8/layout/bProcess4"/>
    <dgm:cxn modelId="{34ED59C8-123B-489B-8FFB-7D12D22273C9}" srcId="{0BBD3487-3671-4153-90AD-BBD86B445324}" destId="{BE34BA33-B5DB-4C49-BF4C-E11930022B4A}" srcOrd="15" destOrd="0" parTransId="{C1ABB475-77F5-46E4-ADF3-1B865EC427A8}" sibTransId="{80F6FC32-760E-483E-9213-724E815A93E1}"/>
    <dgm:cxn modelId="{8EB09BA3-2CBE-483E-8BEB-AACCB153C45E}" srcId="{0BBD3487-3671-4153-90AD-BBD86B445324}" destId="{FF8841E1-8895-489E-B88C-1680562F04F4}" srcOrd="10" destOrd="0" parTransId="{809BA29B-BD33-4FC9-AE24-690EC98F50D8}" sibTransId="{152E38CE-5615-4AC4-BEC1-A02A786A98B0}"/>
    <dgm:cxn modelId="{BF6C5425-2693-4457-975E-5CA6E17E07B9}" srcId="{0BBD3487-3671-4153-90AD-BBD86B445324}" destId="{E8B1B32E-846C-4A14-81A2-32F0E6F40683}" srcOrd="0" destOrd="0" parTransId="{DEF1A469-C57C-47F4-BE17-6E861B0B1A42}" sibTransId="{42EB95BF-291B-415C-8486-AB9ADE6D1A0E}"/>
    <dgm:cxn modelId="{ADBA78B8-DD4D-487F-AFA0-CC4A38777973}" type="presOf" srcId="{CAF63C5B-BCA8-415B-B0FD-E311A0853118}" destId="{EBB97CEC-A2E8-452E-9903-1867FAAF2005}" srcOrd="0" destOrd="0" presId="urn:microsoft.com/office/officeart/2005/8/layout/bProcess4"/>
    <dgm:cxn modelId="{6B394522-CAE0-4062-9F36-4C2E585F66B4}" srcId="{0BBD3487-3671-4153-90AD-BBD86B445324}" destId="{CAF63C5B-BCA8-415B-B0FD-E311A0853118}" srcOrd="8" destOrd="0" parTransId="{98D575D3-4245-43DE-A7A7-DB58B3BA1C0E}" sibTransId="{7AB8E3BD-5444-4940-8C7F-110095BCE1A8}"/>
    <dgm:cxn modelId="{7EBCF602-0A39-4426-90E3-2D69239DEEAC}" srcId="{0BBD3487-3671-4153-90AD-BBD86B445324}" destId="{FBD1A571-A355-49F8-BD91-B202BE1AEB96}" srcOrd="12" destOrd="0" parTransId="{2816B677-C99E-4559-B943-BA2B117AB1AC}" sibTransId="{A97D3AE5-54B6-40F1-ACD1-EBD6F4EA8380}"/>
    <dgm:cxn modelId="{3F031FF4-1121-4452-825F-D0191DB42036}" type="presOf" srcId="{AA84CA13-28D5-4B45-B3AE-66015C44968E}" destId="{E84BEEB2-6A30-4B32-BDBA-DF35B47B3676}" srcOrd="0" destOrd="0" presId="urn:microsoft.com/office/officeart/2005/8/layout/bProcess4"/>
    <dgm:cxn modelId="{FCFAD6BE-177A-4DAA-B96A-498D1F8834DA}" srcId="{0BBD3487-3671-4153-90AD-BBD86B445324}" destId="{D3CF2FC8-2823-4750-B741-EE9C513C3E46}" srcOrd="1" destOrd="0" parTransId="{09507313-625E-47C6-B86E-83F93F9CBBB3}" sibTransId="{5E15A8F6-EE54-4148-AEE0-23280D3496C5}"/>
    <dgm:cxn modelId="{74E95B19-6267-41B0-8BD8-C76424E53320}" srcId="{0BBD3487-3671-4153-90AD-BBD86B445324}" destId="{AA84CA13-28D5-4B45-B3AE-66015C44968E}" srcOrd="14" destOrd="0" parTransId="{E7EB531A-39BA-497D-B166-50B6AD455DE6}" sibTransId="{B32A2BD2-403F-4EA4-ABEE-C401EDE0F01C}"/>
    <dgm:cxn modelId="{7D2DC24F-3BE3-4859-927A-9D16A1F2918C}" srcId="{0BBD3487-3671-4153-90AD-BBD86B445324}" destId="{0A11E8BA-ED6A-469B-B189-CFCB02ECDB92}" srcOrd="7" destOrd="0" parTransId="{F5928CFC-96ED-4468-8323-26BC9613E863}" sibTransId="{5BC276AA-067B-42D6-A093-F70747F24235}"/>
    <dgm:cxn modelId="{ADA4756F-5A11-4700-91D4-0B3719549690}" type="presOf" srcId="{8E9C937B-CDD3-41C6-B3A5-E36623CA9A14}" destId="{E0F172EF-706F-49C9-9D68-B88DD9AC6A6D}" srcOrd="0" destOrd="0" presId="urn:microsoft.com/office/officeart/2005/8/layout/bProcess4"/>
    <dgm:cxn modelId="{B61B4C52-3729-46D4-AD8F-865963A1EE74}" srcId="{0BBD3487-3671-4153-90AD-BBD86B445324}" destId="{336711BA-60C9-4BC4-AAC8-34B1CFBA02F7}" srcOrd="9" destOrd="0" parTransId="{F0C5FC80-2618-4D82-A9EB-47B5F1C66B15}" sibTransId="{8FA55282-E943-4998-823B-12BE69EC4609}"/>
    <dgm:cxn modelId="{0AE45C91-9591-4DC4-9006-8B405482CFE0}" type="presOf" srcId="{7AB8E3BD-5444-4940-8C7F-110095BCE1A8}" destId="{D9D85E73-6961-4B90-A018-6F0BAFC46F0E}" srcOrd="0" destOrd="0" presId="urn:microsoft.com/office/officeart/2005/8/layout/bProcess4"/>
    <dgm:cxn modelId="{17BDC95F-D079-456C-AD39-4F9E62D0BD9D}" type="presOf" srcId="{B0405C8F-C11E-4875-8912-04E2D5478BB4}" destId="{D0645D25-E9CA-43B3-B67E-608FACA0BA6F}" srcOrd="0" destOrd="0" presId="urn:microsoft.com/office/officeart/2005/8/layout/bProcess4"/>
    <dgm:cxn modelId="{C5576133-B391-4990-A3A4-23E8E0A3536F}" type="presOf" srcId="{0A11E8BA-ED6A-469B-B189-CFCB02ECDB92}" destId="{6FE8DD17-B3DA-4FFC-811B-8A70A3D4F0B9}" srcOrd="0" destOrd="0" presId="urn:microsoft.com/office/officeart/2005/8/layout/bProcess4"/>
    <dgm:cxn modelId="{6861F011-E028-4DC3-A197-8F3294BD3A10}" srcId="{0BBD3487-3671-4153-90AD-BBD86B445324}" destId="{D967076D-AF06-401D-B818-CEFED7E9A4F6}" srcOrd="13" destOrd="0" parTransId="{A7F2AF6A-9D43-41DA-A2CB-19E34763B0EC}" sibTransId="{F72F53F7-4A7D-4E7F-82F9-A374916B3CCB}"/>
    <dgm:cxn modelId="{5DF6432C-82C3-4AAF-A288-73DE61246C47}" type="presParOf" srcId="{CF42774E-42EA-4112-8101-F0DFF02AA660}" destId="{03361D09-7143-46BE-B68F-37B0A19DDD45}" srcOrd="0" destOrd="0" presId="urn:microsoft.com/office/officeart/2005/8/layout/bProcess4"/>
    <dgm:cxn modelId="{D17DD586-BD8D-43F6-A597-3EB35D465164}" type="presParOf" srcId="{03361D09-7143-46BE-B68F-37B0A19DDD45}" destId="{00DD62EE-B686-4106-AB3A-D530408C4AD3}" srcOrd="0" destOrd="0" presId="urn:microsoft.com/office/officeart/2005/8/layout/bProcess4"/>
    <dgm:cxn modelId="{152C1ECA-CE31-4438-8D17-EADA67FD1CA3}" type="presParOf" srcId="{03361D09-7143-46BE-B68F-37B0A19DDD45}" destId="{05C32C47-E11A-4796-8599-481C9D5C86AC}" srcOrd="1" destOrd="0" presId="urn:microsoft.com/office/officeart/2005/8/layout/bProcess4"/>
    <dgm:cxn modelId="{8F06144A-6F5C-4062-AE7F-51010A2865FD}" type="presParOf" srcId="{CF42774E-42EA-4112-8101-F0DFF02AA660}" destId="{511CEE32-99BB-4E9D-935C-59E74F6E711A}" srcOrd="1" destOrd="0" presId="urn:microsoft.com/office/officeart/2005/8/layout/bProcess4"/>
    <dgm:cxn modelId="{CA751B3E-EA4E-4E4E-839B-E6C6CC4971B5}" type="presParOf" srcId="{CF42774E-42EA-4112-8101-F0DFF02AA660}" destId="{C0A1BD53-92D5-410F-9542-3EAE96666ECC}" srcOrd="2" destOrd="0" presId="urn:microsoft.com/office/officeart/2005/8/layout/bProcess4"/>
    <dgm:cxn modelId="{21146724-7A10-43EE-8668-AA813DE64D01}" type="presParOf" srcId="{C0A1BD53-92D5-410F-9542-3EAE96666ECC}" destId="{2BD5E1AC-A2FE-4D41-9A47-D6BAE07D0F0C}" srcOrd="0" destOrd="0" presId="urn:microsoft.com/office/officeart/2005/8/layout/bProcess4"/>
    <dgm:cxn modelId="{201C9326-5333-4ED0-A2B8-DCF95FE4E016}" type="presParOf" srcId="{C0A1BD53-92D5-410F-9542-3EAE96666ECC}" destId="{3ED873A1-C16A-44EB-BD9E-D55D83D2A04F}" srcOrd="1" destOrd="0" presId="urn:microsoft.com/office/officeart/2005/8/layout/bProcess4"/>
    <dgm:cxn modelId="{3DAC6DE4-47AB-4929-9150-F37259912D70}" type="presParOf" srcId="{CF42774E-42EA-4112-8101-F0DFF02AA660}" destId="{21E81F20-0327-4857-9841-949101F83ABE}" srcOrd="3" destOrd="0" presId="urn:microsoft.com/office/officeart/2005/8/layout/bProcess4"/>
    <dgm:cxn modelId="{C2B3EB4A-2E28-4D47-9C35-3D9E2F75754A}" type="presParOf" srcId="{CF42774E-42EA-4112-8101-F0DFF02AA660}" destId="{BCE384DD-52BC-4578-81A6-ABE9026D5638}" srcOrd="4" destOrd="0" presId="urn:microsoft.com/office/officeart/2005/8/layout/bProcess4"/>
    <dgm:cxn modelId="{815007D0-CA11-4139-90AE-73881BDC370D}" type="presParOf" srcId="{BCE384DD-52BC-4578-81A6-ABE9026D5638}" destId="{8A15026B-2056-492B-A909-1C368DD10894}" srcOrd="0" destOrd="0" presId="urn:microsoft.com/office/officeart/2005/8/layout/bProcess4"/>
    <dgm:cxn modelId="{143F9A74-BF1A-4CFA-B7C4-8C9989FAF665}" type="presParOf" srcId="{BCE384DD-52BC-4578-81A6-ABE9026D5638}" destId="{B81447E8-BB77-498C-A064-B1A64E41B8E4}" srcOrd="1" destOrd="0" presId="urn:microsoft.com/office/officeart/2005/8/layout/bProcess4"/>
    <dgm:cxn modelId="{CA9C975B-6608-4EB5-9769-B5CECFEECD1C}" type="presParOf" srcId="{CF42774E-42EA-4112-8101-F0DFF02AA660}" destId="{D2E31C45-21E4-4552-B2EF-3E331C47DB69}" srcOrd="5" destOrd="0" presId="urn:microsoft.com/office/officeart/2005/8/layout/bProcess4"/>
    <dgm:cxn modelId="{CEED0DC6-0695-4D33-941C-A02863F9F967}" type="presParOf" srcId="{CF42774E-42EA-4112-8101-F0DFF02AA660}" destId="{E0CB6D32-C7FE-4AA7-85AE-BD28D5CA1691}" srcOrd="6" destOrd="0" presId="urn:microsoft.com/office/officeart/2005/8/layout/bProcess4"/>
    <dgm:cxn modelId="{0FC9772E-4903-4604-8AE8-11AD5D3B9C2E}" type="presParOf" srcId="{E0CB6D32-C7FE-4AA7-85AE-BD28D5CA1691}" destId="{F82265E5-6FD7-4DA3-882C-8FA37AE9E4F3}" srcOrd="0" destOrd="0" presId="urn:microsoft.com/office/officeart/2005/8/layout/bProcess4"/>
    <dgm:cxn modelId="{F87905B8-0434-4A45-83A2-75ED9806A799}" type="presParOf" srcId="{E0CB6D32-C7FE-4AA7-85AE-BD28D5CA1691}" destId="{084B8F09-50D7-435E-96EA-57D0225DBEE9}" srcOrd="1" destOrd="0" presId="urn:microsoft.com/office/officeart/2005/8/layout/bProcess4"/>
    <dgm:cxn modelId="{828CB70B-9016-46AC-B6C6-E4BBCD7D8EA0}" type="presParOf" srcId="{CF42774E-42EA-4112-8101-F0DFF02AA660}" destId="{D0645D25-E9CA-43B3-B67E-608FACA0BA6F}" srcOrd="7" destOrd="0" presId="urn:microsoft.com/office/officeart/2005/8/layout/bProcess4"/>
    <dgm:cxn modelId="{4B440E98-A620-4729-81EE-6D7DEB73F432}" type="presParOf" srcId="{CF42774E-42EA-4112-8101-F0DFF02AA660}" destId="{C07C8414-AD12-46F7-921E-E19D528B0FAD}" srcOrd="8" destOrd="0" presId="urn:microsoft.com/office/officeart/2005/8/layout/bProcess4"/>
    <dgm:cxn modelId="{765C7D23-137C-4D13-B422-3108B368CC79}" type="presParOf" srcId="{C07C8414-AD12-46F7-921E-E19D528B0FAD}" destId="{D281E475-FBE0-4F91-8E69-0FDCD92D6391}" srcOrd="0" destOrd="0" presId="urn:microsoft.com/office/officeart/2005/8/layout/bProcess4"/>
    <dgm:cxn modelId="{93A098BE-A1C9-4E5F-9414-52215501A1C8}" type="presParOf" srcId="{C07C8414-AD12-46F7-921E-E19D528B0FAD}" destId="{9BFC1FC9-3886-43F3-ADC6-1565E4FA47D7}" srcOrd="1" destOrd="0" presId="urn:microsoft.com/office/officeart/2005/8/layout/bProcess4"/>
    <dgm:cxn modelId="{4FB394FD-28F5-47B6-95A0-EA6D644A1472}" type="presParOf" srcId="{CF42774E-42EA-4112-8101-F0DFF02AA660}" destId="{5BE30F14-18BC-4CAA-AAAA-0E26A8D21D92}" srcOrd="9" destOrd="0" presId="urn:microsoft.com/office/officeart/2005/8/layout/bProcess4"/>
    <dgm:cxn modelId="{C2DD68B8-468A-4813-BC0D-09E50BA2D5B2}" type="presParOf" srcId="{CF42774E-42EA-4112-8101-F0DFF02AA660}" destId="{21DA87A1-CD0F-4CFB-A8CE-D3E21698CA83}" srcOrd="10" destOrd="0" presId="urn:microsoft.com/office/officeart/2005/8/layout/bProcess4"/>
    <dgm:cxn modelId="{48D91736-4E6A-4056-9168-3E3C88F505DF}" type="presParOf" srcId="{21DA87A1-CD0F-4CFB-A8CE-D3E21698CA83}" destId="{1137D50B-E5D2-47B4-A105-1F11CA93FFBA}" srcOrd="0" destOrd="0" presId="urn:microsoft.com/office/officeart/2005/8/layout/bProcess4"/>
    <dgm:cxn modelId="{1D964001-4BA9-40DF-980D-026C9D8B7B7F}" type="presParOf" srcId="{21DA87A1-CD0F-4CFB-A8CE-D3E21698CA83}" destId="{8BF4A5F0-DC30-4904-9E68-A2A3A5353DBA}" srcOrd="1" destOrd="0" presId="urn:microsoft.com/office/officeart/2005/8/layout/bProcess4"/>
    <dgm:cxn modelId="{5B4297AD-39A5-4A22-82C8-9111753DACB9}" type="presParOf" srcId="{CF42774E-42EA-4112-8101-F0DFF02AA660}" destId="{06E509D1-3F6F-4784-9112-713786B2AC83}" srcOrd="11" destOrd="0" presId="urn:microsoft.com/office/officeart/2005/8/layout/bProcess4"/>
    <dgm:cxn modelId="{D2EF6098-EB45-476D-A08A-E1C128A81D0C}" type="presParOf" srcId="{CF42774E-42EA-4112-8101-F0DFF02AA660}" destId="{78BEB820-D6E2-4057-A7AF-8AF9ADED90CE}" srcOrd="12" destOrd="0" presId="urn:microsoft.com/office/officeart/2005/8/layout/bProcess4"/>
    <dgm:cxn modelId="{C0186731-5F01-4D35-BE8A-1ADB38672FC0}" type="presParOf" srcId="{78BEB820-D6E2-4057-A7AF-8AF9ADED90CE}" destId="{7D76EB5D-1627-4D87-8AC7-529FE98389B6}" srcOrd="0" destOrd="0" presId="urn:microsoft.com/office/officeart/2005/8/layout/bProcess4"/>
    <dgm:cxn modelId="{080C0524-D1C0-4788-8653-9B3021FD1CB8}" type="presParOf" srcId="{78BEB820-D6E2-4057-A7AF-8AF9ADED90CE}" destId="{45C096E0-B3A7-4397-BBAC-1F060BF77750}" srcOrd="1" destOrd="0" presId="urn:microsoft.com/office/officeart/2005/8/layout/bProcess4"/>
    <dgm:cxn modelId="{BF7691EE-C546-4592-896F-577BA18DC3B9}" type="presParOf" srcId="{CF42774E-42EA-4112-8101-F0DFF02AA660}" destId="{E0F172EF-706F-49C9-9D68-B88DD9AC6A6D}" srcOrd="13" destOrd="0" presId="urn:microsoft.com/office/officeart/2005/8/layout/bProcess4"/>
    <dgm:cxn modelId="{9D8C063C-296D-4B16-82CE-EEC13A5A9FA5}" type="presParOf" srcId="{CF42774E-42EA-4112-8101-F0DFF02AA660}" destId="{3643E113-83AF-4950-B269-9E772CEAFEAE}" srcOrd="14" destOrd="0" presId="urn:microsoft.com/office/officeart/2005/8/layout/bProcess4"/>
    <dgm:cxn modelId="{3B05909E-F70E-4F12-890F-15A3EA7672C4}" type="presParOf" srcId="{3643E113-83AF-4950-B269-9E772CEAFEAE}" destId="{B40252B1-03A6-4703-9DE3-F1B73C311482}" srcOrd="0" destOrd="0" presId="urn:microsoft.com/office/officeart/2005/8/layout/bProcess4"/>
    <dgm:cxn modelId="{8FF55B65-F2F8-44FB-8871-6A156962BDD3}" type="presParOf" srcId="{3643E113-83AF-4950-B269-9E772CEAFEAE}" destId="{6FE8DD17-B3DA-4FFC-811B-8A70A3D4F0B9}" srcOrd="1" destOrd="0" presId="urn:microsoft.com/office/officeart/2005/8/layout/bProcess4"/>
    <dgm:cxn modelId="{FCE59BED-1944-46BD-8C2D-B35B53DABDD8}" type="presParOf" srcId="{CF42774E-42EA-4112-8101-F0DFF02AA660}" destId="{2E3F3652-FCD2-4AD1-8D4E-EB4814A72BDE}" srcOrd="15" destOrd="0" presId="urn:microsoft.com/office/officeart/2005/8/layout/bProcess4"/>
    <dgm:cxn modelId="{3003A007-5D4D-4AE1-A6EA-423062437C07}" type="presParOf" srcId="{CF42774E-42EA-4112-8101-F0DFF02AA660}" destId="{0F09FF43-9DE2-4AB3-BEA6-456AC8DD2969}" srcOrd="16" destOrd="0" presId="urn:microsoft.com/office/officeart/2005/8/layout/bProcess4"/>
    <dgm:cxn modelId="{F74FFA64-2BD1-4671-A76D-1DD98E7E4E97}" type="presParOf" srcId="{0F09FF43-9DE2-4AB3-BEA6-456AC8DD2969}" destId="{A86A9AE7-4281-4EE5-89A7-88EAB139EAAB}" srcOrd="0" destOrd="0" presId="urn:microsoft.com/office/officeart/2005/8/layout/bProcess4"/>
    <dgm:cxn modelId="{212D4687-9A87-4668-B0C5-A70E1D9ED8BE}" type="presParOf" srcId="{0F09FF43-9DE2-4AB3-BEA6-456AC8DD2969}" destId="{EBB97CEC-A2E8-452E-9903-1867FAAF2005}" srcOrd="1" destOrd="0" presId="urn:microsoft.com/office/officeart/2005/8/layout/bProcess4"/>
    <dgm:cxn modelId="{7F04D9F7-7291-492A-8753-44D20A8E9BE9}" type="presParOf" srcId="{CF42774E-42EA-4112-8101-F0DFF02AA660}" destId="{D9D85E73-6961-4B90-A018-6F0BAFC46F0E}" srcOrd="17" destOrd="0" presId="urn:microsoft.com/office/officeart/2005/8/layout/bProcess4"/>
    <dgm:cxn modelId="{39195371-C864-4019-9C6E-ACD431DB427F}" type="presParOf" srcId="{CF42774E-42EA-4112-8101-F0DFF02AA660}" destId="{923C3388-051C-4AFC-ADFD-BB2DAB3A5B7B}" srcOrd="18" destOrd="0" presId="urn:microsoft.com/office/officeart/2005/8/layout/bProcess4"/>
    <dgm:cxn modelId="{6E68468E-D244-4B81-8BF4-DD96E7390170}" type="presParOf" srcId="{923C3388-051C-4AFC-ADFD-BB2DAB3A5B7B}" destId="{4E84FDD2-C36E-43D6-B164-25577ADD00F7}" srcOrd="0" destOrd="0" presId="urn:microsoft.com/office/officeart/2005/8/layout/bProcess4"/>
    <dgm:cxn modelId="{5F19E0F0-CCF6-4AAC-AFD9-F73F8FEE7851}" type="presParOf" srcId="{923C3388-051C-4AFC-ADFD-BB2DAB3A5B7B}" destId="{3DD7854E-0D11-4A3C-AF2E-FB85F0BCA2D6}" srcOrd="1" destOrd="0" presId="urn:microsoft.com/office/officeart/2005/8/layout/bProcess4"/>
    <dgm:cxn modelId="{2994B46A-EF08-458F-BE5F-A72B1D68475D}" type="presParOf" srcId="{CF42774E-42EA-4112-8101-F0DFF02AA660}" destId="{BD3182DE-A441-449A-B567-F4478FF9F27B}" srcOrd="19" destOrd="0" presId="urn:microsoft.com/office/officeart/2005/8/layout/bProcess4"/>
    <dgm:cxn modelId="{01DEA686-5B4D-4EA1-B47A-4EA765855C59}" type="presParOf" srcId="{CF42774E-42EA-4112-8101-F0DFF02AA660}" destId="{6B193124-B044-41F8-8658-C6EA0C7EE1F4}" srcOrd="20" destOrd="0" presId="urn:microsoft.com/office/officeart/2005/8/layout/bProcess4"/>
    <dgm:cxn modelId="{4DF11821-89DC-42E8-87A9-4DC89967F0B9}" type="presParOf" srcId="{6B193124-B044-41F8-8658-C6EA0C7EE1F4}" destId="{78390996-D324-4B50-9827-6C4A150C8AB0}" srcOrd="0" destOrd="0" presId="urn:microsoft.com/office/officeart/2005/8/layout/bProcess4"/>
    <dgm:cxn modelId="{48C07715-D124-4C8F-ADC2-436A3CD45EA6}" type="presParOf" srcId="{6B193124-B044-41F8-8658-C6EA0C7EE1F4}" destId="{36C50634-5139-4913-B62B-B614ADB953F2}" srcOrd="1" destOrd="0" presId="urn:microsoft.com/office/officeart/2005/8/layout/bProcess4"/>
    <dgm:cxn modelId="{6F96405D-B04D-492F-8F94-D3B25E0E2C18}" type="presParOf" srcId="{CF42774E-42EA-4112-8101-F0DFF02AA660}" destId="{AB4D9A82-A478-48DF-8345-690756D6ACE0}" srcOrd="21" destOrd="0" presId="urn:microsoft.com/office/officeart/2005/8/layout/bProcess4"/>
    <dgm:cxn modelId="{0931E802-9189-48AE-94BB-61773E3CF56F}" type="presParOf" srcId="{CF42774E-42EA-4112-8101-F0DFF02AA660}" destId="{92BFD364-1065-4C56-AD9A-C399307B635B}" srcOrd="22" destOrd="0" presId="urn:microsoft.com/office/officeart/2005/8/layout/bProcess4"/>
    <dgm:cxn modelId="{A1B459EE-C0FA-47A9-96C4-DEA444C6F942}" type="presParOf" srcId="{92BFD364-1065-4C56-AD9A-C399307B635B}" destId="{CCFC2629-0D1B-4AC0-B86D-255FE460CC1F}" srcOrd="0" destOrd="0" presId="urn:microsoft.com/office/officeart/2005/8/layout/bProcess4"/>
    <dgm:cxn modelId="{98792338-B9E2-4D4A-A84E-5E1E40C450F7}" type="presParOf" srcId="{92BFD364-1065-4C56-AD9A-C399307B635B}" destId="{33FB2172-F64F-4B28-A777-9594172A376A}" srcOrd="1" destOrd="0" presId="urn:microsoft.com/office/officeart/2005/8/layout/bProcess4"/>
    <dgm:cxn modelId="{059A531E-DC4A-45BA-B401-4F2123954389}" type="presParOf" srcId="{CF42774E-42EA-4112-8101-F0DFF02AA660}" destId="{8901B4EA-7EB7-429F-9348-68A46E2D001A}" srcOrd="23" destOrd="0" presId="urn:microsoft.com/office/officeart/2005/8/layout/bProcess4"/>
    <dgm:cxn modelId="{C3ACCC98-2311-4F73-A4A9-2EB8DF132B97}" type="presParOf" srcId="{CF42774E-42EA-4112-8101-F0DFF02AA660}" destId="{8EEA418F-10EA-4960-8192-267106606C03}" srcOrd="24" destOrd="0" presId="urn:microsoft.com/office/officeart/2005/8/layout/bProcess4"/>
    <dgm:cxn modelId="{912CBE16-2AE1-4827-B82D-67D23E371D3A}" type="presParOf" srcId="{8EEA418F-10EA-4960-8192-267106606C03}" destId="{CCD6205E-6A68-498D-BC4D-9F349D5B0CF5}" srcOrd="0" destOrd="0" presId="urn:microsoft.com/office/officeart/2005/8/layout/bProcess4"/>
    <dgm:cxn modelId="{089E5C07-E997-4BE7-A69B-4DC1D4F20AA1}" type="presParOf" srcId="{8EEA418F-10EA-4960-8192-267106606C03}" destId="{1AD96C81-5A48-4644-97B5-66EF25173C3F}" srcOrd="1" destOrd="0" presId="urn:microsoft.com/office/officeart/2005/8/layout/bProcess4"/>
    <dgm:cxn modelId="{434CCF1E-720F-49B1-9154-68DDBC1FD086}" type="presParOf" srcId="{CF42774E-42EA-4112-8101-F0DFF02AA660}" destId="{9D9372E9-13A7-490D-8E1E-2821AB323075}" srcOrd="25" destOrd="0" presId="urn:microsoft.com/office/officeart/2005/8/layout/bProcess4"/>
    <dgm:cxn modelId="{28CD43AE-D8FC-4D30-A847-C14160CBE7BF}" type="presParOf" srcId="{CF42774E-42EA-4112-8101-F0DFF02AA660}" destId="{5EFBF0BB-54BD-423A-A846-94741AE17FB9}" srcOrd="26" destOrd="0" presId="urn:microsoft.com/office/officeart/2005/8/layout/bProcess4"/>
    <dgm:cxn modelId="{4EDF57C2-E026-42F7-8960-DF470AA63527}" type="presParOf" srcId="{5EFBF0BB-54BD-423A-A846-94741AE17FB9}" destId="{9FE710DD-0CB9-443C-ABB2-363744998084}" srcOrd="0" destOrd="0" presId="urn:microsoft.com/office/officeart/2005/8/layout/bProcess4"/>
    <dgm:cxn modelId="{95BBD65C-EC37-4245-81F9-2C3298E90940}" type="presParOf" srcId="{5EFBF0BB-54BD-423A-A846-94741AE17FB9}" destId="{6FB8CD9F-40A3-4A67-8DA0-9C24ED0836FE}" srcOrd="1" destOrd="0" presId="urn:microsoft.com/office/officeart/2005/8/layout/bProcess4"/>
    <dgm:cxn modelId="{A2F4FD96-E49E-4C2D-BDC0-F626C28511BF}" type="presParOf" srcId="{CF42774E-42EA-4112-8101-F0DFF02AA660}" destId="{A0EEC3CC-2BB2-40D5-BE7B-0B0ECA13D7C9}" srcOrd="27" destOrd="0" presId="urn:microsoft.com/office/officeart/2005/8/layout/bProcess4"/>
    <dgm:cxn modelId="{67D24B8B-4260-41AA-BD3B-E765BAEB5DF4}" type="presParOf" srcId="{CF42774E-42EA-4112-8101-F0DFF02AA660}" destId="{8EDEA69B-9745-4380-B98E-0CF897FBF8C4}" srcOrd="28" destOrd="0" presId="urn:microsoft.com/office/officeart/2005/8/layout/bProcess4"/>
    <dgm:cxn modelId="{9B64EEE1-443D-4A4C-AD0B-4899D0C257D3}" type="presParOf" srcId="{8EDEA69B-9745-4380-B98E-0CF897FBF8C4}" destId="{16F3959D-DB45-455E-A968-3331F6B8E071}" srcOrd="0" destOrd="0" presId="urn:microsoft.com/office/officeart/2005/8/layout/bProcess4"/>
    <dgm:cxn modelId="{554F29BC-D205-487D-87A9-ADD073AF7733}" type="presParOf" srcId="{8EDEA69B-9745-4380-B98E-0CF897FBF8C4}" destId="{E84BEEB2-6A30-4B32-BDBA-DF35B47B3676}" srcOrd="1" destOrd="0" presId="urn:microsoft.com/office/officeart/2005/8/layout/bProcess4"/>
    <dgm:cxn modelId="{447C2ABD-73BC-4EA7-B74A-4E1FC76F3816}" type="presParOf" srcId="{CF42774E-42EA-4112-8101-F0DFF02AA660}" destId="{7A292D7A-AE8A-4393-AA20-B561C85559FC}" srcOrd="29" destOrd="0" presId="urn:microsoft.com/office/officeart/2005/8/layout/bProcess4"/>
    <dgm:cxn modelId="{630C518D-2122-4E1F-A7E7-2794FE9262CE}" type="presParOf" srcId="{CF42774E-42EA-4112-8101-F0DFF02AA660}" destId="{23916119-3491-46CB-A666-DA9D213F6900}" srcOrd="30" destOrd="0" presId="urn:microsoft.com/office/officeart/2005/8/layout/bProcess4"/>
    <dgm:cxn modelId="{3A9126C1-AB66-4D47-95E7-16F3B36847B2}" type="presParOf" srcId="{23916119-3491-46CB-A666-DA9D213F6900}" destId="{EE8BD9D2-94FF-49E8-8302-219B420A17AC}" srcOrd="0" destOrd="0" presId="urn:microsoft.com/office/officeart/2005/8/layout/bProcess4"/>
    <dgm:cxn modelId="{2115336F-1FB3-4F5A-BBFD-4BDE58135FC4}" type="presParOf" srcId="{23916119-3491-46CB-A666-DA9D213F6900}" destId="{87FCC024-173D-4B43-9E2A-237209AD75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AEEED-4D02-4E34-9125-437112B54D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42EE22F-62FD-4C9D-8CAC-1A9B8C6B4FBC}">
      <dgm:prSet phldrT="[Text]"/>
      <dgm:spPr/>
      <dgm:t>
        <a:bodyPr/>
        <a:lstStyle/>
        <a:p>
          <a:r>
            <a:rPr lang="en-US" dirty="0" err="1" smtClean="0"/>
            <a:t>Ancylostoma</a:t>
          </a:r>
          <a:r>
            <a:rPr lang="en-US" dirty="0" smtClean="0"/>
            <a:t> </a:t>
          </a:r>
          <a:r>
            <a:rPr lang="en-US" dirty="0" err="1" smtClean="0"/>
            <a:t>caninum</a:t>
          </a:r>
          <a:endParaRPr lang="en-IN" dirty="0"/>
        </a:p>
      </dgm:t>
    </dgm:pt>
    <dgm:pt modelId="{0BF79EC0-17B3-4F37-B5F5-690D142E77B4}" type="parTrans" cxnId="{43E7601D-1C75-445E-8191-A0B136A9E08A}">
      <dgm:prSet/>
      <dgm:spPr/>
      <dgm:t>
        <a:bodyPr/>
        <a:lstStyle/>
        <a:p>
          <a:endParaRPr lang="en-IN"/>
        </a:p>
      </dgm:t>
    </dgm:pt>
    <dgm:pt modelId="{0832DB48-EFD3-4B5B-9AA6-D57CF3603953}" type="sibTrans" cxnId="{43E7601D-1C75-445E-8191-A0B136A9E08A}">
      <dgm:prSet/>
      <dgm:spPr/>
      <dgm:t>
        <a:bodyPr/>
        <a:lstStyle/>
        <a:p>
          <a:endParaRPr lang="en-IN"/>
        </a:p>
      </dgm:t>
    </dgm:pt>
    <dgm:pt modelId="{FD881D61-EAE3-4258-91B1-8798433FBF7F}">
      <dgm:prSet phldrT="[Text]" custT="1"/>
      <dgm:spPr/>
      <dgm:t>
        <a:bodyPr/>
        <a:lstStyle/>
        <a:p>
          <a:r>
            <a:rPr lang="en-US" sz="2000" dirty="0" smtClean="0"/>
            <a:t>Characterized by poor growth and </a:t>
          </a:r>
          <a:r>
            <a:rPr lang="en-US" sz="2000" dirty="0" err="1" smtClean="0"/>
            <a:t>anaemia</a:t>
          </a:r>
          <a:r>
            <a:rPr lang="en-US" sz="2000" dirty="0" smtClean="0"/>
            <a:t> and are most widely distributed hook worm of pet and zoo animals.</a:t>
          </a:r>
          <a:endParaRPr lang="en-IN" sz="2000" dirty="0"/>
        </a:p>
      </dgm:t>
    </dgm:pt>
    <dgm:pt modelId="{E3D0EFA4-3782-4E0D-A390-4B767E7E7E59}" type="parTrans" cxnId="{894031FB-4BC7-4413-B65D-535C3FCB2A49}">
      <dgm:prSet/>
      <dgm:spPr/>
      <dgm:t>
        <a:bodyPr/>
        <a:lstStyle/>
        <a:p>
          <a:endParaRPr lang="en-IN"/>
        </a:p>
      </dgm:t>
    </dgm:pt>
    <dgm:pt modelId="{E16203FA-4758-4A1F-9152-2EF52F9202E9}" type="sibTrans" cxnId="{894031FB-4BC7-4413-B65D-535C3FCB2A49}">
      <dgm:prSet/>
      <dgm:spPr/>
      <dgm:t>
        <a:bodyPr/>
        <a:lstStyle/>
        <a:p>
          <a:endParaRPr lang="en-IN"/>
        </a:p>
      </dgm:t>
    </dgm:pt>
    <dgm:pt modelId="{B8B68D41-0465-45FB-83C2-E445EEDC9C81}">
      <dgm:prSet phldrT="[Text]" custT="1"/>
      <dgm:spPr/>
      <dgm:t>
        <a:bodyPr/>
        <a:lstStyle/>
        <a:p>
          <a:r>
            <a:rPr lang="en-US" sz="2000" dirty="0" smtClean="0"/>
            <a:t>All breeds and young ones are highly susceptible.</a:t>
          </a:r>
          <a:endParaRPr lang="en-IN" sz="2000" dirty="0"/>
        </a:p>
      </dgm:t>
    </dgm:pt>
    <dgm:pt modelId="{22C861E5-72E1-448B-A6D1-7F14B04EF865}" type="parTrans" cxnId="{B49C7B2B-906C-48E8-AE33-7008C2EA65FC}">
      <dgm:prSet/>
      <dgm:spPr/>
      <dgm:t>
        <a:bodyPr/>
        <a:lstStyle/>
        <a:p>
          <a:endParaRPr lang="en-IN"/>
        </a:p>
      </dgm:t>
    </dgm:pt>
    <dgm:pt modelId="{32EA7A67-51F5-40FB-8722-F6C98C90AC79}" type="sibTrans" cxnId="{B49C7B2B-906C-48E8-AE33-7008C2EA65FC}">
      <dgm:prSet/>
      <dgm:spPr/>
      <dgm:t>
        <a:bodyPr/>
        <a:lstStyle/>
        <a:p>
          <a:endParaRPr lang="en-IN"/>
        </a:p>
      </dgm:t>
    </dgm:pt>
    <dgm:pt modelId="{64FBC808-E555-4E84-9F78-44AB3A907A66}">
      <dgm:prSet phldrT="[Text]" custT="1"/>
      <dgm:spPr/>
      <dgm:t>
        <a:bodyPr/>
        <a:lstStyle/>
        <a:p>
          <a:r>
            <a:rPr lang="en-US" sz="2000" dirty="0" smtClean="0"/>
            <a:t>All breeds and young ones are highly susceptible  </a:t>
          </a:r>
          <a:endParaRPr lang="en-IN" sz="2000" dirty="0"/>
        </a:p>
      </dgm:t>
    </dgm:pt>
    <dgm:pt modelId="{BEC10AC2-85D6-4D61-A0C8-50FA491A606B}" type="parTrans" cxnId="{5D375EA9-9BFC-4AAA-8DB2-42280F718133}">
      <dgm:prSet/>
      <dgm:spPr/>
      <dgm:t>
        <a:bodyPr/>
        <a:lstStyle/>
        <a:p>
          <a:endParaRPr lang="en-IN"/>
        </a:p>
      </dgm:t>
    </dgm:pt>
    <dgm:pt modelId="{891F8EE5-30E8-40C0-BC5D-3996A1D289B4}" type="sibTrans" cxnId="{5D375EA9-9BFC-4AAA-8DB2-42280F718133}">
      <dgm:prSet/>
      <dgm:spPr/>
      <dgm:t>
        <a:bodyPr/>
        <a:lstStyle/>
        <a:p>
          <a:endParaRPr lang="en-IN"/>
        </a:p>
      </dgm:t>
    </dgm:pt>
    <dgm:pt modelId="{0921B236-497D-4260-B770-F0135B9DAAFE}">
      <dgm:prSet phldrT="[Text]"/>
      <dgm:spPr/>
      <dgm:t>
        <a:bodyPr/>
        <a:lstStyle/>
        <a:p>
          <a:r>
            <a:rPr lang="en-US" dirty="0" smtClean="0"/>
            <a:t>Found in S.I of dog, cat, leopard, foxes and human being</a:t>
          </a:r>
          <a:endParaRPr lang="en-IN" dirty="0"/>
        </a:p>
      </dgm:t>
    </dgm:pt>
    <dgm:pt modelId="{F318B0B0-EBEF-4F02-9354-E5A659DE37A0}" type="sibTrans" cxnId="{591C7CB7-141A-484B-BF62-343127B3BB54}">
      <dgm:prSet/>
      <dgm:spPr/>
      <dgm:t>
        <a:bodyPr/>
        <a:lstStyle/>
        <a:p>
          <a:endParaRPr lang="en-IN"/>
        </a:p>
      </dgm:t>
    </dgm:pt>
    <dgm:pt modelId="{6CF18AFD-20A4-4CB4-BED9-F2E8AD4E0362}" type="parTrans" cxnId="{591C7CB7-141A-484B-BF62-343127B3BB54}">
      <dgm:prSet/>
      <dgm:spPr/>
      <dgm:t>
        <a:bodyPr/>
        <a:lstStyle/>
        <a:p>
          <a:endParaRPr lang="en-IN"/>
        </a:p>
      </dgm:t>
    </dgm:pt>
    <dgm:pt modelId="{B9F5D01D-AFD3-454F-97DD-DCF7BE6ABD16}">
      <dgm:prSet phldrT="[Text]"/>
      <dgm:spPr/>
      <dgm:t>
        <a:bodyPr/>
        <a:lstStyle/>
        <a:p>
          <a:r>
            <a:rPr lang="en-US" dirty="0" err="1" smtClean="0"/>
            <a:t>Ancylostoma</a:t>
          </a:r>
          <a:r>
            <a:rPr lang="en-US" dirty="0" smtClean="0"/>
            <a:t> </a:t>
          </a:r>
          <a:r>
            <a:rPr lang="en-US" dirty="0" err="1" smtClean="0"/>
            <a:t>brazilliensis</a:t>
          </a:r>
          <a:endParaRPr lang="en-IN" dirty="0"/>
        </a:p>
      </dgm:t>
    </dgm:pt>
    <dgm:pt modelId="{74538B80-0304-438A-BE6A-95099C7B0E58}" type="sibTrans" cxnId="{5F08886C-AC06-4D47-ABED-0EA0E6B8BA3C}">
      <dgm:prSet/>
      <dgm:spPr/>
      <dgm:t>
        <a:bodyPr/>
        <a:lstStyle/>
        <a:p>
          <a:endParaRPr lang="en-IN"/>
        </a:p>
      </dgm:t>
    </dgm:pt>
    <dgm:pt modelId="{552F93C4-33A0-4CBC-ABEE-0A9628E98D9C}" type="parTrans" cxnId="{5F08886C-AC06-4D47-ABED-0EA0E6B8BA3C}">
      <dgm:prSet/>
      <dgm:spPr/>
      <dgm:t>
        <a:bodyPr/>
        <a:lstStyle/>
        <a:p>
          <a:endParaRPr lang="en-IN"/>
        </a:p>
      </dgm:t>
    </dgm:pt>
    <dgm:pt modelId="{1E28D28D-79D5-403B-B75E-54B3DA07B9B1}" type="pres">
      <dgm:prSet presAssocID="{A28AEEED-4D02-4E34-9125-437112B54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FB7C2D2-C6AF-4179-9D37-29B962832F55}" type="pres">
      <dgm:prSet presAssocID="{442EE22F-62FD-4C9D-8CAC-1A9B8C6B4F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8E73F1-B13B-44CA-BCA5-38C9F8309068}" type="pres">
      <dgm:prSet presAssocID="{442EE22F-62FD-4C9D-8CAC-1A9B8C6B4F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464C9E-4643-4F04-AE49-E70DA088F104}" type="pres">
      <dgm:prSet presAssocID="{B9F5D01D-AFD3-454F-97DD-DCF7BE6ABD16}" presName="parentText" presStyleLbl="node1" presStyleIdx="1" presStyleCnt="2" custLinFactNeighborY="-269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1AB42E-032A-4989-8695-BD195E77E7B4}" type="pres">
      <dgm:prSet presAssocID="{B9F5D01D-AFD3-454F-97DD-DCF7BE6ABD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636663A-DCB7-40BC-B850-EC89D6C64059}" type="presOf" srcId="{442EE22F-62FD-4C9D-8CAC-1A9B8C6B4FBC}" destId="{8FB7C2D2-C6AF-4179-9D37-29B962832F55}" srcOrd="0" destOrd="0" presId="urn:microsoft.com/office/officeart/2005/8/layout/vList2"/>
    <dgm:cxn modelId="{5D375EA9-9BFC-4AAA-8DB2-42280F718133}" srcId="{442EE22F-62FD-4C9D-8CAC-1A9B8C6B4FBC}" destId="{64FBC808-E555-4E84-9F78-44AB3A907A66}" srcOrd="2" destOrd="0" parTransId="{BEC10AC2-85D6-4D61-A0C8-50FA491A606B}" sibTransId="{891F8EE5-30E8-40C0-BC5D-3996A1D289B4}"/>
    <dgm:cxn modelId="{A3F85693-8B77-4BFF-8346-4BC7AF60BACF}" type="presOf" srcId="{B8B68D41-0465-45FB-83C2-E445EEDC9C81}" destId="{E78E73F1-B13B-44CA-BCA5-38C9F8309068}" srcOrd="0" destOrd="1" presId="urn:microsoft.com/office/officeart/2005/8/layout/vList2"/>
    <dgm:cxn modelId="{591C7CB7-141A-484B-BF62-343127B3BB54}" srcId="{B9F5D01D-AFD3-454F-97DD-DCF7BE6ABD16}" destId="{0921B236-497D-4260-B770-F0135B9DAAFE}" srcOrd="0" destOrd="0" parTransId="{6CF18AFD-20A4-4CB4-BED9-F2E8AD4E0362}" sibTransId="{F318B0B0-EBEF-4F02-9354-E5A659DE37A0}"/>
    <dgm:cxn modelId="{BCFB40DA-D677-4109-83AC-65B99AB4D814}" type="presOf" srcId="{64FBC808-E555-4E84-9F78-44AB3A907A66}" destId="{E78E73F1-B13B-44CA-BCA5-38C9F8309068}" srcOrd="0" destOrd="2" presId="urn:microsoft.com/office/officeart/2005/8/layout/vList2"/>
    <dgm:cxn modelId="{60E7FFB3-5FFB-4364-8DA5-839D52AD58F4}" type="presOf" srcId="{FD881D61-EAE3-4258-91B1-8798433FBF7F}" destId="{E78E73F1-B13B-44CA-BCA5-38C9F8309068}" srcOrd="0" destOrd="0" presId="urn:microsoft.com/office/officeart/2005/8/layout/vList2"/>
    <dgm:cxn modelId="{F8822570-14F4-4E3E-8A73-5CF6C409EE9A}" type="presOf" srcId="{A28AEEED-4D02-4E34-9125-437112B54D07}" destId="{1E28D28D-79D5-403B-B75E-54B3DA07B9B1}" srcOrd="0" destOrd="0" presId="urn:microsoft.com/office/officeart/2005/8/layout/vList2"/>
    <dgm:cxn modelId="{5F08886C-AC06-4D47-ABED-0EA0E6B8BA3C}" srcId="{A28AEEED-4D02-4E34-9125-437112B54D07}" destId="{B9F5D01D-AFD3-454F-97DD-DCF7BE6ABD16}" srcOrd="1" destOrd="0" parTransId="{552F93C4-33A0-4CBC-ABEE-0A9628E98D9C}" sibTransId="{74538B80-0304-438A-BE6A-95099C7B0E58}"/>
    <dgm:cxn modelId="{C7E4FE15-3211-4729-B9B1-2ADCB7656204}" type="presOf" srcId="{0921B236-497D-4260-B770-F0135B9DAAFE}" destId="{131AB42E-032A-4989-8695-BD195E77E7B4}" srcOrd="0" destOrd="0" presId="urn:microsoft.com/office/officeart/2005/8/layout/vList2"/>
    <dgm:cxn modelId="{D76E6B04-CEF9-4AF4-B621-D94F425D9DB2}" type="presOf" srcId="{B9F5D01D-AFD3-454F-97DD-DCF7BE6ABD16}" destId="{8F464C9E-4643-4F04-AE49-E70DA088F104}" srcOrd="0" destOrd="0" presId="urn:microsoft.com/office/officeart/2005/8/layout/vList2"/>
    <dgm:cxn modelId="{43E7601D-1C75-445E-8191-A0B136A9E08A}" srcId="{A28AEEED-4D02-4E34-9125-437112B54D07}" destId="{442EE22F-62FD-4C9D-8CAC-1A9B8C6B4FBC}" srcOrd="0" destOrd="0" parTransId="{0BF79EC0-17B3-4F37-B5F5-690D142E77B4}" sibTransId="{0832DB48-EFD3-4B5B-9AA6-D57CF3603953}"/>
    <dgm:cxn modelId="{894031FB-4BC7-4413-B65D-535C3FCB2A49}" srcId="{442EE22F-62FD-4C9D-8CAC-1A9B8C6B4FBC}" destId="{FD881D61-EAE3-4258-91B1-8798433FBF7F}" srcOrd="0" destOrd="0" parTransId="{E3D0EFA4-3782-4E0D-A390-4B767E7E7E59}" sibTransId="{E16203FA-4758-4A1F-9152-2EF52F9202E9}"/>
    <dgm:cxn modelId="{B49C7B2B-906C-48E8-AE33-7008C2EA65FC}" srcId="{442EE22F-62FD-4C9D-8CAC-1A9B8C6B4FBC}" destId="{B8B68D41-0465-45FB-83C2-E445EEDC9C81}" srcOrd="1" destOrd="0" parTransId="{22C861E5-72E1-448B-A6D1-7F14B04EF865}" sibTransId="{32EA7A67-51F5-40FB-8722-F6C98C90AC79}"/>
    <dgm:cxn modelId="{4238ABE0-C5A3-4718-B82E-CCC6FAB6A3DA}" type="presParOf" srcId="{1E28D28D-79D5-403B-B75E-54B3DA07B9B1}" destId="{8FB7C2D2-C6AF-4179-9D37-29B962832F55}" srcOrd="0" destOrd="0" presId="urn:microsoft.com/office/officeart/2005/8/layout/vList2"/>
    <dgm:cxn modelId="{672D7FEC-150A-4D40-A8B7-4D6B2970E4CC}" type="presParOf" srcId="{1E28D28D-79D5-403B-B75E-54B3DA07B9B1}" destId="{E78E73F1-B13B-44CA-BCA5-38C9F8309068}" srcOrd="1" destOrd="0" presId="urn:microsoft.com/office/officeart/2005/8/layout/vList2"/>
    <dgm:cxn modelId="{4F2930F5-98EF-4CB1-BD84-286EFD3B111F}" type="presParOf" srcId="{1E28D28D-79D5-403B-B75E-54B3DA07B9B1}" destId="{8F464C9E-4643-4F04-AE49-E70DA088F104}" srcOrd="2" destOrd="0" presId="urn:microsoft.com/office/officeart/2005/8/layout/vList2"/>
    <dgm:cxn modelId="{3BDF0C23-B61A-49F5-99F6-47B9B9EA57C9}" type="presParOf" srcId="{1E28D28D-79D5-403B-B75E-54B3DA07B9B1}" destId="{131AB42E-032A-4989-8695-BD195E77E7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D3BD5-14D4-4634-A4A9-EF407A9E96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8E86A6A-7C44-40BA-9B17-A7A5DC9433F0}">
      <dgm:prSet phldrT="[Text]"/>
      <dgm:spPr/>
      <dgm:t>
        <a:bodyPr/>
        <a:lstStyle/>
        <a:p>
          <a:r>
            <a:rPr lang="en-US" dirty="0" err="1" smtClean="0"/>
            <a:t>Ancylostoma</a:t>
          </a:r>
          <a:r>
            <a:rPr lang="en-US" dirty="0" smtClean="0"/>
            <a:t> </a:t>
          </a:r>
          <a:r>
            <a:rPr lang="en-US" dirty="0" err="1" smtClean="0"/>
            <a:t>tubaeformis</a:t>
          </a:r>
          <a:endParaRPr lang="en-IN" dirty="0"/>
        </a:p>
      </dgm:t>
    </dgm:pt>
    <dgm:pt modelId="{B7408A71-227B-45FC-9685-DC3DF4F52F1A}" type="parTrans" cxnId="{FCA8615A-BDED-48AC-AEAE-AD341A6D709A}">
      <dgm:prSet/>
      <dgm:spPr/>
      <dgm:t>
        <a:bodyPr/>
        <a:lstStyle/>
        <a:p>
          <a:endParaRPr lang="en-IN"/>
        </a:p>
      </dgm:t>
    </dgm:pt>
    <dgm:pt modelId="{02922BFC-35A6-4A24-8FCC-508589601D69}" type="sibTrans" cxnId="{FCA8615A-BDED-48AC-AEAE-AD341A6D709A}">
      <dgm:prSet/>
      <dgm:spPr/>
      <dgm:t>
        <a:bodyPr/>
        <a:lstStyle/>
        <a:p>
          <a:endParaRPr lang="en-IN"/>
        </a:p>
      </dgm:t>
    </dgm:pt>
    <dgm:pt modelId="{C8F9B7BB-A2D0-4D4E-9E5F-289FA98C1B22}">
      <dgm:prSet phldrT="[Text]"/>
      <dgm:spPr/>
      <dgm:t>
        <a:bodyPr/>
        <a:lstStyle/>
        <a:p>
          <a:r>
            <a:rPr lang="en-US" dirty="0" smtClean="0"/>
            <a:t>Found in cats</a:t>
          </a:r>
          <a:endParaRPr lang="en-IN" dirty="0"/>
        </a:p>
      </dgm:t>
    </dgm:pt>
    <dgm:pt modelId="{CB3C2905-BCD9-4A71-AD18-02C5E1BA1441}" type="parTrans" cxnId="{39268DFA-35A1-444E-AE28-6BA87F0A24EB}">
      <dgm:prSet/>
      <dgm:spPr/>
      <dgm:t>
        <a:bodyPr/>
        <a:lstStyle/>
        <a:p>
          <a:endParaRPr lang="en-IN"/>
        </a:p>
      </dgm:t>
    </dgm:pt>
    <dgm:pt modelId="{51907CAF-FF4D-46FE-B037-A79EFCF9BEE2}" type="sibTrans" cxnId="{39268DFA-35A1-444E-AE28-6BA87F0A24EB}">
      <dgm:prSet/>
      <dgm:spPr/>
      <dgm:t>
        <a:bodyPr/>
        <a:lstStyle/>
        <a:p>
          <a:endParaRPr lang="en-IN"/>
        </a:p>
      </dgm:t>
    </dgm:pt>
    <dgm:pt modelId="{0552D55F-4E34-4EFC-9557-B33E10EAA2E0}">
      <dgm:prSet phldrT="[Text]"/>
      <dgm:spPr/>
      <dgm:t>
        <a:bodyPr/>
        <a:lstStyle/>
        <a:p>
          <a:r>
            <a:rPr lang="en-US" dirty="0" smtClean="0"/>
            <a:t>A. </a:t>
          </a:r>
          <a:r>
            <a:rPr lang="en-US" dirty="0" err="1" smtClean="0"/>
            <a:t>duodenale</a:t>
          </a:r>
          <a:endParaRPr lang="en-IN" dirty="0"/>
        </a:p>
      </dgm:t>
    </dgm:pt>
    <dgm:pt modelId="{0EAAC9C2-0F61-427B-9F26-41DD979FEE39}" type="parTrans" cxnId="{D703F6DF-9669-4F38-AF66-D29B0FB15917}">
      <dgm:prSet/>
      <dgm:spPr/>
      <dgm:t>
        <a:bodyPr/>
        <a:lstStyle/>
        <a:p>
          <a:endParaRPr lang="en-IN"/>
        </a:p>
      </dgm:t>
    </dgm:pt>
    <dgm:pt modelId="{FB2F310A-CB62-4F55-9647-BE6F25460111}" type="sibTrans" cxnId="{D703F6DF-9669-4F38-AF66-D29B0FB15917}">
      <dgm:prSet/>
      <dgm:spPr/>
      <dgm:t>
        <a:bodyPr/>
        <a:lstStyle/>
        <a:p>
          <a:endParaRPr lang="en-IN"/>
        </a:p>
      </dgm:t>
    </dgm:pt>
    <dgm:pt modelId="{CD760442-58E1-490E-911D-E309D69B4365}">
      <dgm:prSet phldrT="[Text]"/>
      <dgm:spPr/>
      <dgm:t>
        <a:bodyPr/>
        <a:lstStyle/>
        <a:p>
          <a:r>
            <a:rPr lang="en-US" dirty="0" smtClean="0"/>
            <a:t>Found in man and also in dog and cats.</a:t>
          </a:r>
          <a:endParaRPr lang="en-IN" dirty="0"/>
        </a:p>
      </dgm:t>
    </dgm:pt>
    <dgm:pt modelId="{A5DC8B26-EE52-454F-A7DD-9044E0C28D12}" type="parTrans" cxnId="{07200E81-381C-4193-BBB8-637F8BE9EBB4}">
      <dgm:prSet/>
      <dgm:spPr/>
      <dgm:t>
        <a:bodyPr/>
        <a:lstStyle/>
        <a:p>
          <a:endParaRPr lang="en-IN"/>
        </a:p>
      </dgm:t>
    </dgm:pt>
    <dgm:pt modelId="{101FDF5F-ADBF-40D9-94C6-6E44556F3544}" type="sibTrans" cxnId="{07200E81-381C-4193-BBB8-637F8BE9EBB4}">
      <dgm:prSet/>
      <dgm:spPr/>
      <dgm:t>
        <a:bodyPr/>
        <a:lstStyle/>
        <a:p>
          <a:endParaRPr lang="en-IN"/>
        </a:p>
      </dgm:t>
    </dgm:pt>
    <dgm:pt modelId="{E2FBD53E-5B09-47A7-920A-F0860FFA4EF2}">
      <dgm:prSet/>
      <dgm:spPr/>
      <dgm:t>
        <a:bodyPr/>
        <a:lstStyle/>
        <a:p>
          <a:r>
            <a:rPr lang="en-US" dirty="0" smtClean="0"/>
            <a:t>Nectar </a:t>
          </a:r>
          <a:r>
            <a:rPr lang="en-US" dirty="0" err="1" smtClean="0"/>
            <a:t>americanus</a:t>
          </a:r>
          <a:endParaRPr lang="en-IN" dirty="0"/>
        </a:p>
      </dgm:t>
    </dgm:pt>
    <dgm:pt modelId="{2A62C28E-F15B-4CA6-B205-F32DCA4DC52F}" type="parTrans" cxnId="{BC21B845-E52B-4DC9-B325-2608040320BC}">
      <dgm:prSet/>
      <dgm:spPr/>
    </dgm:pt>
    <dgm:pt modelId="{CD272E26-FBB2-4F1E-8B91-6789710EE53D}" type="sibTrans" cxnId="{BC21B845-E52B-4DC9-B325-2608040320BC}">
      <dgm:prSet/>
      <dgm:spPr/>
    </dgm:pt>
    <dgm:pt modelId="{46B63C27-AEBE-427D-B196-9E8E90838F4B}">
      <dgm:prSet/>
      <dgm:spPr/>
      <dgm:t>
        <a:bodyPr/>
        <a:lstStyle/>
        <a:p>
          <a:r>
            <a:rPr lang="en-US" dirty="0" smtClean="0"/>
            <a:t>Common in man</a:t>
          </a:r>
          <a:endParaRPr lang="en-IN" dirty="0"/>
        </a:p>
      </dgm:t>
    </dgm:pt>
    <dgm:pt modelId="{7B6B73B4-2365-4831-983D-314C618E9D1B}" type="parTrans" cxnId="{1C97EF2E-4ECC-478D-B8AE-4CC499D2CC46}">
      <dgm:prSet/>
      <dgm:spPr/>
    </dgm:pt>
    <dgm:pt modelId="{A3200C61-DDA0-421C-B2CA-1219D158BBEC}" type="sibTrans" cxnId="{1C97EF2E-4ECC-478D-B8AE-4CC499D2CC46}">
      <dgm:prSet/>
      <dgm:spPr/>
    </dgm:pt>
    <dgm:pt modelId="{8430FE9A-89E0-422B-9244-A657A4FAE84B}">
      <dgm:prSet/>
      <dgm:spPr/>
      <dgm:t>
        <a:bodyPr/>
        <a:lstStyle/>
        <a:p>
          <a:r>
            <a:rPr lang="en-US" dirty="0" err="1" smtClean="0"/>
            <a:t>Uncenaria</a:t>
          </a:r>
          <a:r>
            <a:rPr lang="en-US" dirty="0" smtClean="0"/>
            <a:t> </a:t>
          </a:r>
          <a:r>
            <a:rPr lang="en-US" dirty="0" err="1" smtClean="0"/>
            <a:t>stenocephala</a:t>
          </a:r>
          <a:endParaRPr lang="en-IN" dirty="0"/>
        </a:p>
      </dgm:t>
    </dgm:pt>
    <dgm:pt modelId="{87EF42F2-2760-4E5F-9CDE-C54346B6DD1B}" type="parTrans" cxnId="{460D8A8D-08E0-4767-8D40-7D6B5FA93436}">
      <dgm:prSet/>
      <dgm:spPr/>
    </dgm:pt>
    <dgm:pt modelId="{3460C9FF-3C52-43CA-B07C-EF53D8F177D7}" type="sibTrans" cxnId="{460D8A8D-08E0-4767-8D40-7D6B5FA93436}">
      <dgm:prSet/>
      <dgm:spPr/>
    </dgm:pt>
    <dgm:pt modelId="{0E3F5D46-2193-45F9-8AC8-B63FE5F45711}">
      <dgm:prSet/>
      <dgm:spPr/>
      <dgm:t>
        <a:bodyPr/>
        <a:lstStyle/>
        <a:p>
          <a:r>
            <a:rPr lang="en-US" dirty="0" smtClean="0"/>
            <a:t>Found in dog, act and foxes</a:t>
          </a:r>
          <a:endParaRPr lang="en-IN" dirty="0"/>
        </a:p>
      </dgm:t>
    </dgm:pt>
    <dgm:pt modelId="{188500AB-2ACD-4FA5-9A9F-568E9220041C}" type="parTrans" cxnId="{5637DA44-7349-48C9-878D-A5CEB47E6D21}">
      <dgm:prSet/>
      <dgm:spPr/>
    </dgm:pt>
    <dgm:pt modelId="{64A287D1-E5C1-4920-A792-776593837D16}" type="sibTrans" cxnId="{5637DA44-7349-48C9-878D-A5CEB47E6D21}">
      <dgm:prSet/>
      <dgm:spPr/>
    </dgm:pt>
    <dgm:pt modelId="{688023F5-08D0-4B2E-B134-F5FA0AAC1D2C}" type="pres">
      <dgm:prSet presAssocID="{D37D3BD5-14D4-4634-A4A9-EF407A9E96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2E16878-A5CC-49E0-8515-0ADA8FFF3AD7}" type="pres">
      <dgm:prSet presAssocID="{A8E86A6A-7C44-40BA-9B17-A7A5DC9433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91FF56-D359-4469-925A-A2958FAA494E}" type="pres">
      <dgm:prSet presAssocID="{A8E86A6A-7C44-40BA-9B17-A7A5DC9433F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721B71-146E-451A-AB5C-91B335C12D7D}" type="pres">
      <dgm:prSet presAssocID="{0552D55F-4E34-4EFC-9557-B33E10EAA2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A54B0D-D9D7-433D-B2C6-F1E26CB2C1F2}" type="pres">
      <dgm:prSet presAssocID="{0552D55F-4E34-4EFC-9557-B33E10EAA2E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2EEE6E-75CD-4BB9-AA16-13CD247179FA}" type="pres">
      <dgm:prSet presAssocID="{E2FBD53E-5B09-47A7-920A-F0860FFA4E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F2B024-3535-4D15-9B4C-EA37249A6623}" type="pres">
      <dgm:prSet presAssocID="{E2FBD53E-5B09-47A7-920A-F0860FFA4EF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0421FC-9D91-4C10-BC70-2CD67F01B5EA}" type="pres">
      <dgm:prSet presAssocID="{8430FE9A-89E0-422B-9244-A657A4FAE8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A0E9C9-98DD-4AA3-AC78-860D1B2D3439}" type="pres">
      <dgm:prSet presAssocID="{8430FE9A-89E0-422B-9244-A657A4FAE84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9354D4B-C43F-449F-A4A8-5DC4F2B6BA09}" type="presOf" srcId="{C8F9B7BB-A2D0-4D4E-9E5F-289FA98C1B22}" destId="{B791FF56-D359-4469-925A-A2958FAA494E}" srcOrd="0" destOrd="0" presId="urn:microsoft.com/office/officeart/2005/8/layout/vList2"/>
    <dgm:cxn modelId="{F251BC6B-147B-46F4-8D21-BF185033850B}" type="presOf" srcId="{0E3F5D46-2193-45F9-8AC8-B63FE5F45711}" destId="{53A0E9C9-98DD-4AA3-AC78-860D1B2D3439}" srcOrd="0" destOrd="0" presId="urn:microsoft.com/office/officeart/2005/8/layout/vList2"/>
    <dgm:cxn modelId="{460D8A8D-08E0-4767-8D40-7D6B5FA93436}" srcId="{D37D3BD5-14D4-4634-A4A9-EF407A9E96C1}" destId="{8430FE9A-89E0-422B-9244-A657A4FAE84B}" srcOrd="3" destOrd="0" parTransId="{87EF42F2-2760-4E5F-9CDE-C54346B6DD1B}" sibTransId="{3460C9FF-3C52-43CA-B07C-EF53D8F177D7}"/>
    <dgm:cxn modelId="{505E5339-1C3A-495A-B0F5-440E9518EAD8}" type="presOf" srcId="{A8E86A6A-7C44-40BA-9B17-A7A5DC9433F0}" destId="{62E16878-A5CC-49E0-8515-0ADA8FFF3AD7}" srcOrd="0" destOrd="0" presId="urn:microsoft.com/office/officeart/2005/8/layout/vList2"/>
    <dgm:cxn modelId="{5637DA44-7349-48C9-878D-A5CEB47E6D21}" srcId="{8430FE9A-89E0-422B-9244-A657A4FAE84B}" destId="{0E3F5D46-2193-45F9-8AC8-B63FE5F45711}" srcOrd="0" destOrd="0" parTransId="{188500AB-2ACD-4FA5-9A9F-568E9220041C}" sibTransId="{64A287D1-E5C1-4920-A792-776593837D16}"/>
    <dgm:cxn modelId="{2A8282F1-9A7E-4175-95BD-319D682E6E38}" type="presOf" srcId="{CD760442-58E1-490E-911D-E309D69B4365}" destId="{C2A54B0D-D9D7-433D-B2C6-F1E26CB2C1F2}" srcOrd="0" destOrd="0" presId="urn:microsoft.com/office/officeart/2005/8/layout/vList2"/>
    <dgm:cxn modelId="{A2C2A4A5-6258-467E-BFD1-EAFA7BB8C02E}" type="presOf" srcId="{46B63C27-AEBE-427D-B196-9E8E90838F4B}" destId="{1AF2B024-3535-4D15-9B4C-EA37249A6623}" srcOrd="0" destOrd="0" presId="urn:microsoft.com/office/officeart/2005/8/layout/vList2"/>
    <dgm:cxn modelId="{BC21B845-E52B-4DC9-B325-2608040320BC}" srcId="{D37D3BD5-14D4-4634-A4A9-EF407A9E96C1}" destId="{E2FBD53E-5B09-47A7-920A-F0860FFA4EF2}" srcOrd="2" destOrd="0" parTransId="{2A62C28E-F15B-4CA6-B205-F32DCA4DC52F}" sibTransId="{CD272E26-FBB2-4F1E-8B91-6789710EE53D}"/>
    <dgm:cxn modelId="{96515909-753A-4B4D-AA8E-1F82BBE10127}" type="presOf" srcId="{D37D3BD5-14D4-4634-A4A9-EF407A9E96C1}" destId="{688023F5-08D0-4B2E-B134-F5FA0AAC1D2C}" srcOrd="0" destOrd="0" presId="urn:microsoft.com/office/officeart/2005/8/layout/vList2"/>
    <dgm:cxn modelId="{280EFA99-E08D-4701-B711-92BD76393D04}" type="presOf" srcId="{8430FE9A-89E0-422B-9244-A657A4FAE84B}" destId="{500421FC-9D91-4C10-BC70-2CD67F01B5EA}" srcOrd="0" destOrd="0" presId="urn:microsoft.com/office/officeart/2005/8/layout/vList2"/>
    <dgm:cxn modelId="{07200E81-381C-4193-BBB8-637F8BE9EBB4}" srcId="{0552D55F-4E34-4EFC-9557-B33E10EAA2E0}" destId="{CD760442-58E1-490E-911D-E309D69B4365}" srcOrd="0" destOrd="0" parTransId="{A5DC8B26-EE52-454F-A7DD-9044E0C28D12}" sibTransId="{101FDF5F-ADBF-40D9-94C6-6E44556F3544}"/>
    <dgm:cxn modelId="{D703F6DF-9669-4F38-AF66-D29B0FB15917}" srcId="{D37D3BD5-14D4-4634-A4A9-EF407A9E96C1}" destId="{0552D55F-4E34-4EFC-9557-B33E10EAA2E0}" srcOrd="1" destOrd="0" parTransId="{0EAAC9C2-0F61-427B-9F26-41DD979FEE39}" sibTransId="{FB2F310A-CB62-4F55-9647-BE6F25460111}"/>
    <dgm:cxn modelId="{FCA8615A-BDED-48AC-AEAE-AD341A6D709A}" srcId="{D37D3BD5-14D4-4634-A4A9-EF407A9E96C1}" destId="{A8E86A6A-7C44-40BA-9B17-A7A5DC9433F0}" srcOrd="0" destOrd="0" parTransId="{B7408A71-227B-45FC-9685-DC3DF4F52F1A}" sibTransId="{02922BFC-35A6-4A24-8FCC-508589601D69}"/>
    <dgm:cxn modelId="{39268DFA-35A1-444E-AE28-6BA87F0A24EB}" srcId="{A8E86A6A-7C44-40BA-9B17-A7A5DC9433F0}" destId="{C8F9B7BB-A2D0-4D4E-9E5F-289FA98C1B22}" srcOrd="0" destOrd="0" parTransId="{CB3C2905-BCD9-4A71-AD18-02C5E1BA1441}" sibTransId="{51907CAF-FF4D-46FE-B037-A79EFCF9BEE2}"/>
    <dgm:cxn modelId="{1C97EF2E-4ECC-478D-B8AE-4CC499D2CC46}" srcId="{E2FBD53E-5B09-47A7-920A-F0860FFA4EF2}" destId="{46B63C27-AEBE-427D-B196-9E8E90838F4B}" srcOrd="0" destOrd="0" parTransId="{7B6B73B4-2365-4831-983D-314C618E9D1B}" sibTransId="{A3200C61-DDA0-421C-B2CA-1219D158BBEC}"/>
    <dgm:cxn modelId="{0857CD97-A541-42DA-ADD6-C10F16F700D9}" type="presOf" srcId="{0552D55F-4E34-4EFC-9557-B33E10EAA2E0}" destId="{DA721B71-146E-451A-AB5C-91B335C12D7D}" srcOrd="0" destOrd="0" presId="urn:microsoft.com/office/officeart/2005/8/layout/vList2"/>
    <dgm:cxn modelId="{B13EC188-4FF0-44A3-8453-AA0FF84BF4A7}" type="presOf" srcId="{E2FBD53E-5B09-47A7-920A-F0860FFA4EF2}" destId="{652EEE6E-75CD-4BB9-AA16-13CD247179FA}" srcOrd="0" destOrd="0" presId="urn:microsoft.com/office/officeart/2005/8/layout/vList2"/>
    <dgm:cxn modelId="{5902EE27-545D-4F7F-9186-E805062D3005}" type="presParOf" srcId="{688023F5-08D0-4B2E-B134-F5FA0AAC1D2C}" destId="{62E16878-A5CC-49E0-8515-0ADA8FFF3AD7}" srcOrd="0" destOrd="0" presId="urn:microsoft.com/office/officeart/2005/8/layout/vList2"/>
    <dgm:cxn modelId="{2403DC7D-4677-4003-9574-314D0BD20D10}" type="presParOf" srcId="{688023F5-08D0-4B2E-B134-F5FA0AAC1D2C}" destId="{B791FF56-D359-4469-925A-A2958FAA494E}" srcOrd="1" destOrd="0" presId="urn:microsoft.com/office/officeart/2005/8/layout/vList2"/>
    <dgm:cxn modelId="{D451219C-E94B-40B7-A173-F04E82501E50}" type="presParOf" srcId="{688023F5-08D0-4B2E-B134-F5FA0AAC1D2C}" destId="{DA721B71-146E-451A-AB5C-91B335C12D7D}" srcOrd="2" destOrd="0" presId="urn:microsoft.com/office/officeart/2005/8/layout/vList2"/>
    <dgm:cxn modelId="{F02A9544-8E12-4B90-9586-44E71863B488}" type="presParOf" srcId="{688023F5-08D0-4B2E-B134-F5FA0AAC1D2C}" destId="{C2A54B0D-D9D7-433D-B2C6-F1E26CB2C1F2}" srcOrd="3" destOrd="0" presId="urn:microsoft.com/office/officeart/2005/8/layout/vList2"/>
    <dgm:cxn modelId="{1CA6937B-19EC-4A5A-8C36-56BF5DFF07AD}" type="presParOf" srcId="{688023F5-08D0-4B2E-B134-F5FA0AAC1D2C}" destId="{652EEE6E-75CD-4BB9-AA16-13CD247179FA}" srcOrd="4" destOrd="0" presId="urn:microsoft.com/office/officeart/2005/8/layout/vList2"/>
    <dgm:cxn modelId="{41E62165-3E06-4B2A-A61D-6AAF8576953D}" type="presParOf" srcId="{688023F5-08D0-4B2E-B134-F5FA0AAC1D2C}" destId="{1AF2B024-3535-4D15-9B4C-EA37249A6623}" srcOrd="5" destOrd="0" presId="urn:microsoft.com/office/officeart/2005/8/layout/vList2"/>
    <dgm:cxn modelId="{4D99B4BA-238E-439A-9714-F1C93040EFDB}" type="presParOf" srcId="{688023F5-08D0-4B2E-B134-F5FA0AAC1D2C}" destId="{500421FC-9D91-4C10-BC70-2CD67F01B5EA}" srcOrd="6" destOrd="0" presId="urn:microsoft.com/office/officeart/2005/8/layout/vList2"/>
    <dgm:cxn modelId="{91E35E74-090C-4B0E-847D-DA27B35706CF}" type="presParOf" srcId="{688023F5-08D0-4B2E-B134-F5FA0AAC1D2C}" destId="{53A0E9C9-98DD-4AA3-AC78-860D1B2D343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3F94D-4A43-4B87-B4DC-17A062AFA3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38AA8EB-5BDA-48A0-A946-35D7758E6DFD}">
      <dgm:prSet phldrT="[Text]"/>
      <dgm:spPr/>
      <dgm:t>
        <a:bodyPr/>
        <a:lstStyle/>
        <a:p>
          <a:r>
            <a:rPr lang="en-US" dirty="0" smtClean="0"/>
            <a:t>By ingestion</a:t>
          </a:r>
          <a:endParaRPr lang="en-IN" dirty="0"/>
        </a:p>
      </dgm:t>
    </dgm:pt>
    <dgm:pt modelId="{45B9BBF7-6003-4CD5-B094-F18E0D87D87B}" type="parTrans" cxnId="{766F4DF7-D3CA-4BA6-95E0-0A92E0F0FA92}">
      <dgm:prSet/>
      <dgm:spPr/>
      <dgm:t>
        <a:bodyPr/>
        <a:lstStyle/>
        <a:p>
          <a:endParaRPr lang="en-IN"/>
        </a:p>
      </dgm:t>
    </dgm:pt>
    <dgm:pt modelId="{4FA65676-39B3-467F-80F2-F5BAAA1F68AA}" type="sibTrans" cxnId="{766F4DF7-D3CA-4BA6-95E0-0A92E0F0FA92}">
      <dgm:prSet/>
      <dgm:spPr/>
      <dgm:t>
        <a:bodyPr/>
        <a:lstStyle/>
        <a:p>
          <a:endParaRPr lang="en-IN"/>
        </a:p>
      </dgm:t>
    </dgm:pt>
    <dgm:pt modelId="{64737379-0AF1-4789-BE4E-2E6F99F5E288}">
      <dgm:prSet phldrT="[Text]"/>
      <dgm:spPr/>
      <dgm:t>
        <a:bodyPr/>
        <a:lstStyle/>
        <a:p>
          <a:r>
            <a:rPr lang="en-US" dirty="0" smtClean="0"/>
            <a:t>By penetrating the skin</a:t>
          </a:r>
          <a:endParaRPr lang="en-IN" dirty="0"/>
        </a:p>
      </dgm:t>
    </dgm:pt>
    <dgm:pt modelId="{3A304F63-4C86-4DF3-9B6D-8A5600C667F9}" type="parTrans" cxnId="{C7104A6E-6EC0-4F3F-B224-799126279679}">
      <dgm:prSet/>
      <dgm:spPr/>
      <dgm:t>
        <a:bodyPr/>
        <a:lstStyle/>
        <a:p>
          <a:endParaRPr lang="en-IN"/>
        </a:p>
      </dgm:t>
    </dgm:pt>
    <dgm:pt modelId="{2B6A032B-D988-4FFF-8ADA-9D83B3564F09}" type="sibTrans" cxnId="{C7104A6E-6EC0-4F3F-B224-799126279679}">
      <dgm:prSet/>
      <dgm:spPr/>
      <dgm:t>
        <a:bodyPr/>
        <a:lstStyle/>
        <a:p>
          <a:endParaRPr lang="en-IN"/>
        </a:p>
      </dgm:t>
    </dgm:pt>
    <dgm:pt modelId="{4784E1B5-8B79-4A14-BA0A-C579D45544CB}">
      <dgm:prSet phldrT="[Text]"/>
      <dgm:spPr/>
      <dgm:t>
        <a:bodyPr/>
        <a:lstStyle/>
        <a:p>
          <a:r>
            <a:rPr lang="en-US" dirty="0" err="1" smtClean="0"/>
            <a:t>Transplacental</a:t>
          </a:r>
          <a:endParaRPr lang="en-IN" dirty="0"/>
        </a:p>
      </dgm:t>
    </dgm:pt>
    <dgm:pt modelId="{D936EFF7-E22C-470D-8C33-5B7669D46FBC}" type="parTrans" cxnId="{7B7B6769-142E-4F6C-A450-BB59514DA25D}">
      <dgm:prSet/>
      <dgm:spPr/>
      <dgm:t>
        <a:bodyPr/>
        <a:lstStyle/>
        <a:p>
          <a:endParaRPr lang="en-IN"/>
        </a:p>
      </dgm:t>
    </dgm:pt>
    <dgm:pt modelId="{860F1901-60CF-4C1A-8D85-BB8D257825C3}" type="sibTrans" cxnId="{7B7B6769-142E-4F6C-A450-BB59514DA25D}">
      <dgm:prSet/>
      <dgm:spPr/>
      <dgm:t>
        <a:bodyPr/>
        <a:lstStyle/>
        <a:p>
          <a:endParaRPr lang="en-IN"/>
        </a:p>
      </dgm:t>
    </dgm:pt>
    <dgm:pt modelId="{382D7A2F-8E2E-41F5-8AFD-E9412ECC0513}">
      <dgm:prSet/>
      <dgm:spPr/>
      <dgm:t>
        <a:bodyPr/>
        <a:lstStyle/>
        <a:p>
          <a:r>
            <a:rPr lang="en-US" dirty="0" err="1" smtClean="0"/>
            <a:t>Transcolostral</a:t>
          </a:r>
          <a:endParaRPr lang="en-IN" dirty="0"/>
        </a:p>
      </dgm:t>
    </dgm:pt>
    <dgm:pt modelId="{D95FB0AF-808B-4788-8145-87860A578427}" type="parTrans" cxnId="{22607196-6AFB-4967-9DED-E670EFC81CDC}">
      <dgm:prSet/>
      <dgm:spPr/>
    </dgm:pt>
    <dgm:pt modelId="{FDAA60E2-35E1-44B4-A6A5-B90D991360EF}" type="sibTrans" cxnId="{22607196-6AFB-4967-9DED-E670EFC81CDC}">
      <dgm:prSet/>
      <dgm:spPr/>
    </dgm:pt>
    <dgm:pt modelId="{9662D8E8-C3C6-4011-86C0-C058A4ED2DC8}" type="pres">
      <dgm:prSet presAssocID="{1163F94D-4A43-4B87-B4DC-17A062AFA3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0CEFEB-AA38-4454-8F0A-0CC7240FBA4D}" type="pres">
      <dgm:prSet presAssocID="{638AA8EB-5BDA-48A0-A946-35D7758E6DFD}" presName="parentLin" presStyleCnt="0"/>
      <dgm:spPr/>
    </dgm:pt>
    <dgm:pt modelId="{C3F9DA89-00B2-4B54-85FC-6528AFCC6538}" type="pres">
      <dgm:prSet presAssocID="{638AA8EB-5BDA-48A0-A946-35D7758E6DFD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1EB94D36-C005-413D-9656-38E4C3F8BF5E}" type="pres">
      <dgm:prSet presAssocID="{638AA8EB-5BDA-48A0-A946-35D7758E6D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3733F0-1DA1-4983-B686-864B5D3BA31B}" type="pres">
      <dgm:prSet presAssocID="{638AA8EB-5BDA-48A0-A946-35D7758E6DFD}" presName="negativeSpace" presStyleCnt="0"/>
      <dgm:spPr/>
    </dgm:pt>
    <dgm:pt modelId="{DB28A72B-0B46-4F41-8EC8-4A060842F50C}" type="pres">
      <dgm:prSet presAssocID="{638AA8EB-5BDA-48A0-A946-35D7758E6DFD}" presName="childText" presStyleLbl="conFgAcc1" presStyleIdx="0" presStyleCnt="4">
        <dgm:presLayoutVars>
          <dgm:bulletEnabled val="1"/>
        </dgm:presLayoutVars>
      </dgm:prSet>
      <dgm:spPr/>
    </dgm:pt>
    <dgm:pt modelId="{C9F53F82-7EDD-4E5B-BD8D-75AF33D24085}" type="pres">
      <dgm:prSet presAssocID="{4FA65676-39B3-467F-80F2-F5BAAA1F68AA}" presName="spaceBetweenRectangles" presStyleCnt="0"/>
      <dgm:spPr/>
    </dgm:pt>
    <dgm:pt modelId="{8F0A4E7A-BF00-442F-9E2B-E80E65D91A68}" type="pres">
      <dgm:prSet presAssocID="{64737379-0AF1-4789-BE4E-2E6F99F5E288}" presName="parentLin" presStyleCnt="0"/>
      <dgm:spPr/>
    </dgm:pt>
    <dgm:pt modelId="{F8544E4D-89CD-4899-92D5-324928B039C1}" type="pres">
      <dgm:prSet presAssocID="{64737379-0AF1-4789-BE4E-2E6F99F5E288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6FB1C9D8-BC6B-48FA-B2FC-788C5768007E}" type="pres">
      <dgm:prSet presAssocID="{64737379-0AF1-4789-BE4E-2E6F99F5E2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55A54-5899-4333-B4BA-0648816C7541}" type="pres">
      <dgm:prSet presAssocID="{64737379-0AF1-4789-BE4E-2E6F99F5E288}" presName="negativeSpace" presStyleCnt="0"/>
      <dgm:spPr/>
    </dgm:pt>
    <dgm:pt modelId="{4608F0AF-F117-46E4-9C71-29DA6D851B58}" type="pres">
      <dgm:prSet presAssocID="{64737379-0AF1-4789-BE4E-2E6F99F5E288}" presName="childText" presStyleLbl="conFgAcc1" presStyleIdx="1" presStyleCnt="4">
        <dgm:presLayoutVars>
          <dgm:bulletEnabled val="1"/>
        </dgm:presLayoutVars>
      </dgm:prSet>
      <dgm:spPr/>
    </dgm:pt>
    <dgm:pt modelId="{E48BE3EC-FD4C-404D-AD40-57A6C5B40BAE}" type="pres">
      <dgm:prSet presAssocID="{2B6A032B-D988-4FFF-8ADA-9D83B3564F09}" presName="spaceBetweenRectangles" presStyleCnt="0"/>
      <dgm:spPr/>
    </dgm:pt>
    <dgm:pt modelId="{F2931B1C-D467-4180-B7C1-F537789E9AB1}" type="pres">
      <dgm:prSet presAssocID="{4784E1B5-8B79-4A14-BA0A-C579D45544CB}" presName="parentLin" presStyleCnt="0"/>
      <dgm:spPr/>
    </dgm:pt>
    <dgm:pt modelId="{54C775B8-1BCA-4088-BFA5-14AEA0BDEE11}" type="pres">
      <dgm:prSet presAssocID="{4784E1B5-8B79-4A14-BA0A-C579D45544CB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3066B134-8C61-47A6-B8CD-AA72222425ED}" type="pres">
      <dgm:prSet presAssocID="{4784E1B5-8B79-4A14-BA0A-C579D45544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362CF5-7739-41EC-A78E-59EF15535129}" type="pres">
      <dgm:prSet presAssocID="{4784E1B5-8B79-4A14-BA0A-C579D45544CB}" presName="negativeSpace" presStyleCnt="0"/>
      <dgm:spPr/>
    </dgm:pt>
    <dgm:pt modelId="{B0A3D6E5-8841-4DFF-89AE-64137D7FAC69}" type="pres">
      <dgm:prSet presAssocID="{4784E1B5-8B79-4A14-BA0A-C579D45544CB}" presName="childText" presStyleLbl="conFgAcc1" presStyleIdx="2" presStyleCnt="4">
        <dgm:presLayoutVars>
          <dgm:bulletEnabled val="1"/>
        </dgm:presLayoutVars>
      </dgm:prSet>
      <dgm:spPr/>
    </dgm:pt>
    <dgm:pt modelId="{02A83D5B-B578-4939-BD5C-3B0FBDE09A8C}" type="pres">
      <dgm:prSet presAssocID="{860F1901-60CF-4C1A-8D85-BB8D257825C3}" presName="spaceBetweenRectangles" presStyleCnt="0"/>
      <dgm:spPr/>
    </dgm:pt>
    <dgm:pt modelId="{A66B2401-795E-478D-A1D1-4D9FD0699B6A}" type="pres">
      <dgm:prSet presAssocID="{382D7A2F-8E2E-41F5-8AFD-E9412ECC0513}" presName="parentLin" presStyleCnt="0"/>
      <dgm:spPr/>
    </dgm:pt>
    <dgm:pt modelId="{9843D0F6-2E17-4D95-B763-C01A0BE394A7}" type="pres">
      <dgm:prSet presAssocID="{382D7A2F-8E2E-41F5-8AFD-E9412ECC0513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8E6ECD06-BC05-4740-9E69-5C98E39852EC}" type="pres">
      <dgm:prSet presAssocID="{382D7A2F-8E2E-41F5-8AFD-E9412ECC05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F857E7-7331-49C6-BA11-8A5E556204A0}" type="pres">
      <dgm:prSet presAssocID="{382D7A2F-8E2E-41F5-8AFD-E9412ECC0513}" presName="negativeSpace" presStyleCnt="0"/>
      <dgm:spPr/>
    </dgm:pt>
    <dgm:pt modelId="{F8750243-E71D-4AAE-B281-89886C73E1B4}" type="pres">
      <dgm:prSet presAssocID="{382D7A2F-8E2E-41F5-8AFD-E9412ECC05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82B3AA-9554-4514-997A-7D909E5EB9F8}" type="presOf" srcId="{4784E1B5-8B79-4A14-BA0A-C579D45544CB}" destId="{54C775B8-1BCA-4088-BFA5-14AEA0BDEE11}" srcOrd="0" destOrd="0" presId="urn:microsoft.com/office/officeart/2005/8/layout/list1"/>
    <dgm:cxn modelId="{154AB1BE-55AA-4FF9-AA49-BA29FC2CCEEF}" type="presOf" srcId="{638AA8EB-5BDA-48A0-A946-35D7758E6DFD}" destId="{1EB94D36-C005-413D-9656-38E4C3F8BF5E}" srcOrd="1" destOrd="0" presId="urn:microsoft.com/office/officeart/2005/8/layout/list1"/>
    <dgm:cxn modelId="{7B7B6769-142E-4F6C-A450-BB59514DA25D}" srcId="{1163F94D-4A43-4B87-B4DC-17A062AFA336}" destId="{4784E1B5-8B79-4A14-BA0A-C579D45544CB}" srcOrd="2" destOrd="0" parTransId="{D936EFF7-E22C-470D-8C33-5B7669D46FBC}" sibTransId="{860F1901-60CF-4C1A-8D85-BB8D257825C3}"/>
    <dgm:cxn modelId="{3990A860-D6D7-44AF-B4BA-3C723A8E46C5}" type="presOf" srcId="{64737379-0AF1-4789-BE4E-2E6F99F5E288}" destId="{F8544E4D-89CD-4899-92D5-324928B039C1}" srcOrd="0" destOrd="0" presId="urn:microsoft.com/office/officeart/2005/8/layout/list1"/>
    <dgm:cxn modelId="{D4D76A45-4B51-46CB-BF45-03452C302D97}" type="presOf" srcId="{638AA8EB-5BDA-48A0-A946-35D7758E6DFD}" destId="{C3F9DA89-00B2-4B54-85FC-6528AFCC6538}" srcOrd="0" destOrd="0" presId="urn:microsoft.com/office/officeart/2005/8/layout/list1"/>
    <dgm:cxn modelId="{61CB9CA1-7C03-425F-BEC8-0476899F5A4D}" type="presOf" srcId="{4784E1B5-8B79-4A14-BA0A-C579D45544CB}" destId="{3066B134-8C61-47A6-B8CD-AA72222425ED}" srcOrd="1" destOrd="0" presId="urn:microsoft.com/office/officeart/2005/8/layout/list1"/>
    <dgm:cxn modelId="{D61829AC-F2A2-4A64-96BB-A98F8930E6BA}" type="presOf" srcId="{64737379-0AF1-4789-BE4E-2E6F99F5E288}" destId="{6FB1C9D8-BC6B-48FA-B2FC-788C5768007E}" srcOrd="1" destOrd="0" presId="urn:microsoft.com/office/officeart/2005/8/layout/list1"/>
    <dgm:cxn modelId="{F85F0889-D4BD-403F-9841-95D7867BF22F}" type="presOf" srcId="{1163F94D-4A43-4B87-B4DC-17A062AFA336}" destId="{9662D8E8-C3C6-4011-86C0-C058A4ED2DC8}" srcOrd="0" destOrd="0" presId="urn:microsoft.com/office/officeart/2005/8/layout/list1"/>
    <dgm:cxn modelId="{766F4DF7-D3CA-4BA6-95E0-0A92E0F0FA92}" srcId="{1163F94D-4A43-4B87-B4DC-17A062AFA336}" destId="{638AA8EB-5BDA-48A0-A946-35D7758E6DFD}" srcOrd="0" destOrd="0" parTransId="{45B9BBF7-6003-4CD5-B094-F18E0D87D87B}" sibTransId="{4FA65676-39B3-467F-80F2-F5BAAA1F68AA}"/>
    <dgm:cxn modelId="{C9823003-32A7-4C54-87E4-FCFDFDF6785F}" type="presOf" srcId="{382D7A2F-8E2E-41F5-8AFD-E9412ECC0513}" destId="{9843D0F6-2E17-4D95-B763-C01A0BE394A7}" srcOrd="0" destOrd="0" presId="urn:microsoft.com/office/officeart/2005/8/layout/list1"/>
    <dgm:cxn modelId="{F52CBF7E-C8B0-4CB8-9D0A-514740995DC0}" type="presOf" srcId="{382D7A2F-8E2E-41F5-8AFD-E9412ECC0513}" destId="{8E6ECD06-BC05-4740-9E69-5C98E39852EC}" srcOrd="1" destOrd="0" presId="urn:microsoft.com/office/officeart/2005/8/layout/list1"/>
    <dgm:cxn modelId="{C7104A6E-6EC0-4F3F-B224-799126279679}" srcId="{1163F94D-4A43-4B87-B4DC-17A062AFA336}" destId="{64737379-0AF1-4789-BE4E-2E6F99F5E288}" srcOrd="1" destOrd="0" parTransId="{3A304F63-4C86-4DF3-9B6D-8A5600C667F9}" sibTransId="{2B6A032B-D988-4FFF-8ADA-9D83B3564F09}"/>
    <dgm:cxn modelId="{22607196-6AFB-4967-9DED-E670EFC81CDC}" srcId="{1163F94D-4A43-4B87-B4DC-17A062AFA336}" destId="{382D7A2F-8E2E-41F5-8AFD-E9412ECC0513}" srcOrd="3" destOrd="0" parTransId="{D95FB0AF-808B-4788-8145-87860A578427}" sibTransId="{FDAA60E2-35E1-44B4-A6A5-B90D991360EF}"/>
    <dgm:cxn modelId="{0BD9198D-C8A5-4E13-8248-0BF16482C8EC}" type="presParOf" srcId="{9662D8E8-C3C6-4011-86C0-C058A4ED2DC8}" destId="{480CEFEB-AA38-4454-8F0A-0CC7240FBA4D}" srcOrd="0" destOrd="0" presId="urn:microsoft.com/office/officeart/2005/8/layout/list1"/>
    <dgm:cxn modelId="{79346C6D-9F11-469F-B424-C47E8C83F90E}" type="presParOf" srcId="{480CEFEB-AA38-4454-8F0A-0CC7240FBA4D}" destId="{C3F9DA89-00B2-4B54-85FC-6528AFCC6538}" srcOrd="0" destOrd="0" presId="urn:microsoft.com/office/officeart/2005/8/layout/list1"/>
    <dgm:cxn modelId="{7AA7A654-B4D5-4A6B-A4CF-8BBC71FEF24F}" type="presParOf" srcId="{480CEFEB-AA38-4454-8F0A-0CC7240FBA4D}" destId="{1EB94D36-C005-413D-9656-38E4C3F8BF5E}" srcOrd="1" destOrd="0" presId="urn:microsoft.com/office/officeart/2005/8/layout/list1"/>
    <dgm:cxn modelId="{4A56BA8A-AEFE-489B-9127-D88AFDC240CC}" type="presParOf" srcId="{9662D8E8-C3C6-4011-86C0-C058A4ED2DC8}" destId="{613733F0-1DA1-4983-B686-864B5D3BA31B}" srcOrd="1" destOrd="0" presId="urn:microsoft.com/office/officeart/2005/8/layout/list1"/>
    <dgm:cxn modelId="{A5E27323-76E8-4059-AD22-ACECFA1ED25F}" type="presParOf" srcId="{9662D8E8-C3C6-4011-86C0-C058A4ED2DC8}" destId="{DB28A72B-0B46-4F41-8EC8-4A060842F50C}" srcOrd="2" destOrd="0" presId="urn:microsoft.com/office/officeart/2005/8/layout/list1"/>
    <dgm:cxn modelId="{7ADCA198-09E9-4A1F-B260-FF4E14ED6427}" type="presParOf" srcId="{9662D8E8-C3C6-4011-86C0-C058A4ED2DC8}" destId="{C9F53F82-7EDD-4E5B-BD8D-75AF33D24085}" srcOrd="3" destOrd="0" presId="urn:microsoft.com/office/officeart/2005/8/layout/list1"/>
    <dgm:cxn modelId="{F65385AE-63C9-44C4-98B5-DB4228919E4B}" type="presParOf" srcId="{9662D8E8-C3C6-4011-86C0-C058A4ED2DC8}" destId="{8F0A4E7A-BF00-442F-9E2B-E80E65D91A68}" srcOrd="4" destOrd="0" presId="urn:microsoft.com/office/officeart/2005/8/layout/list1"/>
    <dgm:cxn modelId="{59D2AA4F-3BD3-4BC9-A80D-329E02176FAF}" type="presParOf" srcId="{8F0A4E7A-BF00-442F-9E2B-E80E65D91A68}" destId="{F8544E4D-89CD-4899-92D5-324928B039C1}" srcOrd="0" destOrd="0" presId="urn:microsoft.com/office/officeart/2005/8/layout/list1"/>
    <dgm:cxn modelId="{1196F732-2F93-4C39-8A09-792DE361BAC0}" type="presParOf" srcId="{8F0A4E7A-BF00-442F-9E2B-E80E65D91A68}" destId="{6FB1C9D8-BC6B-48FA-B2FC-788C5768007E}" srcOrd="1" destOrd="0" presId="urn:microsoft.com/office/officeart/2005/8/layout/list1"/>
    <dgm:cxn modelId="{C12DCB40-8C17-463B-A9F8-D7F46E4EB146}" type="presParOf" srcId="{9662D8E8-C3C6-4011-86C0-C058A4ED2DC8}" destId="{ED855A54-5899-4333-B4BA-0648816C7541}" srcOrd="5" destOrd="0" presId="urn:microsoft.com/office/officeart/2005/8/layout/list1"/>
    <dgm:cxn modelId="{C32ACD31-CF39-48C1-9481-E6AB6502E4A1}" type="presParOf" srcId="{9662D8E8-C3C6-4011-86C0-C058A4ED2DC8}" destId="{4608F0AF-F117-46E4-9C71-29DA6D851B58}" srcOrd="6" destOrd="0" presId="urn:microsoft.com/office/officeart/2005/8/layout/list1"/>
    <dgm:cxn modelId="{0226ED46-DBEC-40FB-956A-144E780BF32A}" type="presParOf" srcId="{9662D8E8-C3C6-4011-86C0-C058A4ED2DC8}" destId="{E48BE3EC-FD4C-404D-AD40-57A6C5B40BAE}" srcOrd="7" destOrd="0" presId="urn:microsoft.com/office/officeart/2005/8/layout/list1"/>
    <dgm:cxn modelId="{CC542CF0-5A1B-4F7C-A563-F0FAD28C88CB}" type="presParOf" srcId="{9662D8E8-C3C6-4011-86C0-C058A4ED2DC8}" destId="{F2931B1C-D467-4180-B7C1-F537789E9AB1}" srcOrd="8" destOrd="0" presId="urn:microsoft.com/office/officeart/2005/8/layout/list1"/>
    <dgm:cxn modelId="{E8E5D97F-EEC5-449C-9914-24034E00D1B7}" type="presParOf" srcId="{F2931B1C-D467-4180-B7C1-F537789E9AB1}" destId="{54C775B8-1BCA-4088-BFA5-14AEA0BDEE11}" srcOrd="0" destOrd="0" presId="urn:microsoft.com/office/officeart/2005/8/layout/list1"/>
    <dgm:cxn modelId="{E7E87058-5093-4DFF-8132-1177286AE640}" type="presParOf" srcId="{F2931B1C-D467-4180-B7C1-F537789E9AB1}" destId="{3066B134-8C61-47A6-B8CD-AA72222425ED}" srcOrd="1" destOrd="0" presId="urn:microsoft.com/office/officeart/2005/8/layout/list1"/>
    <dgm:cxn modelId="{54E462AE-4027-48C3-94DA-D468D12549AA}" type="presParOf" srcId="{9662D8E8-C3C6-4011-86C0-C058A4ED2DC8}" destId="{E8362CF5-7739-41EC-A78E-59EF15535129}" srcOrd="9" destOrd="0" presId="urn:microsoft.com/office/officeart/2005/8/layout/list1"/>
    <dgm:cxn modelId="{B60584FF-D60C-42DD-8E0B-E107ABC2F996}" type="presParOf" srcId="{9662D8E8-C3C6-4011-86C0-C058A4ED2DC8}" destId="{B0A3D6E5-8841-4DFF-89AE-64137D7FAC69}" srcOrd="10" destOrd="0" presId="urn:microsoft.com/office/officeart/2005/8/layout/list1"/>
    <dgm:cxn modelId="{A88135CC-0C97-4A3C-85B3-C4D4F958504B}" type="presParOf" srcId="{9662D8E8-C3C6-4011-86C0-C058A4ED2DC8}" destId="{02A83D5B-B578-4939-BD5C-3B0FBDE09A8C}" srcOrd="11" destOrd="0" presId="urn:microsoft.com/office/officeart/2005/8/layout/list1"/>
    <dgm:cxn modelId="{4B185370-7700-403A-8FD6-D4972131F5AF}" type="presParOf" srcId="{9662D8E8-C3C6-4011-86C0-C058A4ED2DC8}" destId="{A66B2401-795E-478D-A1D1-4D9FD0699B6A}" srcOrd="12" destOrd="0" presId="urn:microsoft.com/office/officeart/2005/8/layout/list1"/>
    <dgm:cxn modelId="{A34B71AD-6A94-4852-BC2D-18C35CE7FCEA}" type="presParOf" srcId="{A66B2401-795E-478D-A1D1-4D9FD0699B6A}" destId="{9843D0F6-2E17-4D95-B763-C01A0BE394A7}" srcOrd="0" destOrd="0" presId="urn:microsoft.com/office/officeart/2005/8/layout/list1"/>
    <dgm:cxn modelId="{1ABFB3D4-F1F9-46F8-94E1-ECB4F6C279FB}" type="presParOf" srcId="{A66B2401-795E-478D-A1D1-4D9FD0699B6A}" destId="{8E6ECD06-BC05-4740-9E69-5C98E39852EC}" srcOrd="1" destOrd="0" presId="urn:microsoft.com/office/officeart/2005/8/layout/list1"/>
    <dgm:cxn modelId="{9C737D45-698E-4B23-87D5-DC5B6B059C70}" type="presParOf" srcId="{9662D8E8-C3C6-4011-86C0-C058A4ED2DC8}" destId="{4EF857E7-7331-49C6-BA11-8A5E556204A0}" srcOrd="13" destOrd="0" presId="urn:microsoft.com/office/officeart/2005/8/layout/list1"/>
    <dgm:cxn modelId="{484739D0-B5FF-485B-9DE9-201F89F3DC8A}" type="presParOf" srcId="{9662D8E8-C3C6-4011-86C0-C058A4ED2DC8}" destId="{F8750243-E71D-4AAE-B281-89886C73E1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5A1697-6F59-423A-824A-B9ACC5EF755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376F7D3-9CF3-44E0-88FD-333DD3E5CE6F}">
      <dgm:prSet phldrT="[Text]"/>
      <dgm:spPr/>
      <dgm:t>
        <a:bodyPr/>
        <a:lstStyle/>
        <a:p>
          <a:r>
            <a:rPr lang="en-US" dirty="0" smtClean="0"/>
            <a:t>Adult worm</a:t>
          </a:r>
          <a:endParaRPr lang="en-IN" dirty="0"/>
        </a:p>
      </dgm:t>
    </dgm:pt>
    <dgm:pt modelId="{F0640D42-0082-4960-9794-5C2E7188FF93}" type="parTrans" cxnId="{37C6B474-617C-4C5A-9ED1-4E185E33EF74}">
      <dgm:prSet/>
      <dgm:spPr/>
      <dgm:t>
        <a:bodyPr/>
        <a:lstStyle/>
        <a:p>
          <a:endParaRPr lang="en-IN"/>
        </a:p>
      </dgm:t>
    </dgm:pt>
    <dgm:pt modelId="{ECC8133F-6391-4FFE-B874-8EF7BE439C9B}" type="sibTrans" cxnId="{37C6B474-617C-4C5A-9ED1-4E185E33EF74}">
      <dgm:prSet/>
      <dgm:spPr/>
      <dgm:t>
        <a:bodyPr/>
        <a:lstStyle/>
        <a:p>
          <a:endParaRPr lang="en-IN"/>
        </a:p>
      </dgm:t>
    </dgm:pt>
    <dgm:pt modelId="{B8F9866F-70F2-4E29-B98B-28B7FEA28FF4}">
      <dgm:prSet phldrT="[Text]"/>
      <dgm:spPr/>
      <dgm:t>
        <a:bodyPr/>
        <a:lstStyle/>
        <a:p>
          <a:r>
            <a:rPr lang="en-US" dirty="0" smtClean="0"/>
            <a:t>Egg</a:t>
          </a:r>
          <a:endParaRPr lang="en-IN" dirty="0"/>
        </a:p>
      </dgm:t>
    </dgm:pt>
    <dgm:pt modelId="{898224F7-85B2-49AC-9D58-9E679DC2F178}" type="parTrans" cxnId="{D2714B65-9F04-4390-BE94-296CC9FBAA98}">
      <dgm:prSet/>
      <dgm:spPr/>
      <dgm:t>
        <a:bodyPr/>
        <a:lstStyle/>
        <a:p>
          <a:endParaRPr lang="en-IN"/>
        </a:p>
      </dgm:t>
    </dgm:pt>
    <dgm:pt modelId="{73E5551F-6E69-4116-BF84-EDA1AB666754}" type="sibTrans" cxnId="{D2714B65-9F04-4390-BE94-296CC9FBAA98}">
      <dgm:prSet/>
      <dgm:spPr/>
      <dgm:t>
        <a:bodyPr/>
        <a:lstStyle/>
        <a:p>
          <a:endParaRPr lang="en-IN"/>
        </a:p>
      </dgm:t>
    </dgm:pt>
    <dgm:pt modelId="{B6EF4A58-8263-4B5D-93EB-341657F89D1D}">
      <dgm:prSet phldrT="[Text]"/>
      <dgm:spPr/>
      <dgm:t>
        <a:bodyPr/>
        <a:lstStyle/>
        <a:p>
          <a:r>
            <a:rPr lang="en-US" dirty="0" smtClean="0"/>
            <a:t>Hatch</a:t>
          </a:r>
          <a:endParaRPr lang="en-IN" dirty="0"/>
        </a:p>
      </dgm:t>
    </dgm:pt>
    <dgm:pt modelId="{C646E2DB-0CA6-4D5A-BB7A-AE9231A6C21D}" type="parTrans" cxnId="{C4037864-BF7B-4DE1-9AEE-A88465728339}">
      <dgm:prSet/>
      <dgm:spPr/>
      <dgm:t>
        <a:bodyPr/>
        <a:lstStyle/>
        <a:p>
          <a:endParaRPr lang="en-IN"/>
        </a:p>
      </dgm:t>
    </dgm:pt>
    <dgm:pt modelId="{F52DB8B5-5499-4589-B295-82B714C1E956}" type="sibTrans" cxnId="{C4037864-BF7B-4DE1-9AEE-A88465728339}">
      <dgm:prSet/>
      <dgm:spPr/>
      <dgm:t>
        <a:bodyPr/>
        <a:lstStyle/>
        <a:p>
          <a:endParaRPr lang="en-IN"/>
        </a:p>
      </dgm:t>
    </dgm:pt>
    <dgm:pt modelId="{CBDB3184-8565-4AD4-A9E8-57F9B53538EF}">
      <dgm:prSet phldrT="[Text]"/>
      <dgm:spPr/>
      <dgm:t>
        <a:bodyPr/>
        <a:lstStyle/>
        <a:p>
          <a:r>
            <a:rPr lang="en-US" dirty="0" smtClean="0"/>
            <a:t>Twice</a:t>
          </a:r>
          <a:endParaRPr lang="en-IN" dirty="0"/>
        </a:p>
      </dgm:t>
    </dgm:pt>
    <dgm:pt modelId="{05118E35-B2FB-4CF4-8916-470A3622CF0D}" type="parTrans" cxnId="{CF3D4D87-8229-45E2-A0FF-2694BEF69A3C}">
      <dgm:prSet/>
      <dgm:spPr/>
      <dgm:t>
        <a:bodyPr/>
        <a:lstStyle/>
        <a:p>
          <a:endParaRPr lang="en-IN"/>
        </a:p>
      </dgm:t>
    </dgm:pt>
    <dgm:pt modelId="{041E9A50-D6F1-4377-A197-92BBF40AEC93}" type="sibTrans" cxnId="{CF3D4D87-8229-45E2-A0FF-2694BEF69A3C}">
      <dgm:prSet/>
      <dgm:spPr/>
      <dgm:t>
        <a:bodyPr/>
        <a:lstStyle/>
        <a:p>
          <a:endParaRPr lang="en-IN"/>
        </a:p>
      </dgm:t>
    </dgm:pt>
    <dgm:pt modelId="{516BA6D9-8EB3-46CC-B4D7-F339EA58B9D7}">
      <dgm:prSet phldrT="[Text]"/>
      <dgm:spPr/>
      <dgm:t>
        <a:bodyPr/>
        <a:lstStyle/>
        <a:p>
          <a:r>
            <a:rPr lang="en-US" dirty="0" smtClean="0"/>
            <a:t>L1 and L2 stage</a:t>
          </a:r>
          <a:endParaRPr lang="en-IN" dirty="0"/>
        </a:p>
      </dgm:t>
    </dgm:pt>
    <dgm:pt modelId="{C3412E90-1768-4088-A834-BFB864DD6166}" type="parTrans" cxnId="{13C3D364-ABE5-44E9-8495-55C081E3D28B}">
      <dgm:prSet/>
      <dgm:spPr/>
      <dgm:t>
        <a:bodyPr/>
        <a:lstStyle/>
        <a:p>
          <a:endParaRPr lang="en-IN"/>
        </a:p>
      </dgm:t>
    </dgm:pt>
    <dgm:pt modelId="{1232B32B-3FBC-4F69-B045-69E659B4ECE6}" type="sibTrans" cxnId="{13C3D364-ABE5-44E9-8495-55C081E3D28B}">
      <dgm:prSet/>
      <dgm:spPr/>
      <dgm:t>
        <a:bodyPr/>
        <a:lstStyle/>
        <a:p>
          <a:endParaRPr lang="en-IN"/>
        </a:p>
      </dgm:t>
    </dgm:pt>
    <dgm:pt modelId="{A4DE489E-0A03-42A5-8EEE-E9AC3A033BBD}">
      <dgm:prSet/>
      <dgm:spPr/>
      <dgm:t>
        <a:bodyPr/>
        <a:lstStyle/>
        <a:p>
          <a:r>
            <a:rPr lang="en-US" dirty="0" smtClean="0"/>
            <a:t>L2</a:t>
          </a:r>
        </a:p>
        <a:p>
          <a:r>
            <a:rPr lang="en-US" dirty="0" smtClean="0"/>
            <a:t>stage infective</a:t>
          </a:r>
          <a:endParaRPr lang="en-IN" dirty="0"/>
        </a:p>
      </dgm:t>
    </dgm:pt>
    <dgm:pt modelId="{168DA606-B384-44FD-BC53-EE557C3F387C}" type="parTrans" cxnId="{739F5E91-0DA5-4900-B86A-F5946833B58E}">
      <dgm:prSet/>
      <dgm:spPr/>
      <dgm:t>
        <a:bodyPr/>
        <a:lstStyle/>
        <a:p>
          <a:endParaRPr lang="en-IN"/>
        </a:p>
      </dgm:t>
    </dgm:pt>
    <dgm:pt modelId="{F6576777-0163-413E-909C-A6E238705E0F}" type="sibTrans" cxnId="{739F5E91-0DA5-4900-B86A-F5946833B58E}">
      <dgm:prSet/>
      <dgm:spPr/>
      <dgm:t>
        <a:bodyPr/>
        <a:lstStyle/>
        <a:p>
          <a:endParaRPr lang="en-IN"/>
        </a:p>
      </dgm:t>
    </dgm:pt>
    <dgm:pt modelId="{B091DF0A-109F-4F37-A8A2-B585A5246DFA}">
      <dgm:prSet/>
      <dgm:spPr/>
      <dgm:t>
        <a:bodyPr/>
        <a:lstStyle/>
        <a:p>
          <a:r>
            <a:rPr lang="en-US" dirty="0" smtClean="0"/>
            <a:t>Penetrate skin</a:t>
          </a:r>
          <a:endParaRPr lang="en-IN" dirty="0"/>
        </a:p>
      </dgm:t>
    </dgm:pt>
    <dgm:pt modelId="{80665FB1-2CEF-45CB-AA7F-B880AF6BD5D5}" type="parTrans" cxnId="{A26EF2D7-C8AB-4374-B775-651C952A97E9}">
      <dgm:prSet/>
      <dgm:spPr/>
      <dgm:t>
        <a:bodyPr/>
        <a:lstStyle/>
        <a:p>
          <a:endParaRPr lang="en-IN"/>
        </a:p>
      </dgm:t>
    </dgm:pt>
    <dgm:pt modelId="{46806C06-83A9-41CC-A396-566A11DF1A78}" type="sibTrans" cxnId="{A26EF2D7-C8AB-4374-B775-651C952A97E9}">
      <dgm:prSet/>
      <dgm:spPr/>
      <dgm:t>
        <a:bodyPr/>
        <a:lstStyle/>
        <a:p>
          <a:endParaRPr lang="en-IN"/>
        </a:p>
      </dgm:t>
    </dgm:pt>
    <dgm:pt modelId="{EA0F29CD-9FAE-4179-9C4E-91CB842F3EF4}">
      <dgm:prSet/>
      <dgm:spPr/>
      <dgm:t>
        <a:bodyPr/>
        <a:lstStyle/>
        <a:p>
          <a:r>
            <a:rPr lang="en-US" dirty="0" smtClean="0"/>
            <a:t>blood</a:t>
          </a:r>
          <a:endParaRPr lang="en-IN" dirty="0"/>
        </a:p>
      </dgm:t>
    </dgm:pt>
    <dgm:pt modelId="{64F7DB70-26B4-45DD-9295-DC582BD0910B}" type="parTrans" cxnId="{72DE52EE-D70B-4EA5-BCDC-12F569D5D7A6}">
      <dgm:prSet/>
      <dgm:spPr/>
      <dgm:t>
        <a:bodyPr/>
        <a:lstStyle/>
        <a:p>
          <a:endParaRPr lang="en-IN"/>
        </a:p>
      </dgm:t>
    </dgm:pt>
    <dgm:pt modelId="{3984C528-4AB4-4C9F-9073-6FA4A82E445A}" type="sibTrans" cxnId="{72DE52EE-D70B-4EA5-BCDC-12F569D5D7A6}">
      <dgm:prSet/>
      <dgm:spPr/>
      <dgm:t>
        <a:bodyPr/>
        <a:lstStyle/>
        <a:p>
          <a:endParaRPr lang="en-IN"/>
        </a:p>
      </dgm:t>
    </dgm:pt>
    <dgm:pt modelId="{C7135853-B220-4D9C-960C-C0FAEFECD3E0}">
      <dgm:prSet/>
      <dgm:spPr/>
      <dgm:t>
        <a:bodyPr/>
        <a:lstStyle/>
        <a:p>
          <a:r>
            <a:rPr lang="en-US" dirty="0" smtClean="0"/>
            <a:t>heart</a:t>
          </a:r>
          <a:endParaRPr lang="en-IN" dirty="0"/>
        </a:p>
      </dgm:t>
    </dgm:pt>
    <dgm:pt modelId="{EE83ED16-5893-49E5-BB24-44AFEAEB1519}" type="parTrans" cxnId="{FC3D47D0-7BD3-4525-9C41-8885F6938BA6}">
      <dgm:prSet/>
      <dgm:spPr/>
      <dgm:t>
        <a:bodyPr/>
        <a:lstStyle/>
        <a:p>
          <a:endParaRPr lang="en-IN"/>
        </a:p>
      </dgm:t>
    </dgm:pt>
    <dgm:pt modelId="{BA7ADF6B-E9BE-44E3-9A65-83827176F31B}" type="sibTrans" cxnId="{FC3D47D0-7BD3-4525-9C41-8885F6938BA6}">
      <dgm:prSet/>
      <dgm:spPr/>
      <dgm:t>
        <a:bodyPr/>
        <a:lstStyle/>
        <a:p>
          <a:endParaRPr lang="en-IN"/>
        </a:p>
      </dgm:t>
    </dgm:pt>
    <dgm:pt modelId="{489A5FDD-98FB-48C8-80DA-6034D5FC7715}">
      <dgm:prSet/>
      <dgm:spPr/>
      <dgm:t>
        <a:bodyPr/>
        <a:lstStyle/>
        <a:p>
          <a:r>
            <a:rPr lang="en-US" dirty="0" smtClean="0"/>
            <a:t>lung</a:t>
          </a:r>
          <a:endParaRPr lang="en-IN" dirty="0"/>
        </a:p>
      </dgm:t>
    </dgm:pt>
    <dgm:pt modelId="{ED47E1CC-4FB9-45F3-91D0-28DB00B4D093}" type="parTrans" cxnId="{45364C30-B72B-46CA-8D33-06DD933ACA8E}">
      <dgm:prSet/>
      <dgm:spPr/>
      <dgm:t>
        <a:bodyPr/>
        <a:lstStyle/>
        <a:p>
          <a:endParaRPr lang="en-IN"/>
        </a:p>
      </dgm:t>
    </dgm:pt>
    <dgm:pt modelId="{31096D72-1D47-4233-AAE8-6589CC612DE4}" type="sibTrans" cxnId="{45364C30-B72B-46CA-8D33-06DD933ACA8E}">
      <dgm:prSet/>
      <dgm:spPr/>
      <dgm:t>
        <a:bodyPr/>
        <a:lstStyle/>
        <a:p>
          <a:endParaRPr lang="en-IN"/>
        </a:p>
      </dgm:t>
    </dgm:pt>
    <dgm:pt modelId="{459B1911-7109-4A88-92F9-1A74EC58EA7C}">
      <dgm:prSet/>
      <dgm:spPr/>
      <dgm:t>
        <a:bodyPr/>
        <a:lstStyle/>
        <a:p>
          <a:r>
            <a:rPr lang="en-US" dirty="0" smtClean="0"/>
            <a:t>Larvae in lung capillaries</a:t>
          </a:r>
          <a:endParaRPr lang="en-IN" dirty="0"/>
        </a:p>
      </dgm:t>
    </dgm:pt>
    <dgm:pt modelId="{B1F86A16-5BFF-4D40-927B-85DF8216371E}" type="parTrans" cxnId="{3053B79B-3AFE-4F64-818F-3870130D34EC}">
      <dgm:prSet/>
      <dgm:spPr/>
      <dgm:t>
        <a:bodyPr/>
        <a:lstStyle/>
        <a:p>
          <a:endParaRPr lang="en-IN"/>
        </a:p>
      </dgm:t>
    </dgm:pt>
    <dgm:pt modelId="{40BFCB48-87F2-48DF-9D5C-3C3125A7FEE2}" type="sibTrans" cxnId="{3053B79B-3AFE-4F64-818F-3870130D34EC}">
      <dgm:prSet/>
      <dgm:spPr/>
      <dgm:t>
        <a:bodyPr/>
        <a:lstStyle/>
        <a:p>
          <a:endParaRPr lang="en-IN"/>
        </a:p>
      </dgm:t>
    </dgm:pt>
    <dgm:pt modelId="{0A42B6CB-E680-4055-978A-A7441964B469}">
      <dgm:prSet/>
      <dgm:spPr/>
      <dgm:t>
        <a:bodyPr/>
        <a:lstStyle/>
        <a:p>
          <a:r>
            <a:rPr lang="en-US" dirty="0" smtClean="0"/>
            <a:t>L3 development</a:t>
          </a:r>
          <a:endParaRPr lang="en-IN" dirty="0"/>
        </a:p>
      </dgm:t>
    </dgm:pt>
    <dgm:pt modelId="{B2DBD4AB-453C-43B3-A86C-EC99A846F0E9}" type="parTrans" cxnId="{8F409BD9-1D2C-4B1D-B898-544919FB5DB2}">
      <dgm:prSet/>
      <dgm:spPr/>
    </dgm:pt>
    <dgm:pt modelId="{9E3BB5FB-55DA-4DF8-A1CA-C05D26B4C0DE}" type="sibTrans" cxnId="{8F409BD9-1D2C-4B1D-B898-544919FB5DB2}">
      <dgm:prSet/>
      <dgm:spPr/>
      <dgm:t>
        <a:bodyPr/>
        <a:lstStyle/>
        <a:p>
          <a:endParaRPr lang="en-IN"/>
        </a:p>
      </dgm:t>
    </dgm:pt>
    <dgm:pt modelId="{EB8BCC61-3096-454D-BDC9-64A49388F322}">
      <dgm:prSet/>
      <dgm:spPr/>
      <dgm:t>
        <a:bodyPr/>
        <a:lstStyle/>
        <a:p>
          <a:r>
            <a:rPr lang="en-US" dirty="0" smtClean="0"/>
            <a:t>L4  stage</a:t>
          </a:r>
          <a:endParaRPr lang="en-IN" dirty="0"/>
        </a:p>
      </dgm:t>
    </dgm:pt>
    <dgm:pt modelId="{C0A9E713-90EF-40EA-9733-49137DEE761A}" type="parTrans" cxnId="{EB5E1FD6-7549-4470-A681-BD0D747A70A0}">
      <dgm:prSet/>
      <dgm:spPr/>
    </dgm:pt>
    <dgm:pt modelId="{3F3E88AA-F90C-45D3-9693-1122F9B162F5}" type="sibTrans" cxnId="{EB5E1FD6-7549-4470-A681-BD0D747A70A0}">
      <dgm:prSet/>
      <dgm:spPr/>
      <dgm:t>
        <a:bodyPr/>
        <a:lstStyle/>
        <a:p>
          <a:endParaRPr lang="en-IN"/>
        </a:p>
      </dgm:t>
    </dgm:pt>
    <dgm:pt modelId="{C5A99794-8DAA-46B4-A5A3-73B7DE578B83}">
      <dgm:prSet/>
      <dgm:spPr/>
      <dgm:t>
        <a:bodyPr/>
        <a:lstStyle/>
        <a:p>
          <a:r>
            <a:rPr lang="en-US" dirty="0" smtClean="0"/>
            <a:t>Rupture capillaries</a:t>
          </a:r>
          <a:endParaRPr lang="en-IN" dirty="0"/>
        </a:p>
      </dgm:t>
    </dgm:pt>
    <dgm:pt modelId="{508617BD-9197-4B31-B9F0-49CED00874E4}" type="parTrans" cxnId="{344F8A5D-6F00-43F2-9D10-D45AF4943319}">
      <dgm:prSet/>
      <dgm:spPr/>
    </dgm:pt>
    <dgm:pt modelId="{D5AB2F35-39D4-47DD-99CA-28146E5B6BBD}" type="sibTrans" cxnId="{344F8A5D-6F00-43F2-9D10-D45AF4943319}">
      <dgm:prSet/>
      <dgm:spPr/>
      <dgm:t>
        <a:bodyPr/>
        <a:lstStyle/>
        <a:p>
          <a:endParaRPr lang="en-IN"/>
        </a:p>
      </dgm:t>
    </dgm:pt>
    <dgm:pt modelId="{E2B6FA25-A8A2-4FE7-9D08-7AD861BB0177}">
      <dgm:prSet/>
      <dgm:spPr/>
      <dgm:t>
        <a:bodyPr/>
        <a:lstStyle/>
        <a:p>
          <a:r>
            <a:rPr lang="en-US" dirty="0" smtClean="0"/>
            <a:t>Enter into lung alveoli</a:t>
          </a:r>
          <a:endParaRPr lang="en-IN" dirty="0"/>
        </a:p>
      </dgm:t>
    </dgm:pt>
    <dgm:pt modelId="{DF636F6D-7511-41B0-A230-10485FE18880}" type="parTrans" cxnId="{F48E3DF1-F8AE-40F5-84FD-FF4FCCB0D78E}">
      <dgm:prSet/>
      <dgm:spPr/>
    </dgm:pt>
    <dgm:pt modelId="{212B54B4-4062-46E3-9C9E-6A8B6E820C9D}" type="sibTrans" cxnId="{F48E3DF1-F8AE-40F5-84FD-FF4FCCB0D78E}">
      <dgm:prSet/>
      <dgm:spPr/>
      <dgm:t>
        <a:bodyPr/>
        <a:lstStyle/>
        <a:p>
          <a:endParaRPr lang="en-IN"/>
        </a:p>
      </dgm:t>
    </dgm:pt>
    <dgm:pt modelId="{3E2CC4ED-D942-4788-BC71-A5490A9D5067}">
      <dgm:prSet/>
      <dgm:spPr/>
      <dgm:t>
        <a:bodyPr/>
        <a:lstStyle/>
        <a:p>
          <a:r>
            <a:rPr lang="en-US" dirty="0" err="1" smtClean="0"/>
            <a:t>Crowl</a:t>
          </a:r>
          <a:r>
            <a:rPr lang="en-US" dirty="0" smtClean="0"/>
            <a:t> in resp. tract</a:t>
          </a:r>
          <a:endParaRPr lang="en-IN" dirty="0"/>
        </a:p>
      </dgm:t>
    </dgm:pt>
    <dgm:pt modelId="{E6DB27FF-0F0D-4006-9F4A-A468FDD82CD5}" type="parTrans" cxnId="{4809CD24-78F5-4E32-8ACD-481C65EF2ADC}">
      <dgm:prSet/>
      <dgm:spPr/>
    </dgm:pt>
    <dgm:pt modelId="{4B69C431-1ECF-4BD5-9F0D-D97AADEDAACC}" type="sibTrans" cxnId="{4809CD24-78F5-4E32-8ACD-481C65EF2ADC}">
      <dgm:prSet/>
      <dgm:spPr/>
      <dgm:t>
        <a:bodyPr/>
        <a:lstStyle/>
        <a:p>
          <a:endParaRPr lang="en-IN"/>
        </a:p>
      </dgm:t>
    </dgm:pt>
    <dgm:pt modelId="{1792C633-A21F-4010-934E-FB817222F4FB}">
      <dgm:prSet/>
      <dgm:spPr/>
      <dgm:t>
        <a:bodyPr/>
        <a:lstStyle/>
        <a:p>
          <a:r>
            <a:rPr lang="en-US" smtClean="0"/>
            <a:t>Cough up</a:t>
          </a:r>
          <a:endParaRPr lang="en-IN" dirty="0"/>
        </a:p>
      </dgm:t>
    </dgm:pt>
    <dgm:pt modelId="{6F2D10B6-741F-452A-AC87-7860BC9CD296}" type="parTrans" cxnId="{C8994E80-C455-4782-9E91-D0DF3BB58936}">
      <dgm:prSet/>
      <dgm:spPr/>
    </dgm:pt>
    <dgm:pt modelId="{E3367995-EC8C-4188-8D61-5BBEDE08A7FA}" type="sibTrans" cxnId="{C8994E80-C455-4782-9E91-D0DF3BB58936}">
      <dgm:prSet/>
      <dgm:spPr/>
      <dgm:t>
        <a:bodyPr/>
        <a:lstStyle/>
        <a:p>
          <a:endParaRPr lang="en-IN"/>
        </a:p>
      </dgm:t>
    </dgm:pt>
    <dgm:pt modelId="{0BDEBDE8-86BC-4164-A0FB-F2C22F592FC9}">
      <dgm:prSet/>
      <dgm:spPr/>
      <dgm:t>
        <a:bodyPr/>
        <a:lstStyle/>
        <a:p>
          <a:r>
            <a:rPr lang="en-US" dirty="0" smtClean="0"/>
            <a:t>Re-swallowed</a:t>
          </a:r>
          <a:endParaRPr lang="en-IN" dirty="0"/>
        </a:p>
      </dgm:t>
    </dgm:pt>
    <dgm:pt modelId="{8E244913-9E0B-486A-BEC1-30CA7D94F41A}" type="parTrans" cxnId="{DE38CDB6-63B1-4ED1-B500-6853EC657548}">
      <dgm:prSet/>
      <dgm:spPr/>
    </dgm:pt>
    <dgm:pt modelId="{E9FEEB24-E255-4EEF-AF9C-438D5E66EAF4}" type="sibTrans" cxnId="{DE38CDB6-63B1-4ED1-B500-6853EC657548}">
      <dgm:prSet/>
      <dgm:spPr/>
      <dgm:t>
        <a:bodyPr/>
        <a:lstStyle/>
        <a:p>
          <a:endParaRPr lang="en-IN"/>
        </a:p>
      </dgm:t>
    </dgm:pt>
    <dgm:pt modelId="{8DF0A8A0-A493-477D-904B-81202A4C3C9C}">
      <dgm:prSet/>
      <dgm:spPr/>
      <dgm:t>
        <a:bodyPr/>
        <a:lstStyle/>
        <a:p>
          <a:r>
            <a:rPr lang="en-US" dirty="0" smtClean="0"/>
            <a:t>intestine</a:t>
          </a:r>
          <a:endParaRPr lang="en-IN" dirty="0"/>
        </a:p>
      </dgm:t>
    </dgm:pt>
    <dgm:pt modelId="{1A64FC64-C41E-4498-8F1C-AA822C4B715C}" type="parTrans" cxnId="{8FFB0454-B458-4418-AF83-ECBEAE015BD3}">
      <dgm:prSet/>
      <dgm:spPr/>
    </dgm:pt>
    <dgm:pt modelId="{172D2D48-F93C-4742-AEA1-5A8A38DC7ED9}" type="sibTrans" cxnId="{8FFB0454-B458-4418-AF83-ECBEAE015BD3}">
      <dgm:prSet/>
      <dgm:spPr/>
      <dgm:t>
        <a:bodyPr/>
        <a:lstStyle/>
        <a:p>
          <a:endParaRPr lang="en-IN"/>
        </a:p>
      </dgm:t>
    </dgm:pt>
    <dgm:pt modelId="{1A4F6FDC-E833-421A-B232-89152CB27D0E}">
      <dgm:prSet/>
      <dgm:spPr/>
      <dgm:t>
        <a:bodyPr/>
        <a:lstStyle/>
        <a:p>
          <a:r>
            <a:rPr lang="en-US" dirty="0" smtClean="0"/>
            <a:t>Adult</a:t>
          </a:r>
          <a:endParaRPr lang="en-IN" dirty="0"/>
        </a:p>
      </dgm:t>
    </dgm:pt>
    <dgm:pt modelId="{D532A01C-0033-4F96-8614-B98B1377A790}" type="parTrans" cxnId="{891C804C-29F5-4FB0-AAF5-3E8EAF0E3532}">
      <dgm:prSet/>
      <dgm:spPr/>
    </dgm:pt>
    <dgm:pt modelId="{765E8879-F483-4D24-A11B-7983B276781E}" type="sibTrans" cxnId="{891C804C-29F5-4FB0-AAF5-3E8EAF0E3532}">
      <dgm:prSet/>
      <dgm:spPr/>
      <dgm:t>
        <a:bodyPr/>
        <a:lstStyle/>
        <a:p>
          <a:endParaRPr lang="en-IN"/>
        </a:p>
      </dgm:t>
    </dgm:pt>
    <dgm:pt modelId="{2417DC80-6C1E-4AE6-A4FF-0B460262895B}">
      <dgm:prSet/>
      <dgm:spPr/>
      <dgm:t>
        <a:bodyPr/>
        <a:lstStyle/>
        <a:p>
          <a:r>
            <a:rPr lang="en-US" dirty="0" smtClean="0"/>
            <a:t>Eggs</a:t>
          </a:r>
          <a:endParaRPr lang="en-IN" dirty="0"/>
        </a:p>
      </dgm:t>
    </dgm:pt>
    <dgm:pt modelId="{3C632E9D-E4C7-4514-AB33-14660AF75CC0}" type="parTrans" cxnId="{C87D468F-8F63-4BEC-8CB2-1D0A00EB3E1A}">
      <dgm:prSet/>
      <dgm:spPr/>
    </dgm:pt>
    <dgm:pt modelId="{1D6C67DD-5EAB-48A8-BD1D-8082D8A9DADE}" type="sibTrans" cxnId="{C87D468F-8F63-4BEC-8CB2-1D0A00EB3E1A}">
      <dgm:prSet/>
      <dgm:spPr/>
    </dgm:pt>
    <dgm:pt modelId="{5A72A1A8-8779-4A69-B6FF-3265265715D8}" type="pres">
      <dgm:prSet presAssocID="{7D5A1697-6F59-423A-824A-B9ACC5EF75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1D1363-FE47-4EE3-A5C3-942673B24F02}" type="pres">
      <dgm:prSet presAssocID="{2376F7D3-9CF3-44E0-88FD-333DD3E5CE6F}" presName="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D2E557-2800-41B3-B97C-572B94C4C2F9}" type="pres">
      <dgm:prSet presAssocID="{ECC8133F-6391-4FFE-B874-8EF7BE439C9B}" presName="sibTrans" presStyleLbl="sibTrans2D1" presStyleIdx="0" presStyleCnt="20"/>
      <dgm:spPr/>
      <dgm:t>
        <a:bodyPr/>
        <a:lstStyle/>
        <a:p>
          <a:endParaRPr lang="en-IN"/>
        </a:p>
      </dgm:t>
    </dgm:pt>
    <dgm:pt modelId="{C6CB6D3A-4B6B-464A-B115-430E0FC15438}" type="pres">
      <dgm:prSet presAssocID="{ECC8133F-6391-4FFE-B874-8EF7BE439C9B}" presName="connectorText" presStyleLbl="sibTrans2D1" presStyleIdx="0" presStyleCnt="20"/>
      <dgm:spPr/>
      <dgm:t>
        <a:bodyPr/>
        <a:lstStyle/>
        <a:p>
          <a:endParaRPr lang="en-IN"/>
        </a:p>
      </dgm:t>
    </dgm:pt>
    <dgm:pt modelId="{27D7930C-8184-4F1D-8D11-B2EED0FB7297}" type="pres">
      <dgm:prSet presAssocID="{B8F9866F-70F2-4E29-B98B-28B7FEA28FF4}" presName="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B1A425-5CDF-4499-AC10-47386A396F8C}" type="pres">
      <dgm:prSet presAssocID="{73E5551F-6E69-4116-BF84-EDA1AB666754}" presName="sibTrans" presStyleLbl="sibTrans2D1" presStyleIdx="1" presStyleCnt="20"/>
      <dgm:spPr/>
      <dgm:t>
        <a:bodyPr/>
        <a:lstStyle/>
        <a:p>
          <a:endParaRPr lang="en-IN"/>
        </a:p>
      </dgm:t>
    </dgm:pt>
    <dgm:pt modelId="{BFF301C2-8501-4FF2-87A0-7071A45E1DAC}" type="pres">
      <dgm:prSet presAssocID="{73E5551F-6E69-4116-BF84-EDA1AB666754}" presName="connectorText" presStyleLbl="sibTrans2D1" presStyleIdx="1" presStyleCnt="20"/>
      <dgm:spPr/>
      <dgm:t>
        <a:bodyPr/>
        <a:lstStyle/>
        <a:p>
          <a:endParaRPr lang="en-IN"/>
        </a:p>
      </dgm:t>
    </dgm:pt>
    <dgm:pt modelId="{4B896B58-286D-43FD-9326-3A5BD071CBA7}" type="pres">
      <dgm:prSet presAssocID="{B6EF4A58-8263-4B5D-93EB-341657F89D1D}" presName="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913B65-8C5F-4FA3-8555-D98DB881AEC0}" type="pres">
      <dgm:prSet presAssocID="{F52DB8B5-5499-4589-B295-82B714C1E956}" presName="sibTrans" presStyleLbl="sibTrans2D1" presStyleIdx="2" presStyleCnt="20"/>
      <dgm:spPr/>
      <dgm:t>
        <a:bodyPr/>
        <a:lstStyle/>
        <a:p>
          <a:endParaRPr lang="en-IN"/>
        </a:p>
      </dgm:t>
    </dgm:pt>
    <dgm:pt modelId="{3111CF17-0807-4C45-9032-E6EA77EFA810}" type="pres">
      <dgm:prSet presAssocID="{F52DB8B5-5499-4589-B295-82B714C1E956}" presName="connectorText" presStyleLbl="sibTrans2D1" presStyleIdx="2" presStyleCnt="20"/>
      <dgm:spPr/>
      <dgm:t>
        <a:bodyPr/>
        <a:lstStyle/>
        <a:p>
          <a:endParaRPr lang="en-IN"/>
        </a:p>
      </dgm:t>
    </dgm:pt>
    <dgm:pt modelId="{D66990D9-CAA9-41BA-8A54-9299B35D6CE0}" type="pres">
      <dgm:prSet presAssocID="{CBDB3184-8565-4AD4-A9E8-57F9B53538EF}" presName="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673654-4A27-47F8-8CA3-C918E6217EC4}" type="pres">
      <dgm:prSet presAssocID="{041E9A50-D6F1-4377-A197-92BBF40AEC93}" presName="sibTrans" presStyleLbl="sibTrans2D1" presStyleIdx="3" presStyleCnt="20"/>
      <dgm:spPr/>
      <dgm:t>
        <a:bodyPr/>
        <a:lstStyle/>
        <a:p>
          <a:endParaRPr lang="en-IN"/>
        </a:p>
      </dgm:t>
    </dgm:pt>
    <dgm:pt modelId="{6F57B005-F2FD-423E-8EBA-72AA23C20BE7}" type="pres">
      <dgm:prSet presAssocID="{041E9A50-D6F1-4377-A197-92BBF40AEC93}" presName="connectorText" presStyleLbl="sibTrans2D1" presStyleIdx="3" presStyleCnt="20"/>
      <dgm:spPr/>
      <dgm:t>
        <a:bodyPr/>
        <a:lstStyle/>
        <a:p>
          <a:endParaRPr lang="en-IN"/>
        </a:p>
      </dgm:t>
    </dgm:pt>
    <dgm:pt modelId="{8AA3147A-20D2-4249-8410-B62FDAD54592}" type="pres">
      <dgm:prSet presAssocID="{516BA6D9-8EB3-46CC-B4D7-F339EA58B9D7}" presName="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61B3AA-47E9-49AA-BFA2-89106968E4A4}" type="pres">
      <dgm:prSet presAssocID="{1232B32B-3FBC-4F69-B045-69E659B4ECE6}" presName="sibTrans" presStyleLbl="sibTrans2D1" presStyleIdx="4" presStyleCnt="20"/>
      <dgm:spPr/>
      <dgm:t>
        <a:bodyPr/>
        <a:lstStyle/>
        <a:p>
          <a:endParaRPr lang="en-IN"/>
        </a:p>
      </dgm:t>
    </dgm:pt>
    <dgm:pt modelId="{72B14D2F-7919-46E4-8C5F-4C9B88FE2490}" type="pres">
      <dgm:prSet presAssocID="{1232B32B-3FBC-4F69-B045-69E659B4ECE6}" presName="connectorText" presStyleLbl="sibTrans2D1" presStyleIdx="4" presStyleCnt="20"/>
      <dgm:spPr/>
      <dgm:t>
        <a:bodyPr/>
        <a:lstStyle/>
        <a:p>
          <a:endParaRPr lang="en-IN"/>
        </a:p>
      </dgm:t>
    </dgm:pt>
    <dgm:pt modelId="{516CF9FC-1B82-4729-85D0-7E3E727F209E}" type="pres">
      <dgm:prSet presAssocID="{A4DE489E-0A03-42A5-8EEE-E9AC3A033BBD}" presName="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FE0C37-A70E-4A2F-910D-17AD7B4CBCF3}" type="pres">
      <dgm:prSet presAssocID="{F6576777-0163-413E-909C-A6E238705E0F}" presName="sibTrans" presStyleLbl="sibTrans2D1" presStyleIdx="5" presStyleCnt="20"/>
      <dgm:spPr/>
      <dgm:t>
        <a:bodyPr/>
        <a:lstStyle/>
        <a:p>
          <a:endParaRPr lang="en-IN"/>
        </a:p>
      </dgm:t>
    </dgm:pt>
    <dgm:pt modelId="{C35414D2-2527-47B4-8ED2-2A935AB231DC}" type="pres">
      <dgm:prSet presAssocID="{F6576777-0163-413E-909C-A6E238705E0F}" presName="connectorText" presStyleLbl="sibTrans2D1" presStyleIdx="5" presStyleCnt="20"/>
      <dgm:spPr/>
      <dgm:t>
        <a:bodyPr/>
        <a:lstStyle/>
        <a:p>
          <a:endParaRPr lang="en-IN"/>
        </a:p>
      </dgm:t>
    </dgm:pt>
    <dgm:pt modelId="{4DAA54E3-CB5B-4664-96A8-10A31FAA0176}" type="pres">
      <dgm:prSet presAssocID="{B091DF0A-109F-4F37-A8A2-B585A5246DFA}" presName="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BBDF0D-2CDA-478E-B774-28AE4EEE9078}" type="pres">
      <dgm:prSet presAssocID="{46806C06-83A9-41CC-A396-566A11DF1A78}" presName="sibTrans" presStyleLbl="sibTrans2D1" presStyleIdx="6" presStyleCnt="20"/>
      <dgm:spPr/>
      <dgm:t>
        <a:bodyPr/>
        <a:lstStyle/>
        <a:p>
          <a:endParaRPr lang="en-IN"/>
        </a:p>
      </dgm:t>
    </dgm:pt>
    <dgm:pt modelId="{901B82B1-9DB7-4C4C-9E84-663F566E6896}" type="pres">
      <dgm:prSet presAssocID="{46806C06-83A9-41CC-A396-566A11DF1A78}" presName="connectorText" presStyleLbl="sibTrans2D1" presStyleIdx="6" presStyleCnt="20"/>
      <dgm:spPr/>
      <dgm:t>
        <a:bodyPr/>
        <a:lstStyle/>
        <a:p>
          <a:endParaRPr lang="en-IN"/>
        </a:p>
      </dgm:t>
    </dgm:pt>
    <dgm:pt modelId="{948C5B1F-F305-4625-8824-7E85A39C4D64}" type="pres">
      <dgm:prSet presAssocID="{EA0F29CD-9FAE-4179-9C4E-91CB842F3EF4}" presName="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81C8FD-D3F6-400D-9E62-2D4A46A910EB}" type="pres">
      <dgm:prSet presAssocID="{3984C528-4AB4-4C9F-9073-6FA4A82E445A}" presName="sibTrans" presStyleLbl="sibTrans2D1" presStyleIdx="7" presStyleCnt="20"/>
      <dgm:spPr/>
      <dgm:t>
        <a:bodyPr/>
        <a:lstStyle/>
        <a:p>
          <a:endParaRPr lang="en-IN"/>
        </a:p>
      </dgm:t>
    </dgm:pt>
    <dgm:pt modelId="{B2B6F8B7-9D49-4E93-9988-CF0A6D2BD1E8}" type="pres">
      <dgm:prSet presAssocID="{3984C528-4AB4-4C9F-9073-6FA4A82E445A}" presName="connectorText" presStyleLbl="sibTrans2D1" presStyleIdx="7" presStyleCnt="20"/>
      <dgm:spPr/>
      <dgm:t>
        <a:bodyPr/>
        <a:lstStyle/>
        <a:p>
          <a:endParaRPr lang="en-IN"/>
        </a:p>
      </dgm:t>
    </dgm:pt>
    <dgm:pt modelId="{1FE516DE-4534-4388-AB68-CC0F4F048A0B}" type="pres">
      <dgm:prSet presAssocID="{C7135853-B220-4D9C-960C-C0FAEFECD3E0}" presName="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E51F0C-BCCC-4FAB-ADA1-C6C8EAADDAB3}" type="pres">
      <dgm:prSet presAssocID="{BA7ADF6B-E9BE-44E3-9A65-83827176F31B}" presName="sibTrans" presStyleLbl="sibTrans2D1" presStyleIdx="8" presStyleCnt="20"/>
      <dgm:spPr/>
      <dgm:t>
        <a:bodyPr/>
        <a:lstStyle/>
        <a:p>
          <a:endParaRPr lang="en-IN"/>
        </a:p>
      </dgm:t>
    </dgm:pt>
    <dgm:pt modelId="{FB8BDEAD-33CB-4390-85ED-2C2F0C997173}" type="pres">
      <dgm:prSet presAssocID="{BA7ADF6B-E9BE-44E3-9A65-83827176F31B}" presName="connectorText" presStyleLbl="sibTrans2D1" presStyleIdx="8" presStyleCnt="20"/>
      <dgm:spPr/>
      <dgm:t>
        <a:bodyPr/>
        <a:lstStyle/>
        <a:p>
          <a:endParaRPr lang="en-IN"/>
        </a:p>
      </dgm:t>
    </dgm:pt>
    <dgm:pt modelId="{0028B598-77E8-40AD-AB8B-96E3084E8092}" type="pres">
      <dgm:prSet presAssocID="{489A5FDD-98FB-48C8-80DA-6034D5FC7715}" presName="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8C2743-254B-4607-AD65-C8ADCBEFEC2E}" type="pres">
      <dgm:prSet presAssocID="{31096D72-1D47-4233-AAE8-6589CC612DE4}" presName="sibTrans" presStyleLbl="sibTrans2D1" presStyleIdx="9" presStyleCnt="20"/>
      <dgm:spPr/>
      <dgm:t>
        <a:bodyPr/>
        <a:lstStyle/>
        <a:p>
          <a:endParaRPr lang="en-IN"/>
        </a:p>
      </dgm:t>
    </dgm:pt>
    <dgm:pt modelId="{0B519F81-3A5A-492F-A447-8EEEDAF379BA}" type="pres">
      <dgm:prSet presAssocID="{31096D72-1D47-4233-AAE8-6589CC612DE4}" presName="connectorText" presStyleLbl="sibTrans2D1" presStyleIdx="9" presStyleCnt="20"/>
      <dgm:spPr/>
      <dgm:t>
        <a:bodyPr/>
        <a:lstStyle/>
        <a:p>
          <a:endParaRPr lang="en-IN"/>
        </a:p>
      </dgm:t>
    </dgm:pt>
    <dgm:pt modelId="{8181F2D7-E738-4CEA-AFE2-2BB40E502B0E}" type="pres">
      <dgm:prSet presAssocID="{459B1911-7109-4A88-92F9-1A74EC58EA7C}" presName="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99CB89-EA8F-4541-A26C-37EF9F96046F}" type="pres">
      <dgm:prSet presAssocID="{40BFCB48-87F2-48DF-9D5C-3C3125A7FEE2}" presName="sibTrans" presStyleLbl="sibTrans2D1" presStyleIdx="10" presStyleCnt="20"/>
      <dgm:spPr/>
      <dgm:t>
        <a:bodyPr/>
        <a:lstStyle/>
        <a:p>
          <a:endParaRPr lang="en-IN"/>
        </a:p>
      </dgm:t>
    </dgm:pt>
    <dgm:pt modelId="{08015D62-48A2-4103-9364-B4BD6DFE957D}" type="pres">
      <dgm:prSet presAssocID="{40BFCB48-87F2-48DF-9D5C-3C3125A7FEE2}" presName="connectorText" presStyleLbl="sibTrans2D1" presStyleIdx="10" presStyleCnt="20"/>
      <dgm:spPr/>
      <dgm:t>
        <a:bodyPr/>
        <a:lstStyle/>
        <a:p>
          <a:endParaRPr lang="en-IN"/>
        </a:p>
      </dgm:t>
    </dgm:pt>
    <dgm:pt modelId="{11312216-5A14-4FAB-9CFE-4FAFA439F114}" type="pres">
      <dgm:prSet presAssocID="{0A42B6CB-E680-4055-978A-A7441964B469}" presName="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9A8EB2-ECA5-4520-9ECF-AF352270B21A}" type="pres">
      <dgm:prSet presAssocID="{9E3BB5FB-55DA-4DF8-A1CA-C05D26B4C0DE}" presName="sibTrans" presStyleLbl="sibTrans2D1" presStyleIdx="11" presStyleCnt="20"/>
      <dgm:spPr/>
      <dgm:t>
        <a:bodyPr/>
        <a:lstStyle/>
        <a:p>
          <a:endParaRPr lang="en-IN"/>
        </a:p>
      </dgm:t>
    </dgm:pt>
    <dgm:pt modelId="{444F227D-9616-4923-B775-1A441FC37F36}" type="pres">
      <dgm:prSet presAssocID="{9E3BB5FB-55DA-4DF8-A1CA-C05D26B4C0DE}" presName="connectorText" presStyleLbl="sibTrans2D1" presStyleIdx="11" presStyleCnt="20"/>
      <dgm:spPr/>
      <dgm:t>
        <a:bodyPr/>
        <a:lstStyle/>
        <a:p>
          <a:endParaRPr lang="en-IN"/>
        </a:p>
      </dgm:t>
    </dgm:pt>
    <dgm:pt modelId="{59484601-5935-458A-927A-C51C2AB98A11}" type="pres">
      <dgm:prSet presAssocID="{EB8BCC61-3096-454D-BDC9-64A49388F322}" presName="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200AB9-B64B-4E8E-91EA-5DBD2F5C9D9D}" type="pres">
      <dgm:prSet presAssocID="{3F3E88AA-F90C-45D3-9693-1122F9B162F5}" presName="sibTrans" presStyleLbl="sibTrans2D1" presStyleIdx="12" presStyleCnt="20"/>
      <dgm:spPr/>
      <dgm:t>
        <a:bodyPr/>
        <a:lstStyle/>
        <a:p>
          <a:endParaRPr lang="en-IN"/>
        </a:p>
      </dgm:t>
    </dgm:pt>
    <dgm:pt modelId="{D87607F1-D78F-4025-BD25-D5C3E205504D}" type="pres">
      <dgm:prSet presAssocID="{3F3E88AA-F90C-45D3-9693-1122F9B162F5}" presName="connectorText" presStyleLbl="sibTrans2D1" presStyleIdx="12" presStyleCnt="20"/>
      <dgm:spPr/>
      <dgm:t>
        <a:bodyPr/>
        <a:lstStyle/>
        <a:p>
          <a:endParaRPr lang="en-IN"/>
        </a:p>
      </dgm:t>
    </dgm:pt>
    <dgm:pt modelId="{A85D8A8C-5D70-4962-ADB5-FB3346C8A1E8}" type="pres">
      <dgm:prSet presAssocID="{C5A99794-8DAA-46B4-A5A3-73B7DE578B83}" presName="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BB4BDF-2D72-485E-8361-9C92A514C5AF}" type="pres">
      <dgm:prSet presAssocID="{D5AB2F35-39D4-47DD-99CA-28146E5B6BBD}" presName="sibTrans" presStyleLbl="sibTrans2D1" presStyleIdx="13" presStyleCnt="20"/>
      <dgm:spPr/>
      <dgm:t>
        <a:bodyPr/>
        <a:lstStyle/>
        <a:p>
          <a:endParaRPr lang="en-IN"/>
        </a:p>
      </dgm:t>
    </dgm:pt>
    <dgm:pt modelId="{FD75E956-23BA-4E31-9C41-899E602FE2F9}" type="pres">
      <dgm:prSet presAssocID="{D5AB2F35-39D4-47DD-99CA-28146E5B6BBD}" presName="connectorText" presStyleLbl="sibTrans2D1" presStyleIdx="13" presStyleCnt="20"/>
      <dgm:spPr/>
      <dgm:t>
        <a:bodyPr/>
        <a:lstStyle/>
        <a:p>
          <a:endParaRPr lang="en-IN"/>
        </a:p>
      </dgm:t>
    </dgm:pt>
    <dgm:pt modelId="{17126091-F845-4920-9654-7315A31BF728}" type="pres">
      <dgm:prSet presAssocID="{E2B6FA25-A8A2-4FE7-9D08-7AD861BB0177}" presName="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045D84-74BD-42DD-9410-B2CED648738A}" type="pres">
      <dgm:prSet presAssocID="{212B54B4-4062-46E3-9C9E-6A8B6E820C9D}" presName="sibTrans" presStyleLbl="sibTrans2D1" presStyleIdx="14" presStyleCnt="20"/>
      <dgm:spPr/>
      <dgm:t>
        <a:bodyPr/>
        <a:lstStyle/>
        <a:p>
          <a:endParaRPr lang="en-IN"/>
        </a:p>
      </dgm:t>
    </dgm:pt>
    <dgm:pt modelId="{B8C627C7-94D0-476F-ABAA-5F9453EAB6EC}" type="pres">
      <dgm:prSet presAssocID="{212B54B4-4062-46E3-9C9E-6A8B6E820C9D}" presName="connectorText" presStyleLbl="sibTrans2D1" presStyleIdx="14" presStyleCnt="20"/>
      <dgm:spPr/>
      <dgm:t>
        <a:bodyPr/>
        <a:lstStyle/>
        <a:p>
          <a:endParaRPr lang="en-IN"/>
        </a:p>
      </dgm:t>
    </dgm:pt>
    <dgm:pt modelId="{EB308009-9F4F-42D9-AC5B-D8DD78768172}" type="pres">
      <dgm:prSet presAssocID="{3E2CC4ED-D942-4788-BC71-A5490A9D5067}" presName="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4E06B7-8D09-4AD3-AD36-DA5D374F7CB0}" type="pres">
      <dgm:prSet presAssocID="{4B69C431-1ECF-4BD5-9F0D-D97AADEDAACC}" presName="sibTrans" presStyleLbl="sibTrans2D1" presStyleIdx="15" presStyleCnt="20"/>
      <dgm:spPr/>
      <dgm:t>
        <a:bodyPr/>
        <a:lstStyle/>
        <a:p>
          <a:endParaRPr lang="en-IN"/>
        </a:p>
      </dgm:t>
    </dgm:pt>
    <dgm:pt modelId="{64BC80BD-3DC8-4031-9003-EE556A5A9656}" type="pres">
      <dgm:prSet presAssocID="{4B69C431-1ECF-4BD5-9F0D-D97AADEDAACC}" presName="connectorText" presStyleLbl="sibTrans2D1" presStyleIdx="15" presStyleCnt="20"/>
      <dgm:spPr/>
      <dgm:t>
        <a:bodyPr/>
        <a:lstStyle/>
        <a:p>
          <a:endParaRPr lang="en-IN"/>
        </a:p>
      </dgm:t>
    </dgm:pt>
    <dgm:pt modelId="{ACFD4E98-DE17-45E2-9184-1DEF00550ACA}" type="pres">
      <dgm:prSet presAssocID="{1792C633-A21F-4010-934E-FB817222F4FB}" presName="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068B56-6E83-45B5-9A32-838131D93DE4}" type="pres">
      <dgm:prSet presAssocID="{E3367995-EC8C-4188-8D61-5BBEDE08A7FA}" presName="sibTrans" presStyleLbl="sibTrans2D1" presStyleIdx="16" presStyleCnt="20"/>
      <dgm:spPr/>
      <dgm:t>
        <a:bodyPr/>
        <a:lstStyle/>
        <a:p>
          <a:endParaRPr lang="en-IN"/>
        </a:p>
      </dgm:t>
    </dgm:pt>
    <dgm:pt modelId="{FA59411C-297B-4FD4-BAB3-F2E4CEB3B7BE}" type="pres">
      <dgm:prSet presAssocID="{E3367995-EC8C-4188-8D61-5BBEDE08A7FA}" presName="connectorText" presStyleLbl="sibTrans2D1" presStyleIdx="16" presStyleCnt="20"/>
      <dgm:spPr/>
      <dgm:t>
        <a:bodyPr/>
        <a:lstStyle/>
        <a:p>
          <a:endParaRPr lang="en-IN"/>
        </a:p>
      </dgm:t>
    </dgm:pt>
    <dgm:pt modelId="{89CCEACD-8500-464D-AEDA-873EA6C64912}" type="pres">
      <dgm:prSet presAssocID="{0BDEBDE8-86BC-4164-A0FB-F2C22F592FC9}" presName="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E70EEB-0E77-4C2F-A6B2-1927D7A1F4F3}" type="pres">
      <dgm:prSet presAssocID="{E9FEEB24-E255-4EEF-AF9C-438D5E66EAF4}" presName="sibTrans" presStyleLbl="sibTrans2D1" presStyleIdx="17" presStyleCnt="20"/>
      <dgm:spPr/>
      <dgm:t>
        <a:bodyPr/>
        <a:lstStyle/>
        <a:p>
          <a:endParaRPr lang="en-IN"/>
        </a:p>
      </dgm:t>
    </dgm:pt>
    <dgm:pt modelId="{27AA92BA-5091-4DCD-8E21-CE7ADB5C02B5}" type="pres">
      <dgm:prSet presAssocID="{E9FEEB24-E255-4EEF-AF9C-438D5E66EAF4}" presName="connectorText" presStyleLbl="sibTrans2D1" presStyleIdx="17" presStyleCnt="20"/>
      <dgm:spPr/>
      <dgm:t>
        <a:bodyPr/>
        <a:lstStyle/>
        <a:p>
          <a:endParaRPr lang="en-IN"/>
        </a:p>
      </dgm:t>
    </dgm:pt>
    <dgm:pt modelId="{0F7EB172-2306-4D26-9398-8D4E73099C4A}" type="pres">
      <dgm:prSet presAssocID="{8DF0A8A0-A493-477D-904B-81202A4C3C9C}" presName="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8720F1-554D-4D69-B690-3D3B199E95C9}" type="pres">
      <dgm:prSet presAssocID="{172D2D48-F93C-4742-AEA1-5A8A38DC7ED9}" presName="sibTrans" presStyleLbl="sibTrans2D1" presStyleIdx="18" presStyleCnt="20"/>
      <dgm:spPr/>
      <dgm:t>
        <a:bodyPr/>
        <a:lstStyle/>
        <a:p>
          <a:endParaRPr lang="en-IN"/>
        </a:p>
      </dgm:t>
    </dgm:pt>
    <dgm:pt modelId="{1857C074-1DBD-412E-A115-62E1CF1E6E67}" type="pres">
      <dgm:prSet presAssocID="{172D2D48-F93C-4742-AEA1-5A8A38DC7ED9}" presName="connectorText" presStyleLbl="sibTrans2D1" presStyleIdx="18" presStyleCnt="20"/>
      <dgm:spPr/>
      <dgm:t>
        <a:bodyPr/>
        <a:lstStyle/>
        <a:p>
          <a:endParaRPr lang="en-IN"/>
        </a:p>
      </dgm:t>
    </dgm:pt>
    <dgm:pt modelId="{D9A0F311-01A0-43A2-80EE-5F2810F8B31B}" type="pres">
      <dgm:prSet presAssocID="{1A4F6FDC-E833-421A-B232-89152CB27D0E}" presName="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B4C227-7D00-4D86-B7A2-F36F30C5229F}" type="pres">
      <dgm:prSet presAssocID="{765E8879-F483-4D24-A11B-7983B276781E}" presName="sibTrans" presStyleLbl="sibTrans2D1" presStyleIdx="19" presStyleCnt="20"/>
      <dgm:spPr/>
      <dgm:t>
        <a:bodyPr/>
        <a:lstStyle/>
        <a:p>
          <a:endParaRPr lang="en-IN"/>
        </a:p>
      </dgm:t>
    </dgm:pt>
    <dgm:pt modelId="{FDEC4E08-C22B-4F4B-BFCF-3B3A5962C394}" type="pres">
      <dgm:prSet presAssocID="{765E8879-F483-4D24-A11B-7983B276781E}" presName="connectorText" presStyleLbl="sibTrans2D1" presStyleIdx="19" presStyleCnt="20"/>
      <dgm:spPr/>
      <dgm:t>
        <a:bodyPr/>
        <a:lstStyle/>
        <a:p>
          <a:endParaRPr lang="en-IN"/>
        </a:p>
      </dgm:t>
    </dgm:pt>
    <dgm:pt modelId="{2F7C9CF6-8014-4529-BA19-3CE096E4C60C}" type="pres">
      <dgm:prSet presAssocID="{2417DC80-6C1E-4AE6-A4FF-0B460262895B}" presName="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6E2CB00-6A8B-411D-993E-E57BF65524D5}" type="presOf" srcId="{0A42B6CB-E680-4055-978A-A7441964B469}" destId="{11312216-5A14-4FAB-9CFE-4FAFA439F114}" srcOrd="0" destOrd="0" presId="urn:microsoft.com/office/officeart/2005/8/layout/process5"/>
    <dgm:cxn modelId="{0A320044-E55F-4037-BDF5-8F6CAD930A1A}" type="presOf" srcId="{E3367995-EC8C-4188-8D61-5BBEDE08A7FA}" destId="{FA59411C-297B-4FD4-BAB3-F2E4CEB3B7BE}" srcOrd="1" destOrd="0" presId="urn:microsoft.com/office/officeart/2005/8/layout/process5"/>
    <dgm:cxn modelId="{FC3D47D0-7BD3-4525-9C41-8885F6938BA6}" srcId="{7D5A1697-6F59-423A-824A-B9ACC5EF7552}" destId="{C7135853-B220-4D9C-960C-C0FAEFECD3E0}" srcOrd="8" destOrd="0" parTransId="{EE83ED16-5893-49E5-BB24-44AFEAEB1519}" sibTransId="{BA7ADF6B-E9BE-44E3-9A65-83827176F31B}"/>
    <dgm:cxn modelId="{2B4D9ECC-B9B4-475C-92DF-EABD2FA961F0}" type="presOf" srcId="{ECC8133F-6391-4FFE-B874-8EF7BE439C9B}" destId="{1AD2E557-2800-41B3-B97C-572B94C4C2F9}" srcOrd="0" destOrd="0" presId="urn:microsoft.com/office/officeart/2005/8/layout/process5"/>
    <dgm:cxn modelId="{4809CD24-78F5-4E32-8ACD-481C65EF2ADC}" srcId="{7D5A1697-6F59-423A-824A-B9ACC5EF7552}" destId="{3E2CC4ED-D942-4788-BC71-A5490A9D5067}" srcOrd="15" destOrd="0" parTransId="{E6DB27FF-0F0D-4006-9F4A-A468FDD82CD5}" sibTransId="{4B69C431-1ECF-4BD5-9F0D-D97AADEDAACC}"/>
    <dgm:cxn modelId="{EB5E1FD6-7549-4470-A681-BD0D747A70A0}" srcId="{7D5A1697-6F59-423A-824A-B9ACC5EF7552}" destId="{EB8BCC61-3096-454D-BDC9-64A49388F322}" srcOrd="12" destOrd="0" parTransId="{C0A9E713-90EF-40EA-9733-49137DEE761A}" sibTransId="{3F3E88AA-F90C-45D3-9693-1122F9B162F5}"/>
    <dgm:cxn modelId="{37C6B474-617C-4C5A-9ED1-4E185E33EF74}" srcId="{7D5A1697-6F59-423A-824A-B9ACC5EF7552}" destId="{2376F7D3-9CF3-44E0-88FD-333DD3E5CE6F}" srcOrd="0" destOrd="0" parTransId="{F0640D42-0082-4960-9794-5C2E7188FF93}" sibTransId="{ECC8133F-6391-4FFE-B874-8EF7BE439C9B}"/>
    <dgm:cxn modelId="{009C14A4-4879-4BD8-AADE-565242BAFB9F}" type="presOf" srcId="{46806C06-83A9-41CC-A396-566A11DF1A78}" destId="{901B82B1-9DB7-4C4C-9E84-663F566E6896}" srcOrd="1" destOrd="0" presId="urn:microsoft.com/office/officeart/2005/8/layout/process5"/>
    <dgm:cxn modelId="{72DE52EE-D70B-4EA5-BCDC-12F569D5D7A6}" srcId="{7D5A1697-6F59-423A-824A-B9ACC5EF7552}" destId="{EA0F29CD-9FAE-4179-9C4E-91CB842F3EF4}" srcOrd="7" destOrd="0" parTransId="{64F7DB70-26B4-45DD-9295-DC582BD0910B}" sibTransId="{3984C528-4AB4-4C9F-9073-6FA4A82E445A}"/>
    <dgm:cxn modelId="{81412184-F54C-4D4A-A43E-9FC89EA6E08E}" type="presOf" srcId="{A4DE489E-0A03-42A5-8EEE-E9AC3A033BBD}" destId="{516CF9FC-1B82-4729-85D0-7E3E727F209E}" srcOrd="0" destOrd="0" presId="urn:microsoft.com/office/officeart/2005/8/layout/process5"/>
    <dgm:cxn modelId="{26BD9938-4D9B-4FF1-8EFB-DC72CCF7B65C}" type="presOf" srcId="{E2B6FA25-A8A2-4FE7-9D08-7AD861BB0177}" destId="{17126091-F845-4920-9654-7315A31BF728}" srcOrd="0" destOrd="0" presId="urn:microsoft.com/office/officeart/2005/8/layout/process5"/>
    <dgm:cxn modelId="{D770D12C-0784-4824-AFFE-4C892736CD47}" type="presOf" srcId="{212B54B4-4062-46E3-9C9E-6A8B6E820C9D}" destId="{B8C627C7-94D0-476F-ABAA-5F9453EAB6EC}" srcOrd="1" destOrd="0" presId="urn:microsoft.com/office/officeart/2005/8/layout/process5"/>
    <dgm:cxn modelId="{E3250E1E-4C92-4E07-9A5A-7A45B007AC32}" type="presOf" srcId="{EA0F29CD-9FAE-4179-9C4E-91CB842F3EF4}" destId="{948C5B1F-F305-4625-8824-7E85A39C4D64}" srcOrd="0" destOrd="0" presId="urn:microsoft.com/office/officeart/2005/8/layout/process5"/>
    <dgm:cxn modelId="{64A84744-E5A8-420B-89AF-F13A5AEFCF7A}" type="presOf" srcId="{1232B32B-3FBC-4F69-B045-69E659B4ECE6}" destId="{8661B3AA-47E9-49AA-BFA2-89106968E4A4}" srcOrd="0" destOrd="0" presId="urn:microsoft.com/office/officeart/2005/8/layout/process5"/>
    <dgm:cxn modelId="{B2BCA9EC-52FE-45F2-9EA6-BDDE1A07A173}" type="presOf" srcId="{40BFCB48-87F2-48DF-9D5C-3C3125A7FEE2}" destId="{BE99CB89-EA8F-4541-A26C-37EF9F96046F}" srcOrd="0" destOrd="0" presId="urn:microsoft.com/office/officeart/2005/8/layout/process5"/>
    <dgm:cxn modelId="{CF3D4D87-8229-45E2-A0FF-2694BEF69A3C}" srcId="{7D5A1697-6F59-423A-824A-B9ACC5EF7552}" destId="{CBDB3184-8565-4AD4-A9E8-57F9B53538EF}" srcOrd="3" destOrd="0" parTransId="{05118E35-B2FB-4CF4-8916-470A3622CF0D}" sibTransId="{041E9A50-D6F1-4377-A197-92BBF40AEC93}"/>
    <dgm:cxn modelId="{3053B79B-3AFE-4F64-818F-3870130D34EC}" srcId="{7D5A1697-6F59-423A-824A-B9ACC5EF7552}" destId="{459B1911-7109-4A88-92F9-1A74EC58EA7C}" srcOrd="10" destOrd="0" parTransId="{B1F86A16-5BFF-4D40-927B-85DF8216371E}" sibTransId="{40BFCB48-87F2-48DF-9D5C-3C3125A7FEE2}"/>
    <dgm:cxn modelId="{5F01B8A2-BDE7-44E9-938F-E096E76EE2CF}" type="presOf" srcId="{F6576777-0163-413E-909C-A6E238705E0F}" destId="{68FE0C37-A70E-4A2F-910D-17AD7B4CBCF3}" srcOrd="0" destOrd="0" presId="urn:microsoft.com/office/officeart/2005/8/layout/process5"/>
    <dgm:cxn modelId="{CFBAB9B4-0B0A-41A4-8631-9436A7F64760}" type="presOf" srcId="{4B69C431-1ECF-4BD5-9F0D-D97AADEDAACC}" destId="{64BC80BD-3DC8-4031-9003-EE556A5A9656}" srcOrd="1" destOrd="0" presId="urn:microsoft.com/office/officeart/2005/8/layout/process5"/>
    <dgm:cxn modelId="{E917F126-0ADB-4ADC-B4AB-E85FD8E2E8BB}" type="presOf" srcId="{D5AB2F35-39D4-47DD-99CA-28146E5B6BBD}" destId="{FD75E956-23BA-4E31-9C41-899E602FE2F9}" srcOrd="1" destOrd="0" presId="urn:microsoft.com/office/officeart/2005/8/layout/process5"/>
    <dgm:cxn modelId="{237ECC98-1D69-4C48-B6EB-7DDE0C386AC6}" type="presOf" srcId="{9E3BB5FB-55DA-4DF8-A1CA-C05D26B4C0DE}" destId="{444F227D-9616-4923-B775-1A441FC37F36}" srcOrd="1" destOrd="0" presId="urn:microsoft.com/office/officeart/2005/8/layout/process5"/>
    <dgm:cxn modelId="{16190904-41F3-4983-BDFB-EC81B39BED80}" type="presOf" srcId="{0BDEBDE8-86BC-4164-A0FB-F2C22F592FC9}" destId="{89CCEACD-8500-464D-AEDA-873EA6C64912}" srcOrd="0" destOrd="0" presId="urn:microsoft.com/office/officeart/2005/8/layout/process5"/>
    <dgm:cxn modelId="{AC38617D-3A71-46F7-B5EE-1F3CCF9C5E24}" type="presOf" srcId="{C7135853-B220-4D9C-960C-C0FAEFECD3E0}" destId="{1FE516DE-4534-4388-AB68-CC0F4F048A0B}" srcOrd="0" destOrd="0" presId="urn:microsoft.com/office/officeart/2005/8/layout/process5"/>
    <dgm:cxn modelId="{E4EE84B5-9D07-41A8-9A48-190AB4073A7B}" type="presOf" srcId="{041E9A50-D6F1-4377-A197-92BBF40AEC93}" destId="{6F57B005-F2FD-423E-8EBA-72AA23C20BE7}" srcOrd="1" destOrd="0" presId="urn:microsoft.com/office/officeart/2005/8/layout/process5"/>
    <dgm:cxn modelId="{F48E3DF1-F8AE-40F5-84FD-FF4FCCB0D78E}" srcId="{7D5A1697-6F59-423A-824A-B9ACC5EF7552}" destId="{E2B6FA25-A8A2-4FE7-9D08-7AD861BB0177}" srcOrd="14" destOrd="0" parTransId="{DF636F6D-7511-41B0-A230-10485FE18880}" sibTransId="{212B54B4-4062-46E3-9C9E-6A8B6E820C9D}"/>
    <dgm:cxn modelId="{DE38CDB6-63B1-4ED1-B500-6853EC657548}" srcId="{7D5A1697-6F59-423A-824A-B9ACC5EF7552}" destId="{0BDEBDE8-86BC-4164-A0FB-F2C22F592FC9}" srcOrd="17" destOrd="0" parTransId="{8E244913-9E0B-486A-BEC1-30CA7D94F41A}" sibTransId="{E9FEEB24-E255-4EEF-AF9C-438D5E66EAF4}"/>
    <dgm:cxn modelId="{C8994E80-C455-4782-9E91-D0DF3BB58936}" srcId="{7D5A1697-6F59-423A-824A-B9ACC5EF7552}" destId="{1792C633-A21F-4010-934E-FB817222F4FB}" srcOrd="16" destOrd="0" parTransId="{6F2D10B6-741F-452A-AC87-7860BC9CD296}" sibTransId="{E3367995-EC8C-4188-8D61-5BBEDE08A7FA}"/>
    <dgm:cxn modelId="{C0ABDEF2-3154-4E12-99B3-E645AEF62DE8}" type="presOf" srcId="{3F3E88AA-F90C-45D3-9693-1122F9B162F5}" destId="{D87607F1-D78F-4025-BD25-D5C3E205504D}" srcOrd="1" destOrd="0" presId="urn:microsoft.com/office/officeart/2005/8/layout/process5"/>
    <dgm:cxn modelId="{D2315A95-6CA5-4DE4-9461-4EABC7E8313C}" type="presOf" srcId="{E3367995-EC8C-4188-8D61-5BBEDE08A7FA}" destId="{B6068B56-6E83-45B5-9A32-838131D93DE4}" srcOrd="0" destOrd="0" presId="urn:microsoft.com/office/officeart/2005/8/layout/process5"/>
    <dgm:cxn modelId="{3456977D-7D0A-4567-BD34-7824216D0B92}" type="presOf" srcId="{E9FEEB24-E255-4EEF-AF9C-438D5E66EAF4}" destId="{27AA92BA-5091-4DCD-8E21-CE7ADB5C02B5}" srcOrd="1" destOrd="0" presId="urn:microsoft.com/office/officeart/2005/8/layout/process5"/>
    <dgm:cxn modelId="{047114CA-E9A4-4BEC-834F-AAD14CB94C74}" type="presOf" srcId="{041E9A50-D6F1-4377-A197-92BBF40AEC93}" destId="{C3673654-4A27-47F8-8CA3-C918E6217EC4}" srcOrd="0" destOrd="0" presId="urn:microsoft.com/office/officeart/2005/8/layout/process5"/>
    <dgm:cxn modelId="{554C000E-26DC-45F1-8509-30A905E98DC1}" type="presOf" srcId="{F6576777-0163-413E-909C-A6E238705E0F}" destId="{C35414D2-2527-47B4-8ED2-2A935AB231DC}" srcOrd="1" destOrd="0" presId="urn:microsoft.com/office/officeart/2005/8/layout/process5"/>
    <dgm:cxn modelId="{E4BF806B-4AB0-48E3-89DC-1CB09B1AAD8F}" type="presOf" srcId="{40BFCB48-87F2-48DF-9D5C-3C3125A7FEE2}" destId="{08015D62-48A2-4103-9364-B4BD6DFE957D}" srcOrd="1" destOrd="0" presId="urn:microsoft.com/office/officeart/2005/8/layout/process5"/>
    <dgm:cxn modelId="{9368D831-F2DB-4740-80A4-DDB6210B3EE7}" type="presOf" srcId="{F52DB8B5-5499-4589-B295-82B714C1E956}" destId="{75913B65-8C5F-4FA3-8555-D98DB881AEC0}" srcOrd="0" destOrd="0" presId="urn:microsoft.com/office/officeart/2005/8/layout/process5"/>
    <dgm:cxn modelId="{B20B203D-50D2-467C-B147-5DF3F795DC52}" type="presOf" srcId="{CBDB3184-8565-4AD4-A9E8-57F9B53538EF}" destId="{D66990D9-CAA9-41BA-8A54-9299B35D6CE0}" srcOrd="0" destOrd="0" presId="urn:microsoft.com/office/officeart/2005/8/layout/process5"/>
    <dgm:cxn modelId="{7C613280-2274-4112-A584-5D697FA33639}" type="presOf" srcId="{9E3BB5FB-55DA-4DF8-A1CA-C05D26B4C0DE}" destId="{5A9A8EB2-ECA5-4520-9ECF-AF352270B21A}" srcOrd="0" destOrd="0" presId="urn:microsoft.com/office/officeart/2005/8/layout/process5"/>
    <dgm:cxn modelId="{AFE587A1-45F5-4311-B25A-2D0DF3FA8CF6}" type="presOf" srcId="{172D2D48-F93C-4742-AEA1-5A8A38DC7ED9}" destId="{CC8720F1-554D-4D69-B690-3D3B199E95C9}" srcOrd="0" destOrd="0" presId="urn:microsoft.com/office/officeart/2005/8/layout/process5"/>
    <dgm:cxn modelId="{739F5E91-0DA5-4900-B86A-F5946833B58E}" srcId="{7D5A1697-6F59-423A-824A-B9ACC5EF7552}" destId="{A4DE489E-0A03-42A5-8EEE-E9AC3A033BBD}" srcOrd="5" destOrd="0" parTransId="{168DA606-B384-44FD-BC53-EE557C3F387C}" sibTransId="{F6576777-0163-413E-909C-A6E238705E0F}"/>
    <dgm:cxn modelId="{D2714B65-9F04-4390-BE94-296CC9FBAA98}" srcId="{7D5A1697-6F59-423A-824A-B9ACC5EF7552}" destId="{B8F9866F-70F2-4E29-B98B-28B7FEA28FF4}" srcOrd="1" destOrd="0" parTransId="{898224F7-85B2-49AC-9D58-9E679DC2F178}" sibTransId="{73E5551F-6E69-4116-BF84-EDA1AB666754}"/>
    <dgm:cxn modelId="{FD3D2DD8-8A20-4CCF-A22F-0B6A6646A2CC}" type="presOf" srcId="{765E8879-F483-4D24-A11B-7983B276781E}" destId="{FDEC4E08-C22B-4F4B-BFCF-3B3A5962C394}" srcOrd="1" destOrd="0" presId="urn:microsoft.com/office/officeart/2005/8/layout/process5"/>
    <dgm:cxn modelId="{13C3D364-ABE5-44E9-8495-55C081E3D28B}" srcId="{7D5A1697-6F59-423A-824A-B9ACC5EF7552}" destId="{516BA6D9-8EB3-46CC-B4D7-F339EA58B9D7}" srcOrd="4" destOrd="0" parTransId="{C3412E90-1768-4088-A834-BFB864DD6166}" sibTransId="{1232B32B-3FBC-4F69-B045-69E659B4ECE6}"/>
    <dgm:cxn modelId="{891C804C-29F5-4FB0-AAF5-3E8EAF0E3532}" srcId="{7D5A1697-6F59-423A-824A-B9ACC5EF7552}" destId="{1A4F6FDC-E833-421A-B232-89152CB27D0E}" srcOrd="19" destOrd="0" parTransId="{D532A01C-0033-4F96-8614-B98B1377A790}" sibTransId="{765E8879-F483-4D24-A11B-7983B276781E}"/>
    <dgm:cxn modelId="{C87D468F-8F63-4BEC-8CB2-1D0A00EB3E1A}" srcId="{7D5A1697-6F59-423A-824A-B9ACC5EF7552}" destId="{2417DC80-6C1E-4AE6-A4FF-0B460262895B}" srcOrd="20" destOrd="0" parTransId="{3C632E9D-E4C7-4514-AB33-14660AF75CC0}" sibTransId="{1D6C67DD-5EAB-48A8-BD1D-8082D8A9DADE}"/>
    <dgm:cxn modelId="{F8A91EDA-5AD0-4AA2-9013-97BA68EB6ACD}" type="presOf" srcId="{BA7ADF6B-E9BE-44E3-9A65-83827176F31B}" destId="{FB8BDEAD-33CB-4390-85ED-2C2F0C997173}" srcOrd="1" destOrd="0" presId="urn:microsoft.com/office/officeart/2005/8/layout/process5"/>
    <dgm:cxn modelId="{A26EF2D7-C8AB-4374-B775-651C952A97E9}" srcId="{7D5A1697-6F59-423A-824A-B9ACC5EF7552}" destId="{B091DF0A-109F-4F37-A8A2-B585A5246DFA}" srcOrd="6" destOrd="0" parTransId="{80665FB1-2CEF-45CB-AA7F-B880AF6BD5D5}" sibTransId="{46806C06-83A9-41CC-A396-566A11DF1A78}"/>
    <dgm:cxn modelId="{3840EF56-7351-4C76-975A-F02E45811CBF}" type="presOf" srcId="{B8F9866F-70F2-4E29-B98B-28B7FEA28FF4}" destId="{27D7930C-8184-4F1D-8D11-B2EED0FB7297}" srcOrd="0" destOrd="0" presId="urn:microsoft.com/office/officeart/2005/8/layout/process5"/>
    <dgm:cxn modelId="{0AD51B99-873E-4727-B561-B29D8FCCA987}" type="presOf" srcId="{3984C528-4AB4-4C9F-9073-6FA4A82E445A}" destId="{1F81C8FD-D3F6-400D-9E62-2D4A46A910EB}" srcOrd="0" destOrd="0" presId="urn:microsoft.com/office/officeart/2005/8/layout/process5"/>
    <dgm:cxn modelId="{8FFB0454-B458-4418-AF83-ECBEAE015BD3}" srcId="{7D5A1697-6F59-423A-824A-B9ACC5EF7552}" destId="{8DF0A8A0-A493-477D-904B-81202A4C3C9C}" srcOrd="18" destOrd="0" parTransId="{1A64FC64-C41E-4498-8F1C-AA822C4B715C}" sibTransId="{172D2D48-F93C-4742-AEA1-5A8A38DC7ED9}"/>
    <dgm:cxn modelId="{2F3575A8-EF7C-4789-9328-98C076F16172}" type="presOf" srcId="{31096D72-1D47-4233-AAE8-6589CC612DE4}" destId="{488C2743-254B-4607-AD65-C8ADCBEFEC2E}" srcOrd="0" destOrd="0" presId="urn:microsoft.com/office/officeart/2005/8/layout/process5"/>
    <dgm:cxn modelId="{F39426BD-3850-43A3-AB47-22B08AA6457F}" type="presOf" srcId="{C5A99794-8DAA-46B4-A5A3-73B7DE578B83}" destId="{A85D8A8C-5D70-4962-ADB5-FB3346C8A1E8}" srcOrd="0" destOrd="0" presId="urn:microsoft.com/office/officeart/2005/8/layout/process5"/>
    <dgm:cxn modelId="{7B6A88EA-D251-4A95-8516-84CA397F87DF}" type="presOf" srcId="{73E5551F-6E69-4116-BF84-EDA1AB666754}" destId="{BFF301C2-8501-4FF2-87A0-7071A45E1DAC}" srcOrd="1" destOrd="0" presId="urn:microsoft.com/office/officeart/2005/8/layout/process5"/>
    <dgm:cxn modelId="{806EF865-8072-4E8B-8147-BD26F118D342}" type="presOf" srcId="{4B69C431-1ECF-4BD5-9F0D-D97AADEDAACC}" destId="{EC4E06B7-8D09-4AD3-AD36-DA5D374F7CB0}" srcOrd="0" destOrd="0" presId="urn:microsoft.com/office/officeart/2005/8/layout/process5"/>
    <dgm:cxn modelId="{BB54ECC6-43C4-4E59-8F82-CC70D6C05E3A}" type="presOf" srcId="{B091DF0A-109F-4F37-A8A2-B585A5246DFA}" destId="{4DAA54E3-CB5B-4664-96A8-10A31FAA0176}" srcOrd="0" destOrd="0" presId="urn:microsoft.com/office/officeart/2005/8/layout/process5"/>
    <dgm:cxn modelId="{BCC9C25D-27AA-40BC-9732-540FA2C2CC8B}" type="presOf" srcId="{3984C528-4AB4-4C9F-9073-6FA4A82E445A}" destId="{B2B6F8B7-9D49-4E93-9988-CF0A6D2BD1E8}" srcOrd="1" destOrd="0" presId="urn:microsoft.com/office/officeart/2005/8/layout/process5"/>
    <dgm:cxn modelId="{7FD1B702-4E2C-4096-B2ED-80A8B4411432}" type="presOf" srcId="{1A4F6FDC-E833-421A-B232-89152CB27D0E}" destId="{D9A0F311-01A0-43A2-80EE-5F2810F8B31B}" srcOrd="0" destOrd="0" presId="urn:microsoft.com/office/officeart/2005/8/layout/process5"/>
    <dgm:cxn modelId="{6214813E-4143-4793-9483-9642B22C29BD}" type="presOf" srcId="{1792C633-A21F-4010-934E-FB817222F4FB}" destId="{ACFD4E98-DE17-45E2-9184-1DEF00550ACA}" srcOrd="0" destOrd="0" presId="urn:microsoft.com/office/officeart/2005/8/layout/process5"/>
    <dgm:cxn modelId="{D03B1504-F5CE-4D51-87C9-F77127BDC501}" type="presOf" srcId="{1232B32B-3FBC-4F69-B045-69E659B4ECE6}" destId="{72B14D2F-7919-46E4-8C5F-4C9B88FE2490}" srcOrd="1" destOrd="0" presId="urn:microsoft.com/office/officeart/2005/8/layout/process5"/>
    <dgm:cxn modelId="{9676103F-BED1-40E3-A222-789F19FBC41C}" type="presOf" srcId="{D5AB2F35-39D4-47DD-99CA-28146E5B6BBD}" destId="{0DBB4BDF-2D72-485E-8361-9C92A514C5AF}" srcOrd="0" destOrd="0" presId="urn:microsoft.com/office/officeart/2005/8/layout/process5"/>
    <dgm:cxn modelId="{A27AA5A2-C744-4BB5-BC76-CDFC7FA713F0}" type="presOf" srcId="{B6EF4A58-8263-4B5D-93EB-341657F89D1D}" destId="{4B896B58-286D-43FD-9326-3A5BD071CBA7}" srcOrd="0" destOrd="0" presId="urn:microsoft.com/office/officeart/2005/8/layout/process5"/>
    <dgm:cxn modelId="{C4037864-BF7B-4DE1-9AEE-A88465728339}" srcId="{7D5A1697-6F59-423A-824A-B9ACC5EF7552}" destId="{B6EF4A58-8263-4B5D-93EB-341657F89D1D}" srcOrd="2" destOrd="0" parTransId="{C646E2DB-0CA6-4D5A-BB7A-AE9231A6C21D}" sibTransId="{F52DB8B5-5499-4589-B295-82B714C1E956}"/>
    <dgm:cxn modelId="{DE456BFC-2F68-4EE3-8073-0EE8BE4EA779}" type="presOf" srcId="{8DF0A8A0-A493-477D-904B-81202A4C3C9C}" destId="{0F7EB172-2306-4D26-9398-8D4E73099C4A}" srcOrd="0" destOrd="0" presId="urn:microsoft.com/office/officeart/2005/8/layout/process5"/>
    <dgm:cxn modelId="{BAD74108-699E-47E3-A6B6-B8073038E56D}" type="presOf" srcId="{E9FEEB24-E255-4EEF-AF9C-438D5E66EAF4}" destId="{B9E70EEB-0E77-4C2F-A6B2-1927D7A1F4F3}" srcOrd="0" destOrd="0" presId="urn:microsoft.com/office/officeart/2005/8/layout/process5"/>
    <dgm:cxn modelId="{F0243C7A-E2AA-4FC4-9759-408661362D9E}" type="presOf" srcId="{3F3E88AA-F90C-45D3-9693-1122F9B162F5}" destId="{4C200AB9-B64B-4E8E-91EA-5DBD2F5C9D9D}" srcOrd="0" destOrd="0" presId="urn:microsoft.com/office/officeart/2005/8/layout/process5"/>
    <dgm:cxn modelId="{8BC32D5B-9157-4985-87C9-0A390CC15D43}" type="presOf" srcId="{F52DB8B5-5499-4589-B295-82B714C1E956}" destId="{3111CF17-0807-4C45-9032-E6EA77EFA810}" srcOrd="1" destOrd="0" presId="urn:microsoft.com/office/officeart/2005/8/layout/process5"/>
    <dgm:cxn modelId="{4A1345F9-A97E-424F-BE6B-5180144D2A08}" type="presOf" srcId="{172D2D48-F93C-4742-AEA1-5A8A38DC7ED9}" destId="{1857C074-1DBD-412E-A115-62E1CF1E6E67}" srcOrd="1" destOrd="0" presId="urn:microsoft.com/office/officeart/2005/8/layout/process5"/>
    <dgm:cxn modelId="{1925C4BC-8520-428F-81AA-04CCC89880F2}" type="presOf" srcId="{459B1911-7109-4A88-92F9-1A74EC58EA7C}" destId="{8181F2D7-E738-4CEA-AFE2-2BB40E502B0E}" srcOrd="0" destOrd="0" presId="urn:microsoft.com/office/officeart/2005/8/layout/process5"/>
    <dgm:cxn modelId="{2D9F4808-4F08-4BAA-91C2-5AF2363DFB39}" type="presOf" srcId="{212B54B4-4062-46E3-9C9E-6A8B6E820C9D}" destId="{2C045D84-74BD-42DD-9410-B2CED648738A}" srcOrd="0" destOrd="0" presId="urn:microsoft.com/office/officeart/2005/8/layout/process5"/>
    <dgm:cxn modelId="{4A673987-68FE-49F9-8834-6C391C689663}" type="presOf" srcId="{ECC8133F-6391-4FFE-B874-8EF7BE439C9B}" destId="{C6CB6D3A-4B6B-464A-B115-430E0FC15438}" srcOrd="1" destOrd="0" presId="urn:microsoft.com/office/officeart/2005/8/layout/process5"/>
    <dgm:cxn modelId="{BDA60D6E-383B-4CB1-8E59-96A1A53779FA}" type="presOf" srcId="{31096D72-1D47-4233-AAE8-6589CC612DE4}" destId="{0B519F81-3A5A-492F-A447-8EEEDAF379BA}" srcOrd="1" destOrd="0" presId="urn:microsoft.com/office/officeart/2005/8/layout/process5"/>
    <dgm:cxn modelId="{D28F5025-E288-41AD-9C2E-6DF3D02F13FF}" type="presOf" srcId="{73E5551F-6E69-4116-BF84-EDA1AB666754}" destId="{61B1A425-5CDF-4499-AC10-47386A396F8C}" srcOrd="0" destOrd="0" presId="urn:microsoft.com/office/officeart/2005/8/layout/process5"/>
    <dgm:cxn modelId="{590D4E62-4FC4-4AE1-9DD4-1472E4A0CA0C}" type="presOf" srcId="{46806C06-83A9-41CC-A396-566A11DF1A78}" destId="{9CBBDF0D-2CDA-478E-B774-28AE4EEE9078}" srcOrd="0" destOrd="0" presId="urn:microsoft.com/office/officeart/2005/8/layout/process5"/>
    <dgm:cxn modelId="{45364C30-B72B-46CA-8D33-06DD933ACA8E}" srcId="{7D5A1697-6F59-423A-824A-B9ACC5EF7552}" destId="{489A5FDD-98FB-48C8-80DA-6034D5FC7715}" srcOrd="9" destOrd="0" parTransId="{ED47E1CC-4FB9-45F3-91D0-28DB00B4D093}" sibTransId="{31096D72-1D47-4233-AAE8-6589CC612DE4}"/>
    <dgm:cxn modelId="{E92EFC94-4EE7-4FF3-BAAC-40EA5287F347}" type="presOf" srcId="{765E8879-F483-4D24-A11B-7983B276781E}" destId="{48B4C227-7D00-4D86-B7A2-F36F30C5229F}" srcOrd="0" destOrd="0" presId="urn:microsoft.com/office/officeart/2005/8/layout/process5"/>
    <dgm:cxn modelId="{95B28B62-B02B-462B-A696-38FA615F2360}" type="presOf" srcId="{EB8BCC61-3096-454D-BDC9-64A49388F322}" destId="{59484601-5935-458A-927A-C51C2AB98A11}" srcOrd="0" destOrd="0" presId="urn:microsoft.com/office/officeart/2005/8/layout/process5"/>
    <dgm:cxn modelId="{D9E84F0E-3A41-4C44-8FE8-7D1B5354B8D8}" type="presOf" srcId="{3E2CC4ED-D942-4788-BC71-A5490A9D5067}" destId="{EB308009-9F4F-42D9-AC5B-D8DD78768172}" srcOrd="0" destOrd="0" presId="urn:microsoft.com/office/officeart/2005/8/layout/process5"/>
    <dgm:cxn modelId="{EDC483F4-3C45-4A73-BE5A-9840C159D2A8}" type="presOf" srcId="{489A5FDD-98FB-48C8-80DA-6034D5FC7715}" destId="{0028B598-77E8-40AD-AB8B-96E3084E8092}" srcOrd="0" destOrd="0" presId="urn:microsoft.com/office/officeart/2005/8/layout/process5"/>
    <dgm:cxn modelId="{A22DA239-564E-4B0A-A97F-020EA89E4AC2}" type="presOf" srcId="{516BA6D9-8EB3-46CC-B4D7-F339EA58B9D7}" destId="{8AA3147A-20D2-4249-8410-B62FDAD54592}" srcOrd="0" destOrd="0" presId="urn:microsoft.com/office/officeart/2005/8/layout/process5"/>
    <dgm:cxn modelId="{89E8A7B6-83E4-4DA6-A0FA-255A1C7D70F7}" type="presOf" srcId="{7D5A1697-6F59-423A-824A-B9ACC5EF7552}" destId="{5A72A1A8-8779-4A69-B6FF-3265265715D8}" srcOrd="0" destOrd="0" presId="urn:microsoft.com/office/officeart/2005/8/layout/process5"/>
    <dgm:cxn modelId="{8F409BD9-1D2C-4B1D-B898-544919FB5DB2}" srcId="{7D5A1697-6F59-423A-824A-B9ACC5EF7552}" destId="{0A42B6CB-E680-4055-978A-A7441964B469}" srcOrd="11" destOrd="0" parTransId="{B2DBD4AB-453C-43B3-A86C-EC99A846F0E9}" sibTransId="{9E3BB5FB-55DA-4DF8-A1CA-C05D26B4C0DE}"/>
    <dgm:cxn modelId="{344F8A5D-6F00-43F2-9D10-D45AF4943319}" srcId="{7D5A1697-6F59-423A-824A-B9ACC5EF7552}" destId="{C5A99794-8DAA-46B4-A5A3-73B7DE578B83}" srcOrd="13" destOrd="0" parTransId="{508617BD-9197-4B31-B9F0-49CED00874E4}" sibTransId="{D5AB2F35-39D4-47DD-99CA-28146E5B6BBD}"/>
    <dgm:cxn modelId="{31F7579B-052F-4A12-90D3-2953B7C56C45}" type="presOf" srcId="{2417DC80-6C1E-4AE6-A4FF-0B460262895B}" destId="{2F7C9CF6-8014-4529-BA19-3CE096E4C60C}" srcOrd="0" destOrd="0" presId="urn:microsoft.com/office/officeart/2005/8/layout/process5"/>
    <dgm:cxn modelId="{98892D48-BD9F-4CD9-89B1-3A2DFE95A44F}" type="presOf" srcId="{BA7ADF6B-E9BE-44E3-9A65-83827176F31B}" destId="{3EE51F0C-BCCC-4FAB-ADA1-C6C8EAADDAB3}" srcOrd="0" destOrd="0" presId="urn:microsoft.com/office/officeart/2005/8/layout/process5"/>
    <dgm:cxn modelId="{3BE72644-2EDD-46E8-9A2F-A59743B159FB}" type="presOf" srcId="{2376F7D3-9CF3-44E0-88FD-333DD3E5CE6F}" destId="{781D1363-FE47-4EE3-A5C3-942673B24F02}" srcOrd="0" destOrd="0" presId="urn:microsoft.com/office/officeart/2005/8/layout/process5"/>
    <dgm:cxn modelId="{8268609F-CCFA-47EF-8469-4123BC00E402}" type="presParOf" srcId="{5A72A1A8-8779-4A69-B6FF-3265265715D8}" destId="{781D1363-FE47-4EE3-A5C3-942673B24F02}" srcOrd="0" destOrd="0" presId="urn:microsoft.com/office/officeart/2005/8/layout/process5"/>
    <dgm:cxn modelId="{36DD80FB-81C6-4761-B291-3ED1A655FA60}" type="presParOf" srcId="{5A72A1A8-8779-4A69-B6FF-3265265715D8}" destId="{1AD2E557-2800-41B3-B97C-572B94C4C2F9}" srcOrd="1" destOrd="0" presId="urn:microsoft.com/office/officeart/2005/8/layout/process5"/>
    <dgm:cxn modelId="{99C5AC24-0974-4673-8C1D-352FCA6393CB}" type="presParOf" srcId="{1AD2E557-2800-41B3-B97C-572B94C4C2F9}" destId="{C6CB6D3A-4B6B-464A-B115-430E0FC15438}" srcOrd="0" destOrd="0" presId="urn:microsoft.com/office/officeart/2005/8/layout/process5"/>
    <dgm:cxn modelId="{C6932D13-4395-4DB6-B6D9-2D62EC6B0469}" type="presParOf" srcId="{5A72A1A8-8779-4A69-B6FF-3265265715D8}" destId="{27D7930C-8184-4F1D-8D11-B2EED0FB7297}" srcOrd="2" destOrd="0" presId="urn:microsoft.com/office/officeart/2005/8/layout/process5"/>
    <dgm:cxn modelId="{10F3E7FF-2169-47E8-B5CB-535D9EE7B515}" type="presParOf" srcId="{5A72A1A8-8779-4A69-B6FF-3265265715D8}" destId="{61B1A425-5CDF-4499-AC10-47386A396F8C}" srcOrd="3" destOrd="0" presId="urn:microsoft.com/office/officeart/2005/8/layout/process5"/>
    <dgm:cxn modelId="{CB3042EA-40E0-4D58-A136-6F8B95D62B4F}" type="presParOf" srcId="{61B1A425-5CDF-4499-AC10-47386A396F8C}" destId="{BFF301C2-8501-4FF2-87A0-7071A45E1DAC}" srcOrd="0" destOrd="0" presId="urn:microsoft.com/office/officeart/2005/8/layout/process5"/>
    <dgm:cxn modelId="{91F06674-C96E-47FD-BE14-BD385C21BC9C}" type="presParOf" srcId="{5A72A1A8-8779-4A69-B6FF-3265265715D8}" destId="{4B896B58-286D-43FD-9326-3A5BD071CBA7}" srcOrd="4" destOrd="0" presId="urn:microsoft.com/office/officeart/2005/8/layout/process5"/>
    <dgm:cxn modelId="{403F6AC9-CED3-4438-89E1-01BB7BE38F2B}" type="presParOf" srcId="{5A72A1A8-8779-4A69-B6FF-3265265715D8}" destId="{75913B65-8C5F-4FA3-8555-D98DB881AEC0}" srcOrd="5" destOrd="0" presId="urn:microsoft.com/office/officeart/2005/8/layout/process5"/>
    <dgm:cxn modelId="{FF012606-39A3-4A4B-947B-A6FBEF387B45}" type="presParOf" srcId="{75913B65-8C5F-4FA3-8555-D98DB881AEC0}" destId="{3111CF17-0807-4C45-9032-E6EA77EFA810}" srcOrd="0" destOrd="0" presId="urn:microsoft.com/office/officeart/2005/8/layout/process5"/>
    <dgm:cxn modelId="{D8AA8E99-DB5F-4C5C-B72C-E19908807974}" type="presParOf" srcId="{5A72A1A8-8779-4A69-B6FF-3265265715D8}" destId="{D66990D9-CAA9-41BA-8A54-9299B35D6CE0}" srcOrd="6" destOrd="0" presId="urn:microsoft.com/office/officeart/2005/8/layout/process5"/>
    <dgm:cxn modelId="{9FDAD47A-2E27-4A25-91DE-5DCA1AD80BD4}" type="presParOf" srcId="{5A72A1A8-8779-4A69-B6FF-3265265715D8}" destId="{C3673654-4A27-47F8-8CA3-C918E6217EC4}" srcOrd="7" destOrd="0" presId="urn:microsoft.com/office/officeart/2005/8/layout/process5"/>
    <dgm:cxn modelId="{3636A49C-53E5-4BB3-9074-D086349CB310}" type="presParOf" srcId="{C3673654-4A27-47F8-8CA3-C918E6217EC4}" destId="{6F57B005-F2FD-423E-8EBA-72AA23C20BE7}" srcOrd="0" destOrd="0" presId="urn:microsoft.com/office/officeart/2005/8/layout/process5"/>
    <dgm:cxn modelId="{3D51C558-B939-48E0-AB8F-88EA51741838}" type="presParOf" srcId="{5A72A1A8-8779-4A69-B6FF-3265265715D8}" destId="{8AA3147A-20D2-4249-8410-B62FDAD54592}" srcOrd="8" destOrd="0" presId="urn:microsoft.com/office/officeart/2005/8/layout/process5"/>
    <dgm:cxn modelId="{C5BB12CF-B612-4433-AD67-A1B890322510}" type="presParOf" srcId="{5A72A1A8-8779-4A69-B6FF-3265265715D8}" destId="{8661B3AA-47E9-49AA-BFA2-89106968E4A4}" srcOrd="9" destOrd="0" presId="urn:microsoft.com/office/officeart/2005/8/layout/process5"/>
    <dgm:cxn modelId="{9DB59DC7-5E80-44FF-A680-69C901B38A47}" type="presParOf" srcId="{8661B3AA-47E9-49AA-BFA2-89106968E4A4}" destId="{72B14D2F-7919-46E4-8C5F-4C9B88FE2490}" srcOrd="0" destOrd="0" presId="urn:microsoft.com/office/officeart/2005/8/layout/process5"/>
    <dgm:cxn modelId="{A3B4E538-1E5D-4E5F-AE9B-497EF51D7C6E}" type="presParOf" srcId="{5A72A1A8-8779-4A69-B6FF-3265265715D8}" destId="{516CF9FC-1B82-4729-85D0-7E3E727F209E}" srcOrd="10" destOrd="0" presId="urn:microsoft.com/office/officeart/2005/8/layout/process5"/>
    <dgm:cxn modelId="{2D176BA8-4395-48B3-92EC-497F6FBB6C0C}" type="presParOf" srcId="{5A72A1A8-8779-4A69-B6FF-3265265715D8}" destId="{68FE0C37-A70E-4A2F-910D-17AD7B4CBCF3}" srcOrd="11" destOrd="0" presId="urn:microsoft.com/office/officeart/2005/8/layout/process5"/>
    <dgm:cxn modelId="{85B45B42-0466-40AC-B9BD-86A757EE2313}" type="presParOf" srcId="{68FE0C37-A70E-4A2F-910D-17AD7B4CBCF3}" destId="{C35414D2-2527-47B4-8ED2-2A935AB231DC}" srcOrd="0" destOrd="0" presId="urn:microsoft.com/office/officeart/2005/8/layout/process5"/>
    <dgm:cxn modelId="{E2524BB6-3601-476F-A9A0-65D59B79507B}" type="presParOf" srcId="{5A72A1A8-8779-4A69-B6FF-3265265715D8}" destId="{4DAA54E3-CB5B-4664-96A8-10A31FAA0176}" srcOrd="12" destOrd="0" presId="urn:microsoft.com/office/officeart/2005/8/layout/process5"/>
    <dgm:cxn modelId="{500A3879-EC4B-4E72-A664-5C5A21B43D57}" type="presParOf" srcId="{5A72A1A8-8779-4A69-B6FF-3265265715D8}" destId="{9CBBDF0D-2CDA-478E-B774-28AE4EEE9078}" srcOrd="13" destOrd="0" presId="urn:microsoft.com/office/officeart/2005/8/layout/process5"/>
    <dgm:cxn modelId="{7789622B-F908-43DB-9733-847062DF7233}" type="presParOf" srcId="{9CBBDF0D-2CDA-478E-B774-28AE4EEE9078}" destId="{901B82B1-9DB7-4C4C-9E84-663F566E6896}" srcOrd="0" destOrd="0" presId="urn:microsoft.com/office/officeart/2005/8/layout/process5"/>
    <dgm:cxn modelId="{C2683BCC-2067-4AD1-B644-8427BF8C1E3B}" type="presParOf" srcId="{5A72A1A8-8779-4A69-B6FF-3265265715D8}" destId="{948C5B1F-F305-4625-8824-7E85A39C4D64}" srcOrd="14" destOrd="0" presId="urn:microsoft.com/office/officeart/2005/8/layout/process5"/>
    <dgm:cxn modelId="{E06C4316-4585-4520-AF8B-60A02478CBD8}" type="presParOf" srcId="{5A72A1A8-8779-4A69-B6FF-3265265715D8}" destId="{1F81C8FD-D3F6-400D-9E62-2D4A46A910EB}" srcOrd="15" destOrd="0" presId="urn:microsoft.com/office/officeart/2005/8/layout/process5"/>
    <dgm:cxn modelId="{FEDA1000-8357-409D-8EA3-E74682503CEC}" type="presParOf" srcId="{1F81C8FD-D3F6-400D-9E62-2D4A46A910EB}" destId="{B2B6F8B7-9D49-4E93-9988-CF0A6D2BD1E8}" srcOrd="0" destOrd="0" presId="urn:microsoft.com/office/officeart/2005/8/layout/process5"/>
    <dgm:cxn modelId="{2B1C4E4C-03E4-4559-A9A2-2DF3D576A5B1}" type="presParOf" srcId="{5A72A1A8-8779-4A69-B6FF-3265265715D8}" destId="{1FE516DE-4534-4388-AB68-CC0F4F048A0B}" srcOrd="16" destOrd="0" presId="urn:microsoft.com/office/officeart/2005/8/layout/process5"/>
    <dgm:cxn modelId="{1191889C-90B3-4F60-BA68-ABBFC96BD3FA}" type="presParOf" srcId="{5A72A1A8-8779-4A69-B6FF-3265265715D8}" destId="{3EE51F0C-BCCC-4FAB-ADA1-C6C8EAADDAB3}" srcOrd="17" destOrd="0" presId="urn:microsoft.com/office/officeart/2005/8/layout/process5"/>
    <dgm:cxn modelId="{97554D71-1EDF-4CCC-85D8-887115BA5C42}" type="presParOf" srcId="{3EE51F0C-BCCC-4FAB-ADA1-C6C8EAADDAB3}" destId="{FB8BDEAD-33CB-4390-85ED-2C2F0C997173}" srcOrd="0" destOrd="0" presId="urn:microsoft.com/office/officeart/2005/8/layout/process5"/>
    <dgm:cxn modelId="{045CEE8B-1101-46B4-9C14-8B1C2EB337B2}" type="presParOf" srcId="{5A72A1A8-8779-4A69-B6FF-3265265715D8}" destId="{0028B598-77E8-40AD-AB8B-96E3084E8092}" srcOrd="18" destOrd="0" presId="urn:microsoft.com/office/officeart/2005/8/layout/process5"/>
    <dgm:cxn modelId="{0EFACC7A-44D6-4960-9ABD-1B9209B9618C}" type="presParOf" srcId="{5A72A1A8-8779-4A69-B6FF-3265265715D8}" destId="{488C2743-254B-4607-AD65-C8ADCBEFEC2E}" srcOrd="19" destOrd="0" presId="urn:microsoft.com/office/officeart/2005/8/layout/process5"/>
    <dgm:cxn modelId="{CF9F3CBD-08E7-4111-B54C-325A1DF8F894}" type="presParOf" srcId="{488C2743-254B-4607-AD65-C8ADCBEFEC2E}" destId="{0B519F81-3A5A-492F-A447-8EEEDAF379BA}" srcOrd="0" destOrd="0" presId="urn:microsoft.com/office/officeart/2005/8/layout/process5"/>
    <dgm:cxn modelId="{4B028AFA-DAA5-484B-B508-120C81D8B3D8}" type="presParOf" srcId="{5A72A1A8-8779-4A69-B6FF-3265265715D8}" destId="{8181F2D7-E738-4CEA-AFE2-2BB40E502B0E}" srcOrd="20" destOrd="0" presId="urn:microsoft.com/office/officeart/2005/8/layout/process5"/>
    <dgm:cxn modelId="{10143C6A-D172-44B5-AE3B-1A086A91F61A}" type="presParOf" srcId="{5A72A1A8-8779-4A69-B6FF-3265265715D8}" destId="{BE99CB89-EA8F-4541-A26C-37EF9F96046F}" srcOrd="21" destOrd="0" presId="urn:microsoft.com/office/officeart/2005/8/layout/process5"/>
    <dgm:cxn modelId="{51CA4FF0-3E8B-4961-A20D-05EB66404998}" type="presParOf" srcId="{BE99CB89-EA8F-4541-A26C-37EF9F96046F}" destId="{08015D62-48A2-4103-9364-B4BD6DFE957D}" srcOrd="0" destOrd="0" presId="urn:microsoft.com/office/officeart/2005/8/layout/process5"/>
    <dgm:cxn modelId="{7420B059-2FF9-4ED8-8E9B-29081876F8C3}" type="presParOf" srcId="{5A72A1A8-8779-4A69-B6FF-3265265715D8}" destId="{11312216-5A14-4FAB-9CFE-4FAFA439F114}" srcOrd="22" destOrd="0" presId="urn:microsoft.com/office/officeart/2005/8/layout/process5"/>
    <dgm:cxn modelId="{7188A278-0858-46D3-8A43-EF17C0E4B9A8}" type="presParOf" srcId="{5A72A1A8-8779-4A69-B6FF-3265265715D8}" destId="{5A9A8EB2-ECA5-4520-9ECF-AF352270B21A}" srcOrd="23" destOrd="0" presId="urn:microsoft.com/office/officeart/2005/8/layout/process5"/>
    <dgm:cxn modelId="{154C4E94-A5ED-45A9-AE91-57B5B9C1AEAC}" type="presParOf" srcId="{5A9A8EB2-ECA5-4520-9ECF-AF352270B21A}" destId="{444F227D-9616-4923-B775-1A441FC37F36}" srcOrd="0" destOrd="0" presId="urn:microsoft.com/office/officeart/2005/8/layout/process5"/>
    <dgm:cxn modelId="{DF85EF0B-9782-4AF8-B672-ABEEC74C8C5E}" type="presParOf" srcId="{5A72A1A8-8779-4A69-B6FF-3265265715D8}" destId="{59484601-5935-458A-927A-C51C2AB98A11}" srcOrd="24" destOrd="0" presId="urn:microsoft.com/office/officeart/2005/8/layout/process5"/>
    <dgm:cxn modelId="{A536C821-F71A-433B-B4BB-F7C7F1446F49}" type="presParOf" srcId="{5A72A1A8-8779-4A69-B6FF-3265265715D8}" destId="{4C200AB9-B64B-4E8E-91EA-5DBD2F5C9D9D}" srcOrd="25" destOrd="0" presId="urn:microsoft.com/office/officeart/2005/8/layout/process5"/>
    <dgm:cxn modelId="{8F870CE3-3BE4-4013-AACA-796A44B53DE6}" type="presParOf" srcId="{4C200AB9-B64B-4E8E-91EA-5DBD2F5C9D9D}" destId="{D87607F1-D78F-4025-BD25-D5C3E205504D}" srcOrd="0" destOrd="0" presId="urn:microsoft.com/office/officeart/2005/8/layout/process5"/>
    <dgm:cxn modelId="{4C8E0A6F-C175-4788-ABCF-6DAD0B77623F}" type="presParOf" srcId="{5A72A1A8-8779-4A69-B6FF-3265265715D8}" destId="{A85D8A8C-5D70-4962-ADB5-FB3346C8A1E8}" srcOrd="26" destOrd="0" presId="urn:microsoft.com/office/officeart/2005/8/layout/process5"/>
    <dgm:cxn modelId="{4045A307-6190-4CB6-8F92-5989810DE89B}" type="presParOf" srcId="{5A72A1A8-8779-4A69-B6FF-3265265715D8}" destId="{0DBB4BDF-2D72-485E-8361-9C92A514C5AF}" srcOrd="27" destOrd="0" presId="urn:microsoft.com/office/officeart/2005/8/layout/process5"/>
    <dgm:cxn modelId="{9CC91FA9-EF11-44E0-93F7-FF931D7CFC30}" type="presParOf" srcId="{0DBB4BDF-2D72-485E-8361-9C92A514C5AF}" destId="{FD75E956-23BA-4E31-9C41-899E602FE2F9}" srcOrd="0" destOrd="0" presId="urn:microsoft.com/office/officeart/2005/8/layout/process5"/>
    <dgm:cxn modelId="{BC00E31A-7161-4585-8E9C-DAFD3998048A}" type="presParOf" srcId="{5A72A1A8-8779-4A69-B6FF-3265265715D8}" destId="{17126091-F845-4920-9654-7315A31BF728}" srcOrd="28" destOrd="0" presId="urn:microsoft.com/office/officeart/2005/8/layout/process5"/>
    <dgm:cxn modelId="{1F1BF2C1-9A4F-49EC-BCEC-11830CDCCA31}" type="presParOf" srcId="{5A72A1A8-8779-4A69-B6FF-3265265715D8}" destId="{2C045D84-74BD-42DD-9410-B2CED648738A}" srcOrd="29" destOrd="0" presId="urn:microsoft.com/office/officeart/2005/8/layout/process5"/>
    <dgm:cxn modelId="{7D0117F8-8B2E-4FB6-A248-DDF549841DBF}" type="presParOf" srcId="{2C045D84-74BD-42DD-9410-B2CED648738A}" destId="{B8C627C7-94D0-476F-ABAA-5F9453EAB6EC}" srcOrd="0" destOrd="0" presId="urn:microsoft.com/office/officeart/2005/8/layout/process5"/>
    <dgm:cxn modelId="{5B8A8B29-F6AE-4EBF-9700-7B534A66FBC4}" type="presParOf" srcId="{5A72A1A8-8779-4A69-B6FF-3265265715D8}" destId="{EB308009-9F4F-42D9-AC5B-D8DD78768172}" srcOrd="30" destOrd="0" presId="urn:microsoft.com/office/officeart/2005/8/layout/process5"/>
    <dgm:cxn modelId="{031E70A5-9858-468E-9B91-BF089612BD96}" type="presParOf" srcId="{5A72A1A8-8779-4A69-B6FF-3265265715D8}" destId="{EC4E06B7-8D09-4AD3-AD36-DA5D374F7CB0}" srcOrd="31" destOrd="0" presId="urn:microsoft.com/office/officeart/2005/8/layout/process5"/>
    <dgm:cxn modelId="{AC9934A2-A438-4638-941B-FB30FD8E9964}" type="presParOf" srcId="{EC4E06B7-8D09-4AD3-AD36-DA5D374F7CB0}" destId="{64BC80BD-3DC8-4031-9003-EE556A5A9656}" srcOrd="0" destOrd="0" presId="urn:microsoft.com/office/officeart/2005/8/layout/process5"/>
    <dgm:cxn modelId="{A03AAD4E-33B2-47FB-887D-C0D17299A71A}" type="presParOf" srcId="{5A72A1A8-8779-4A69-B6FF-3265265715D8}" destId="{ACFD4E98-DE17-45E2-9184-1DEF00550ACA}" srcOrd="32" destOrd="0" presId="urn:microsoft.com/office/officeart/2005/8/layout/process5"/>
    <dgm:cxn modelId="{A264A556-8DA5-4CC8-AA20-FC39382FFEF5}" type="presParOf" srcId="{5A72A1A8-8779-4A69-B6FF-3265265715D8}" destId="{B6068B56-6E83-45B5-9A32-838131D93DE4}" srcOrd="33" destOrd="0" presId="urn:microsoft.com/office/officeart/2005/8/layout/process5"/>
    <dgm:cxn modelId="{14B21E0B-C1E8-4CAF-B226-31DBB84B0B2D}" type="presParOf" srcId="{B6068B56-6E83-45B5-9A32-838131D93DE4}" destId="{FA59411C-297B-4FD4-BAB3-F2E4CEB3B7BE}" srcOrd="0" destOrd="0" presId="urn:microsoft.com/office/officeart/2005/8/layout/process5"/>
    <dgm:cxn modelId="{5D25B927-CC77-42FD-8C98-E055DC3030A6}" type="presParOf" srcId="{5A72A1A8-8779-4A69-B6FF-3265265715D8}" destId="{89CCEACD-8500-464D-AEDA-873EA6C64912}" srcOrd="34" destOrd="0" presId="urn:microsoft.com/office/officeart/2005/8/layout/process5"/>
    <dgm:cxn modelId="{A9FB7EEC-F4D6-4EA4-85BF-9972665D6B0A}" type="presParOf" srcId="{5A72A1A8-8779-4A69-B6FF-3265265715D8}" destId="{B9E70EEB-0E77-4C2F-A6B2-1927D7A1F4F3}" srcOrd="35" destOrd="0" presId="urn:microsoft.com/office/officeart/2005/8/layout/process5"/>
    <dgm:cxn modelId="{DB9B1F07-9EB1-47EA-B7FE-F4D796F96EA4}" type="presParOf" srcId="{B9E70EEB-0E77-4C2F-A6B2-1927D7A1F4F3}" destId="{27AA92BA-5091-4DCD-8E21-CE7ADB5C02B5}" srcOrd="0" destOrd="0" presId="urn:microsoft.com/office/officeart/2005/8/layout/process5"/>
    <dgm:cxn modelId="{F9462553-D994-4E3E-9661-48D4300A0B6D}" type="presParOf" srcId="{5A72A1A8-8779-4A69-B6FF-3265265715D8}" destId="{0F7EB172-2306-4D26-9398-8D4E73099C4A}" srcOrd="36" destOrd="0" presId="urn:microsoft.com/office/officeart/2005/8/layout/process5"/>
    <dgm:cxn modelId="{94BFE791-3B9D-4C37-83A5-DE402953040A}" type="presParOf" srcId="{5A72A1A8-8779-4A69-B6FF-3265265715D8}" destId="{CC8720F1-554D-4D69-B690-3D3B199E95C9}" srcOrd="37" destOrd="0" presId="urn:microsoft.com/office/officeart/2005/8/layout/process5"/>
    <dgm:cxn modelId="{BA9871AB-BCD7-49AF-AFAB-41ED51B2B8CA}" type="presParOf" srcId="{CC8720F1-554D-4D69-B690-3D3B199E95C9}" destId="{1857C074-1DBD-412E-A115-62E1CF1E6E67}" srcOrd="0" destOrd="0" presId="urn:microsoft.com/office/officeart/2005/8/layout/process5"/>
    <dgm:cxn modelId="{260ED05C-54DB-4EA6-A771-3FD0837799ED}" type="presParOf" srcId="{5A72A1A8-8779-4A69-B6FF-3265265715D8}" destId="{D9A0F311-01A0-43A2-80EE-5F2810F8B31B}" srcOrd="38" destOrd="0" presId="urn:microsoft.com/office/officeart/2005/8/layout/process5"/>
    <dgm:cxn modelId="{2101FDB8-9F1C-4DF1-A028-151A7AE2D2C4}" type="presParOf" srcId="{5A72A1A8-8779-4A69-B6FF-3265265715D8}" destId="{48B4C227-7D00-4D86-B7A2-F36F30C5229F}" srcOrd="39" destOrd="0" presId="urn:microsoft.com/office/officeart/2005/8/layout/process5"/>
    <dgm:cxn modelId="{D75357F0-0709-4D43-852A-3C0B28B25791}" type="presParOf" srcId="{48B4C227-7D00-4D86-B7A2-F36F30C5229F}" destId="{FDEC4E08-C22B-4F4B-BFCF-3B3A5962C394}" srcOrd="0" destOrd="0" presId="urn:microsoft.com/office/officeart/2005/8/layout/process5"/>
    <dgm:cxn modelId="{D0177A11-F376-40B6-8D6D-DF37353D6B1B}" type="presParOf" srcId="{5A72A1A8-8779-4A69-B6FF-3265265715D8}" destId="{2F7C9CF6-8014-4529-BA19-3CE096E4C60C}" srcOrd="4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0527B-CE28-43D2-9139-9CD4047F5F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353BCD9-5C6D-48CE-9C90-381B0AC292F5}">
      <dgm:prSet phldrT="[Text]"/>
      <dgm:spPr/>
      <dgm:t>
        <a:bodyPr/>
        <a:lstStyle/>
        <a:p>
          <a:r>
            <a:rPr lang="en-US" dirty="0" smtClean="0"/>
            <a:t>L2 stage</a:t>
          </a:r>
          <a:endParaRPr lang="en-IN" dirty="0"/>
        </a:p>
      </dgm:t>
    </dgm:pt>
    <dgm:pt modelId="{E283DC73-4E7F-4654-B5A7-D29FA62AA9BD}" type="parTrans" cxnId="{EC94EFBD-C581-4C42-8361-13D5B24B7607}">
      <dgm:prSet/>
      <dgm:spPr/>
      <dgm:t>
        <a:bodyPr/>
        <a:lstStyle/>
        <a:p>
          <a:endParaRPr lang="en-IN"/>
        </a:p>
      </dgm:t>
    </dgm:pt>
    <dgm:pt modelId="{9534B41E-DAF5-4EA0-AEEC-6CD9C3DAD490}" type="sibTrans" cxnId="{EC94EFBD-C581-4C42-8361-13D5B24B7607}">
      <dgm:prSet/>
      <dgm:spPr/>
      <dgm:t>
        <a:bodyPr/>
        <a:lstStyle/>
        <a:p>
          <a:endParaRPr lang="en-IN"/>
        </a:p>
      </dgm:t>
    </dgm:pt>
    <dgm:pt modelId="{05E07F8A-2420-4CD8-9A8D-0F1D51AFDD26}">
      <dgm:prSet phldrT="[Text]"/>
      <dgm:spPr/>
      <dgm:t>
        <a:bodyPr/>
        <a:lstStyle/>
        <a:p>
          <a:r>
            <a:rPr lang="en-US" dirty="0" smtClean="0"/>
            <a:t>Directly into G.I tract</a:t>
          </a:r>
          <a:endParaRPr lang="en-IN" dirty="0"/>
        </a:p>
      </dgm:t>
    </dgm:pt>
    <dgm:pt modelId="{5DD47D61-2BEB-465A-9ECD-471FE5F0185B}" type="parTrans" cxnId="{C1943929-FB63-4523-ADCD-EF13F064BD71}">
      <dgm:prSet/>
      <dgm:spPr/>
      <dgm:t>
        <a:bodyPr/>
        <a:lstStyle/>
        <a:p>
          <a:endParaRPr lang="en-IN"/>
        </a:p>
      </dgm:t>
    </dgm:pt>
    <dgm:pt modelId="{E98FE00B-0A83-43C7-973D-72A1A16A5713}" type="sibTrans" cxnId="{C1943929-FB63-4523-ADCD-EF13F064BD71}">
      <dgm:prSet/>
      <dgm:spPr/>
      <dgm:t>
        <a:bodyPr/>
        <a:lstStyle/>
        <a:p>
          <a:endParaRPr lang="en-IN"/>
        </a:p>
      </dgm:t>
    </dgm:pt>
    <dgm:pt modelId="{8DD696B1-60F7-4F45-94BC-FC2E1F8B038D}">
      <dgm:prSet phldrT="[Text]"/>
      <dgm:spPr/>
      <dgm:t>
        <a:bodyPr/>
        <a:lstStyle/>
        <a:p>
          <a:r>
            <a:rPr lang="en-US" dirty="0" smtClean="0"/>
            <a:t>Penetrate skin</a:t>
          </a:r>
          <a:endParaRPr lang="en-IN" dirty="0"/>
        </a:p>
      </dgm:t>
    </dgm:pt>
    <dgm:pt modelId="{8CBAD613-0B70-49FE-806A-B991DE80CA9F}" type="parTrans" cxnId="{32C9EA18-58B0-4CB7-AAC1-EBBF28DE39B3}">
      <dgm:prSet/>
      <dgm:spPr/>
      <dgm:t>
        <a:bodyPr/>
        <a:lstStyle/>
        <a:p>
          <a:endParaRPr lang="en-IN"/>
        </a:p>
      </dgm:t>
    </dgm:pt>
    <dgm:pt modelId="{47CE501C-98D7-41D7-A603-EFE06E1CDF23}" type="sibTrans" cxnId="{32C9EA18-58B0-4CB7-AAC1-EBBF28DE39B3}">
      <dgm:prSet/>
      <dgm:spPr/>
      <dgm:t>
        <a:bodyPr/>
        <a:lstStyle/>
        <a:p>
          <a:endParaRPr lang="en-IN"/>
        </a:p>
      </dgm:t>
    </dgm:pt>
    <dgm:pt modelId="{5F486320-CB05-48C1-92EF-38E1C748A323}">
      <dgm:prSet phldrT="[Text]"/>
      <dgm:spPr/>
      <dgm:t>
        <a:bodyPr/>
        <a:lstStyle/>
        <a:p>
          <a:r>
            <a:rPr lang="en-US" dirty="0" smtClean="0"/>
            <a:t>*******</a:t>
          </a:r>
          <a:endParaRPr lang="en-IN" dirty="0"/>
        </a:p>
      </dgm:t>
    </dgm:pt>
    <dgm:pt modelId="{99FD7FA5-38E6-4418-8762-6CBDCC5EAE24}" type="parTrans" cxnId="{9A97BB64-4E4F-4CCF-B992-8BD024C1918B}">
      <dgm:prSet/>
      <dgm:spPr/>
      <dgm:t>
        <a:bodyPr/>
        <a:lstStyle/>
        <a:p>
          <a:endParaRPr lang="en-IN"/>
        </a:p>
      </dgm:t>
    </dgm:pt>
    <dgm:pt modelId="{022D0CC6-DADC-43CF-BDC2-AC8745359231}" type="sibTrans" cxnId="{9A97BB64-4E4F-4CCF-B992-8BD024C1918B}">
      <dgm:prSet/>
      <dgm:spPr/>
      <dgm:t>
        <a:bodyPr/>
        <a:lstStyle/>
        <a:p>
          <a:endParaRPr lang="en-IN"/>
        </a:p>
      </dgm:t>
    </dgm:pt>
    <dgm:pt modelId="{C7995BD2-5892-4A69-8488-A779DF80BC0F}">
      <dgm:prSet/>
      <dgm:spPr/>
      <dgm:t>
        <a:bodyPr/>
        <a:lstStyle/>
        <a:p>
          <a:r>
            <a:rPr lang="en-US" dirty="0" err="1" smtClean="0"/>
            <a:t>Colostrum</a:t>
          </a:r>
          <a:endParaRPr lang="en-IN" dirty="0"/>
        </a:p>
      </dgm:t>
    </dgm:pt>
    <dgm:pt modelId="{EB24E2A1-275C-409C-B5D6-4A583221E5E6}" type="parTrans" cxnId="{3359E8E6-C84C-4769-B99E-64CDD3727607}">
      <dgm:prSet/>
      <dgm:spPr/>
      <dgm:t>
        <a:bodyPr/>
        <a:lstStyle/>
        <a:p>
          <a:endParaRPr lang="en-IN"/>
        </a:p>
      </dgm:t>
    </dgm:pt>
    <dgm:pt modelId="{16D12550-3EBF-4262-B5E5-8DC22CAA3F93}" type="sibTrans" cxnId="{3359E8E6-C84C-4769-B99E-64CDD3727607}">
      <dgm:prSet/>
      <dgm:spPr/>
      <dgm:t>
        <a:bodyPr/>
        <a:lstStyle/>
        <a:p>
          <a:endParaRPr lang="en-IN"/>
        </a:p>
      </dgm:t>
    </dgm:pt>
    <dgm:pt modelId="{5E725F94-7E37-490E-A133-212521EEECB2}">
      <dgm:prSet/>
      <dgm:spPr/>
      <dgm:t>
        <a:bodyPr/>
        <a:lstStyle/>
        <a:p>
          <a:r>
            <a:rPr lang="en-US" dirty="0" smtClean="0"/>
            <a:t>Placenta</a:t>
          </a:r>
          <a:endParaRPr lang="en-IN" dirty="0"/>
        </a:p>
      </dgm:t>
    </dgm:pt>
    <dgm:pt modelId="{247A7246-1728-4F9D-AE64-64E1438C98D0}" type="parTrans" cxnId="{C45D0108-3425-4461-9AD4-D1E078493EE3}">
      <dgm:prSet/>
      <dgm:spPr/>
      <dgm:t>
        <a:bodyPr/>
        <a:lstStyle/>
        <a:p>
          <a:endParaRPr lang="en-IN"/>
        </a:p>
      </dgm:t>
    </dgm:pt>
    <dgm:pt modelId="{00259DD0-7AED-467F-8604-B0C99DCDDDE3}" type="sibTrans" cxnId="{C45D0108-3425-4461-9AD4-D1E078493EE3}">
      <dgm:prSet/>
      <dgm:spPr/>
      <dgm:t>
        <a:bodyPr/>
        <a:lstStyle/>
        <a:p>
          <a:endParaRPr lang="en-IN"/>
        </a:p>
      </dgm:t>
    </dgm:pt>
    <dgm:pt modelId="{DE37AAE9-1839-41F4-8089-D827F2461BF2}">
      <dgm:prSet/>
      <dgm:spPr/>
      <dgm:t>
        <a:bodyPr/>
        <a:lstStyle/>
        <a:p>
          <a:r>
            <a:rPr lang="en-US" dirty="0" smtClean="0"/>
            <a:t>G.I. Tract</a:t>
          </a:r>
          <a:endParaRPr lang="en-IN" dirty="0"/>
        </a:p>
      </dgm:t>
    </dgm:pt>
    <dgm:pt modelId="{3B060614-6F63-4EB1-BD8D-0A35F6A01892}" type="parTrans" cxnId="{768B14BC-C6BF-43AF-BC24-2B7422722BD3}">
      <dgm:prSet/>
      <dgm:spPr/>
      <dgm:t>
        <a:bodyPr/>
        <a:lstStyle/>
        <a:p>
          <a:endParaRPr lang="en-IN"/>
        </a:p>
      </dgm:t>
    </dgm:pt>
    <dgm:pt modelId="{BE2B571A-839A-4C2B-A467-12C61C173F0A}" type="sibTrans" cxnId="{768B14BC-C6BF-43AF-BC24-2B7422722BD3}">
      <dgm:prSet/>
      <dgm:spPr/>
      <dgm:t>
        <a:bodyPr/>
        <a:lstStyle/>
        <a:p>
          <a:endParaRPr lang="en-IN"/>
        </a:p>
      </dgm:t>
    </dgm:pt>
    <dgm:pt modelId="{274AAEFF-43B1-4A44-94C6-0FE4114260FA}">
      <dgm:prSet/>
      <dgm:spPr/>
      <dgm:t>
        <a:bodyPr/>
        <a:lstStyle/>
        <a:p>
          <a:r>
            <a:rPr lang="en-US" dirty="0" err="1" smtClean="0"/>
            <a:t>Foetus</a:t>
          </a:r>
          <a:endParaRPr lang="en-IN" dirty="0"/>
        </a:p>
      </dgm:t>
    </dgm:pt>
    <dgm:pt modelId="{014C2071-778C-416D-9191-01592BB65599}" type="parTrans" cxnId="{C93D699C-F49C-4064-A121-A4AAB2FD904E}">
      <dgm:prSet/>
      <dgm:spPr/>
      <dgm:t>
        <a:bodyPr/>
        <a:lstStyle/>
        <a:p>
          <a:endParaRPr lang="en-IN"/>
        </a:p>
      </dgm:t>
    </dgm:pt>
    <dgm:pt modelId="{18CB1829-FC60-4928-BEE8-2BBACF391F62}" type="sibTrans" cxnId="{C93D699C-F49C-4064-A121-A4AAB2FD904E}">
      <dgm:prSet/>
      <dgm:spPr/>
      <dgm:t>
        <a:bodyPr/>
        <a:lstStyle/>
        <a:p>
          <a:endParaRPr lang="en-IN"/>
        </a:p>
      </dgm:t>
    </dgm:pt>
    <dgm:pt modelId="{B5125198-5398-4A31-BD5E-FC6250DC55F6}">
      <dgm:prSet/>
      <dgm:spPr/>
      <dgm:t>
        <a:bodyPr/>
        <a:lstStyle/>
        <a:p>
          <a:r>
            <a:rPr lang="en-US" dirty="0" smtClean="0"/>
            <a:t>Prenatal infection</a:t>
          </a:r>
          <a:endParaRPr lang="en-IN" dirty="0"/>
        </a:p>
      </dgm:t>
    </dgm:pt>
    <dgm:pt modelId="{561A90E9-85C9-47D6-9A39-3DF3F17FC661}" type="parTrans" cxnId="{2188C966-B573-4BE4-A0B6-F6AA25EC1712}">
      <dgm:prSet/>
      <dgm:spPr/>
      <dgm:t>
        <a:bodyPr/>
        <a:lstStyle/>
        <a:p>
          <a:endParaRPr lang="en-IN"/>
        </a:p>
      </dgm:t>
    </dgm:pt>
    <dgm:pt modelId="{69F7C6AA-81BE-437E-AFF9-FC3BC2F7541E}" type="sibTrans" cxnId="{2188C966-B573-4BE4-A0B6-F6AA25EC1712}">
      <dgm:prSet/>
      <dgm:spPr/>
      <dgm:t>
        <a:bodyPr/>
        <a:lstStyle/>
        <a:p>
          <a:endParaRPr lang="en-IN"/>
        </a:p>
      </dgm:t>
    </dgm:pt>
    <dgm:pt modelId="{341A5FE3-211B-41DB-909F-22A8AD3BB068}">
      <dgm:prSet/>
      <dgm:spPr/>
      <dgm:t>
        <a:bodyPr/>
        <a:lstStyle/>
        <a:p>
          <a:r>
            <a:rPr lang="en-US" dirty="0" smtClean="0"/>
            <a:t>Adult</a:t>
          </a:r>
          <a:endParaRPr lang="en-IN" dirty="0"/>
        </a:p>
      </dgm:t>
    </dgm:pt>
    <dgm:pt modelId="{28E52C55-1302-41D6-9204-BF26F6696D64}" type="parTrans" cxnId="{195456C2-B25A-46CC-A646-A27A72D7E76B}">
      <dgm:prSet/>
      <dgm:spPr/>
      <dgm:t>
        <a:bodyPr/>
        <a:lstStyle/>
        <a:p>
          <a:endParaRPr lang="en-IN"/>
        </a:p>
      </dgm:t>
    </dgm:pt>
    <dgm:pt modelId="{73D4B46D-CF8A-47ED-A1DA-F4CFF9FBFBEB}" type="sibTrans" cxnId="{195456C2-B25A-46CC-A646-A27A72D7E76B}">
      <dgm:prSet/>
      <dgm:spPr/>
      <dgm:t>
        <a:bodyPr/>
        <a:lstStyle/>
        <a:p>
          <a:endParaRPr lang="en-IN"/>
        </a:p>
      </dgm:t>
    </dgm:pt>
    <dgm:pt modelId="{EB6F44ED-36DF-4B11-933F-FCFB44E33876}" type="pres">
      <dgm:prSet presAssocID="{E7D0527B-CE28-43D2-9139-9CD4047F5F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5097D5D-26B4-4129-9768-000CEB734F9F}" type="pres">
      <dgm:prSet presAssocID="{E353BCD9-5C6D-48CE-9C90-381B0AC292F5}" presName="hierRoot1" presStyleCnt="0"/>
      <dgm:spPr/>
    </dgm:pt>
    <dgm:pt modelId="{40F19C9B-BA39-4966-96FF-BBB704EB2548}" type="pres">
      <dgm:prSet presAssocID="{E353BCD9-5C6D-48CE-9C90-381B0AC292F5}" presName="composite" presStyleCnt="0"/>
      <dgm:spPr/>
    </dgm:pt>
    <dgm:pt modelId="{7002EA2C-8348-4A13-A716-02119B67E23D}" type="pres">
      <dgm:prSet presAssocID="{E353BCD9-5C6D-48CE-9C90-381B0AC292F5}" presName="background" presStyleLbl="node0" presStyleIdx="0" presStyleCnt="1"/>
      <dgm:spPr/>
    </dgm:pt>
    <dgm:pt modelId="{24E7B00E-20F6-4CA3-B865-5A02987C0707}" type="pres">
      <dgm:prSet presAssocID="{E353BCD9-5C6D-48CE-9C90-381B0AC292F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EDB34C5-01AA-4251-A937-0577232E8EA8}" type="pres">
      <dgm:prSet presAssocID="{E353BCD9-5C6D-48CE-9C90-381B0AC292F5}" presName="hierChild2" presStyleCnt="0"/>
      <dgm:spPr/>
    </dgm:pt>
    <dgm:pt modelId="{D377FDE7-6847-403B-90EF-D211D27B0187}" type="pres">
      <dgm:prSet presAssocID="{5DD47D61-2BEB-465A-9ECD-471FE5F0185B}" presName="Name10" presStyleLbl="parChTrans1D2" presStyleIdx="0" presStyleCnt="4"/>
      <dgm:spPr/>
      <dgm:t>
        <a:bodyPr/>
        <a:lstStyle/>
        <a:p>
          <a:endParaRPr lang="en-IN"/>
        </a:p>
      </dgm:t>
    </dgm:pt>
    <dgm:pt modelId="{4B2C3D71-681B-4900-95E6-470977FB3FF2}" type="pres">
      <dgm:prSet presAssocID="{05E07F8A-2420-4CD8-9A8D-0F1D51AFDD26}" presName="hierRoot2" presStyleCnt="0"/>
      <dgm:spPr/>
    </dgm:pt>
    <dgm:pt modelId="{A7E27A4F-E0BB-4E54-BA93-3714B1BF4DCB}" type="pres">
      <dgm:prSet presAssocID="{05E07F8A-2420-4CD8-9A8D-0F1D51AFDD26}" presName="composite2" presStyleCnt="0"/>
      <dgm:spPr/>
    </dgm:pt>
    <dgm:pt modelId="{5170FDA0-9A88-4E0B-9E8D-FA7FA77B1DFC}" type="pres">
      <dgm:prSet presAssocID="{05E07F8A-2420-4CD8-9A8D-0F1D51AFDD26}" presName="background2" presStyleLbl="node2" presStyleIdx="0" presStyleCnt="4"/>
      <dgm:spPr/>
    </dgm:pt>
    <dgm:pt modelId="{C5BA1A73-A2AB-4AC3-BBE9-14C8C5523DDB}" type="pres">
      <dgm:prSet presAssocID="{05E07F8A-2420-4CD8-9A8D-0F1D51AFDD2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68561EA-3AAB-4AB7-83E2-7C298DA57235}" type="pres">
      <dgm:prSet presAssocID="{05E07F8A-2420-4CD8-9A8D-0F1D51AFDD26}" presName="hierChild3" presStyleCnt="0"/>
      <dgm:spPr/>
    </dgm:pt>
    <dgm:pt modelId="{933B5B29-9A22-418D-BCC0-6AAA14DE8ACB}" type="pres">
      <dgm:prSet presAssocID="{28E52C55-1302-41D6-9204-BF26F6696D64}" presName="Name17" presStyleLbl="parChTrans1D3" presStyleIdx="0" presStyleCnt="4"/>
      <dgm:spPr/>
      <dgm:t>
        <a:bodyPr/>
        <a:lstStyle/>
        <a:p>
          <a:endParaRPr lang="en-IN"/>
        </a:p>
      </dgm:t>
    </dgm:pt>
    <dgm:pt modelId="{3E00B3D7-DCF5-4948-964D-5ED70CE6C7EE}" type="pres">
      <dgm:prSet presAssocID="{341A5FE3-211B-41DB-909F-22A8AD3BB068}" presName="hierRoot3" presStyleCnt="0"/>
      <dgm:spPr/>
    </dgm:pt>
    <dgm:pt modelId="{13C867F0-1BFC-4DC9-B9B8-10F50D285B56}" type="pres">
      <dgm:prSet presAssocID="{341A5FE3-211B-41DB-909F-22A8AD3BB068}" presName="composite3" presStyleCnt="0"/>
      <dgm:spPr/>
    </dgm:pt>
    <dgm:pt modelId="{1C1A63F4-53EF-4B31-A33B-5C4E4E6B032F}" type="pres">
      <dgm:prSet presAssocID="{341A5FE3-211B-41DB-909F-22A8AD3BB068}" presName="background3" presStyleLbl="node3" presStyleIdx="0" presStyleCnt="4"/>
      <dgm:spPr/>
    </dgm:pt>
    <dgm:pt modelId="{5A4461C1-FF15-49BB-8E7C-957D3BBD3D90}" type="pres">
      <dgm:prSet presAssocID="{341A5FE3-211B-41DB-909F-22A8AD3BB06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BE3FE54-1E5F-4E5F-8533-24CE4D260BDF}" type="pres">
      <dgm:prSet presAssocID="{341A5FE3-211B-41DB-909F-22A8AD3BB068}" presName="hierChild4" presStyleCnt="0"/>
      <dgm:spPr/>
    </dgm:pt>
    <dgm:pt modelId="{7750B250-B89D-4A64-A222-AB1D9859EFEE}" type="pres">
      <dgm:prSet presAssocID="{8CBAD613-0B70-49FE-806A-B991DE80CA9F}" presName="Name10" presStyleLbl="parChTrans1D2" presStyleIdx="1" presStyleCnt="4"/>
      <dgm:spPr/>
      <dgm:t>
        <a:bodyPr/>
        <a:lstStyle/>
        <a:p>
          <a:endParaRPr lang="en-IN"/>
        </a:p>
      </dgm:t>
    </dgm:pt>
    <dgm:pt modelId="{9E8BC5E8-6E59-42CA-8D0E-9529E211381E}" type="pres">
      <dgm:prSet presAssocID="{8DD696B1-60F7-4F45-94BC-FC2E1F8B038D}" presName="hierRoot2" presStyleCnt="0"/>
      <dgm:spPr/>
    </dgm:pt>
    <dgm:pt modelId="{8702362F-78F4-476F-B59E-0C697E46E420}" type="pres">
      <dgm:prSet presAssocID="{8DD696B1-60F7-4F45-94BC-FC2E1F8B038D}" presName="composite2" presStyleCnt="0"/>
      <dgm:spPr/>
    </dgm:pt>
    <dgm:pt modelId="{AE1D724B-9D71-4CF6-9E32-BEFA088F3820}" type="pres">
      <dgm:prSet presAssocID="{8DD696B1-60F7-4F45-94BC-FC2E1F8B038D}" presName="background2" presStyleLbl="node2" presStyleIdx="1" presStyleCnt="4"/>
      <dgm:spPr/>
    </dgm:pt>
    <dgm:pt modelId="{DA6B3683-D0BE-4D90-BE5A-D08C6E24824C}" type="pres">
      <dgm:prSet presAssocID="{8DD696B1-60F7-4F45-94BC-FC2E1F8B038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9C9C1EF-E70E-4D9C-83A5-2B3BC54C0A6B}" type="pres">
      <dgm:prSet presAssocID="{8DD696B1-60F7-4F45-94BC-FC2E1F8B038D}" presName="hierChild3" presStyleCnt="0"/>
      <dgm:spPr/>
    </dgm:pt>
    <dgm:pt modelId="{FC6000D3-7B6B-4221-B17F-DC3D97097204}" type="pres">
      <dgm:prSet presAssocID="{99FD7FA5-38E6-4418-8762-6CBDCC5EAE24}" presName="Name17" presStyleLbl="parChTrans1D3" presStyleIdx="1" presStyleCnt="4"/>
      <dgm:spPr/>
      <dgm:t>
        <a:bodyPr/>
        <a:lstStyle/>
        <a:p>
          <a:endParaRPr lang="en-IN"/>
        </a:p>
      </dgm:t>
    </dgm:pt>
    <dgm:pt modelId="{A81D0010-0FCF-45E8-A4CF-6115F385A980}" type="pres">
      <dgm:prSet presAssocID="{5F486320-CB05-48C1-92EF-38E1C748A323}" presName="hierRoot3" presStyleCnt="0"/>
      <dgm:spPr/>
    </dgm:pt>
    <dgm:pt modelId="{8E9E127B-0AEA-4111-91B9-F2C0399E0CB3}" type="pres">
      <dgm:prSet presAssocID="{5F486320-CB05-48C1-92EF-38E1C748A323}" presName="composite3" presStyleCnt="0"/>
      <dgm:spPr/>
    </dgm:pt>
    <dgm:pt modelId="{59B32D27-4703-4601-86A0-AF5A2C130BC7}" type="pres">
      <dgm:prSet presAssocID="{5F486320-CB05-48C1-92EF-38E1C748A323}" presName="background3" presStyleLbl="node3" presStyleIdx="1" presStyleCnt="4"/>
      <dgm:spPr/>
    </dgm:pt>
    <dgm:pt modelId="{65FD2B19-9D66-47E2-AAD7-84A8A341DCF4}" type="pres">
      <dgm:prSet presAssocID="{5F486320-CB05-48C1-92EF-38E1C748A32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2D79B0-D41F-433F-A38A-5D3EE50EDE87}" type="pres">
      <dgm:prSet presAssocID="{5F486320-CB05-48C1-92EF-38E1C748A323}" presName="hierChild4" presStyleCnt="0"/>
      <dgm:spPr/>
    </dgm:pt>
    <dgm:pt modelId="{940114E3-63AF-44D3-AE5B-5479F46B3A28}" type="pres">
      <dgm:prSet presAssocID="{EB24E2A1-275C-409C-B5D6-4A583221E5E6}" presName="Name10" presStyleLbl="parChTrans1D2" presStyleIdx="2" presStyleCnt="4"/>
      <dgm:spPr/>
      <dgm:t>
        <a:bodyPr/>
        <a:lstStyle/>
        <a:p>
          <a:endParaRPr lang="en-IN"/>
        </a:p>
      </dgm:t>
    </dgm:pt>
    <dgm:pt modelId="{253A82BA-DAAB-4238-9999-1A9056934741}" type="pres">
      <dgm:prSet presAssocID="{C7995BD2-5892-4A69-8488-A779DF80BC0F}" presName="hierRoot2" presStyleCnt="0"/>
      <dgm:spPr/>
    </dgm:pt>
    <dgm:pt modelId="{6C5BA4EB-DB13-43A2-B80F-5411661C2907}" type="pres">
      <dgm:prSet presAssocID="{C7995BD2-5892-4A69-8488-A779DF80BC0F}" presName="composite2" presStyleCnt="0"/>
      <dgm:spPr/>
    </dgm:pt>
    <dgm:pt modelId="{75524172-EFD9-4D31-9327-41B8D3A6E30D}" type="pres">
      <dgm:prSet presAssocID="{C7995BD2-5892-4A69-8488-A779DF80BC0F}" presName="background2" presStyleLbl="node2" presStyleIdx="2" presStyleCnt="4"/>
      <dgm:spPr/>
    </dgm:pt>
    <dgm:pt modelId="{89541AF2-B0CF-4A34-A9A0-7281EDE1BBDB}" type="pres">
      <dgm:prSet presAssocID="{C7995BD2-5892-4A69-8488-A779DF80BC0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B8DB9B0-7D98-4040-BBB2-ACE9C54C1E95}" type="pres">
      <dgm:prSet presAssocID="{C7995BD2-5892-4A69-8488-A779DF80BC0F}" presName="hierChild3" presStyleCnt="0"/>
      <dgm:spPr/>
    </dgm:pt>
    <dgm:pt modelId="{089C30C7-4E83-42D0-B815-1903364F8D63}" type="pres">
      <dgm:prSet presAssocID="{3B060614-6F63-4EB1-BD8D-0A35F6A01892}" presName="Name17" presStyleLbl="parChTrans1D3" presStyleIdx="2" presStyleCnt="4"/>
      <dgm:spPr/>
      <dgm:t>
        <a:bodyPr/>
        <a:lstStyle/>
        <a:p>
          <a:endParaRPr lang="en-IN"/>
        </a:p>
      </dgm:t>
    </dgm:pt>
    <dgm:pt modelId="{06F3D6FC-09E2-4A20-8876-B45C98C91516}" type="pres">
      <dgm:prSet presAssocID="{DE37AAE9-1839-41F4-8089-D827F2461BF2}" presName="hierRoot3" presStyleCnt="0"/>
      <dgm:spPr/>
    </dgm:pt>
    <dgm:pt modelId="{7ACE4E8E-A80A-45F2-B492-7ECD2DE52497}" type="pres">
      <dgm:prSet presAssocID="{DE37AAE9-1839-41F4-8089-D827F2461BF2}" presName="composite3" presStyleCnt="0"/>
      <dgm:spPr/>
    </dgm:pt>
    <dgm:pt modelId="{1DC176A2-9870-462C-905D-1F8175DE3A13}" type="pres">
      <dgm:prSet presAssocID="{DE37AAE9-1839-41F4-8089-D827F2461BF2}" presName="background3" presStyleLbl="node3" presStyleIdx="2" presStyleCnt="4"/>
      <dgm:spPr/>
    </dgm:pt>
    <dgm:pt modelId="{636DC13C-C343-4007-9D8E-CF007115C7EC}" type="pres">
      <dgm:prSet presAssocID="{DE37AAE9-1839-41F4-8089-D827F2461BF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8B78B21-1E22-4164-A8CB-F2E4F736F031}" type="pres">
      <dgm:prSet presAssocID="{DE37AAE9-1839-41F4-8089-D827F2461BF2}" presName="hierChild4" presStyleCnt="0"/>
      <dgm:spPr/>
    </dgm:pt>
    <dgm:pt modelId="{25CD61A5-78C1-45F6-A3DC-749AE9F451CD}" type="pres">
      <dgm:prSet presAssocID="{247A7246-1728-4F9D-AE64-64E1438C98D0}" presName="Name10" presStyleLbl="parChTrans1D2" presStyleIdx="3" presStyleCnt="4"/>
      <dgm:spPr/>
      <dgm:t>
        <a:bodyPr/>
        <a:lstStyle/>
        <a:p>
          <a:endParaRPr lang="en-IN"/>
        </a:p>
      </dgm:t>
    </dgm:pt>
    <dgm:pt modelId="{7AE89B30-CB97-43D5-9F22-0B6E8E317271}" type="pres">
      <dgm:prSet presAssocID="{5E725F94-7E37-490E-A133-212521EEECB2}" presName="hierRoot2" presStyleCnt="0"/>
      <dgm:spPr/>
    </dgm:pt>
    <dgm:pt modelId="{A28785B3-15A7-47C7-AACE-6064701F7922}" type="pres">
      <dgm:prSet presAssocID="{5E725F94-7E37-490E-A133-212521EEECB2}" presName="composite2" presStyleCnt="0"/>
      <dgm:spPr/>
    </dgm:pt>
    <dgm:pt modelId="{70117A0F-BC21-4A14-B3CC-A068CA6CF6E0}" type="pres">
      <dgm:prSet presAssocID="{5E725F94-7E37-490E-A133-212521EEECB2}" presName="background2" presStyleLbl="node2" presStyleIdx="3" presStyleCnt="4"/>
      <dgm:spPr/>
    </dgm:pt>
    <dgm:pt modelId="{CE8594A6-426D-4613-8157-D3E5D9E09D3E}" type="pres">
      <dgm:prSet presAssocID="{5E725F94-7E37-490E-A133-212521EEECB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C525D27-32F6-4274-B382-CEF7AC8C3133}" type="pres">
      <dgm:prSet presAssocID="{5E725F94-7E37-490E-A133-212521EEECB2}" presName="hierChild3" presStyleCnt="0"/>
      <dgm:spPr/>
    </dgm:pt>
    <dgm:pt modelId="{4097F617-6F75-4EAD-97C0-3684FA8D39D9}" type="pres">
      <dgm:prSet presAssocID="{014C2071-778C-416D-9191-01592BB65599}" presName="Name17" presStyleLbl="parChTrans1D3" presStyleIdx="3" presStyleCnt="4"/>
      <dgm:spPr/>
      <dgm:t>
        <a:bodyPr/>
        <a:lstStyle/>
        <a:p>
          <a:endParaRPr lang="en-IN"/>
        </a:p>
      </dgm:t>
    </dgm:pt>
    <dgm:pt modelId="{1F22796A-0E5B-4054-AAFE-660EB51A12C4}" type="pres">
      <dgm:prSet presAssocID="{274AAEFF-43B1-4A44-94C6-0FE4114260FA}" presName="hierRoot3" presStyleCnt="0"/>
      <dgm:spPr/>
    </dgm:pt>
    <dgm:pt modelId="{0F9AE5AC-F2C7-49CD-ADFF-994A885C6862}" type="pres">
      <dgm:prSet presAssocID="{274AAEFF-43B1-4A44-94C6-0FE4114260FA}" presName="composite3" presStyleCnt="0"/>
      <dgm:spPr/>
    </dgm:pt>
    <dgm:pt modelId="{7825EB5B-8A42-4C46-A696-9D6E79AE740A}" type="pres">
      <dgm:prSet presAssocID="{274AAEFF-43B1-4A44-94C6-0FE4114260FA}" presName="background3" presStyleLbl="node3" presStyleIdx="3" presStyleCnt="4"/>
      <dgm:spPr/>
    </dgm:pt>
    <dgm:pt modelId="{2B21F0FC-7998-4DC0-9F36-8F94952F215C}" type="pres">
      <dgm:prSet presAssocID="{274AAEFF-43B1-4A44-94C6-0FE4114260F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83257E5-C29F-4DDC-AAC1-A2165D3B3EED}" type="pres">
      <dgm:prSet presAssocID="{274AAEFF-43B1-4A44-94C6-0FE4114260FA}" presName="hierChild4" presStyleCnt="0"/>
      <dgm:spPr/>
    </dgm:pt>
    <dgm:pt modelId="{8E8AE9C0-F77D-41A6-8F55-A4EEC303673E}" type="pres">
      <dgm:prSet presAssocID="{561A90E9-85C9-47D6-9A39-3DF3F17FC661}" presName="Name23" presStyleLbl="parChTrans1D4" presStyleIdx="0" presStyleCnt="1"/>
      <dgm:spPr/>
      <dgm:t>
        <a:bodyPr/>
        <a:lstStyle/>
        <a:p>
          <a:endParaRPr lang="en-IN"/>
        </a:p>
      </dgm:t>
    </dgm:pt>
    <dgm:pt modelId="{B604A3CB-1339-4155-A679-909AF4681B73}" type="pres">
      <dgm:prSet presAssocID="{B5125198-5398-4A31-BD5E-FC6250DC55F6}" presName="hierRoot4" presStyleCnt="0"/>
      <dgm:spPr/>
    </dgm:pt>
    <dgm:pt modelId="{4579284D-4545-4E8D-A568-8280A469547F}" type="pres">
      <dgm:prSet presAssocID="{B5125198-5398-4A31-BD5E-FC6250DC55F6}" presName="composite4" presStyleCnt="0"/>
      <dgm:spPr/>
    </dgm:pt>
    <dgm:pt modelId="{FA1564F7-8AEF-4189-82DC-DFABA2F540BA}" type="pres">
      <dgm:prSet presAssocID="{B5125198-5398-4A31-BD5E-FC6250DC55F6}" presName="background4" presStyleLbl="node4" presStyleIdx="0" presStyleCnt="1"/>
      <dgm:spPr/>
    </dgm:pt>
    <dgm:pt modelId="{9D16F1BD-4C6C-4122-A553-1BC1F3585AAD}" type="pres">
      <dgm:prSet presAssocID="{B5125198-5398-4A31-BD5E-FC6250DC55F6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953BD4A-2AAD-4173-9651-AF36CF480219}" type="pres">
      <dgm:prSet presAssocID="{B5125198-5398-4A31-BD5E-FC6250DC55F6}" presName="hierChild5" presStyleCnt="0"/>
      <dgm:spPr/>
    </dgm:pt>
  </dgm:ptLst>
  <dgm:cxnLst>
    <dgm:cxn modelId="{3743BB2F-EBD0-4C12-9192-9C6D3FC71196}" type="presOf" srcId="{3B060614-6F63-4EB1-BD8D-0A35F6A01892}" destId="{089C30C7-4E83-42D0-B815-1903364F8D63}" srcOrd="0" destOrd="0" presId="urn:microsoft.com/office/officeart/2005/8/layout/hierarchy1"/>
    <dgm:cxn modelId="{C80C16F9-5A5E-4075-82D5-A35FAC9EC1FF}" type="presOf" srcId="{5F486320-CB05-48C1-92EF-38E1C748A323}" destId="{65FD2B19-9D66-47E2-AAD7-84A8A341DCF4}" srcOrd="0" destOrd="0" presId="urn:microsoft.com/office/officeart/2005/8/layout/hierarchy1"/>
    <dgm:cxn modelId="{EBDE9BB3-A4CB-48ED-BFB7-4CDA65E364DF}" type="presOf" srcId="{C7995BD2-5892-4A69-8488-A779DF80BC0F}" destId="{89541AF2-B0CF-4A34-A9A0-7281EDE1BBDB}" srcOrd="0" destOrd="0" presId="urn:microsoft.com/office/officeart/2005/8/layout/hierarchy1"/>
    <dgm:cxn modelId="{C1943929-FB63-4523-ADCD-EF13F064BD71}" srcId="{E353BCD9-5C6D-48CE-9C90-381B0AC292F5}" destId="{05E07F8A-2420-4CD8-9A8D-0F1D51AFDD26}" srcOrd="0" destOrd="0" parTransId="{5DD47D61-2BEB-465A-9ECD-471FE5F0185B}" sibTransId="{E98FE00B-0A83-43C7-973D-72A1A16A5713}"/>
    <dgm:cxn modelId="{9A97BB64-4E4F-4CCF-B992-8BD024C1918B}" srcId="{8DD696B1-60F7-4F45-94BC-FC2E1F8B038D}" destId="{5F486320-CB05-48C1-92EF-38E1C748A323}" srcOrd="0" destOrd="0" parTransId="{99FD7FA5-38E6-4418-8762-6CBDCC5EAE24}" sibTransId="{022D0CC6-DADC-43CF-BDC2-AC8745359231}"/>
    <dgm:cxn modelId="{504A1A76-935D-4E76-A964-7EADCC882F3E}" type="presOf" srcId="{28E52C55-1302-41D6-9204-BF26F6696D64}" destId="{933B5B29-9A22-418D-BCC0-6AAA14DE8ACB}" srcOrd="0" destOrd="0" presId="urn:microsoft.com/office/officeart/2005/8/layout/hierarchy1"/>
    <dgm:cxn modelId="{4E68FE61-C719-4C4D-A903-C03B91D1306A}" type="presOf" srcId="{E7D0527B-CE28-43D2-9139-9CD4047F5FF3}" destId="{EB6F44ED-36DF-4B11-933F-FCFB44E33876}" srcOrd="0" destOrd="0" presId="urn:microsoft.com/office/officeart/2005/8/layout/hierarchy1"/>
    <dgm:cxn modelId="{B44A4293-436A-413A-A22B-1DE144C26C12}" type="presOf" srcId="{8CBAD613-0B70-49FE-806A-B991DE80CA9F}" destId="{7750B250-B89D-4A64-A222-AB1D9859EFEE}" srcOrd="0" destOrd="0" presId="urn:microsoft.com/office/officeart/2005/8/layout/hierarchy1"/>
    <dgm:cxn modelId="{C45D0108-3425-4461-9AD4-D1E078493EE3}" srcId="{E353BCD9-5C6D-48CE-9C90-381B0AC292F5}" destId="{5E725F94-7E37-490E-A133-212521EEECB2}" srcOrd="3" destOrd="0" parTransId="{247A7246-1728-4F9D-AE64-64E1438C98D0}" sibTransId="{00259DD0-7AED-467F-8604-B0C99DCDDDE3}"/>
    <dgm:cxn modelId="{523032AB-144D-4D1A-9E16-5B9EA77054FB}" type="presOf" srcId="{B5125198-5398-4A31-BD5E-FC6250DC55F6}" destId="{9D16F1BD-4C6C-4122-A553-1BC1F3585AAD}" srcOrd="0" destOrd="0" presId="urn:microsoft.com/office/officeart/2005/8/layout/hierarchy1"/>
    <dgm:cxn modelId="{32C9EA18-58B0-4CB7-AAC1-EBBF28DE39B3}" srcId="{E353BCD9-5C6D-48CE-9C90-381B0AC292F5}" destId="{8DD696B1-60F7-4F45-94BC-FC2E1F8B038D}" srcOrd="1" destOrd="0" parTransId="{8CBAD613-0B70-49FE-806A-B991DE80CA9F}" sibTransId="{47CE501C-98D7-41D7-A603-EFE06E1CDF23}"/>
    <dgm:cxn modelId="{6664FB88-FF77-4A08-BB0F-9B278C315DD6}" type="presOf" srcId="{274AAEFF-43B1-4A44-94C6-0FE4114260FA}" destId="{2B21F0FC-7998-4DC0-9F36-8F94952F215C}" srcOrd="0" destOrd="0" presId="urn:microsoft.com/office/officeart/2005/8/layout/hierarchy1"/>
    <dgm:cxn modelId="{3359E8E6-C84C-4769-B99E-64CDD3727607}" srcId="{E353BCD9-5C6D-48CE-9C90-381B0AC292F5}" destId="{C7995BD2-5892-4A69-8488-A779DF80BC0F}" srcOrd="2" destOrd="0" parTransId="{EB24E2A1-275C-409C-B5D6-4A583221E5E6}" sibTransId="{16D12550-3EBF-4262-B5E5-8DC22CAA3F93}"/>
    <dgm:cxn modelId="{CB16436B-A34F-4E40-AD87-3806E3975B39}" type="presOf" srcId="{E353BCD9-5C6D-48CE-9C90-381B0AC292F5}" destId="{24E7B00E-20F6-4CA3-B865-5A02987C0707}" srcOrd="0" destOrd="0" presId="urn:microsoft.com/office/officeart/2005/8/layout/hierarchy1"/>
    <dgm:cxn modelId="{4B4ED43A-F4B2-436F-B8FA-FB824F90BA03}" type="presOf" srcId="{341A5FE3-211B-41DB-909F-22A8AD3BB068}" destId="{5A4461C1-FF15-49BB-8E7C-957D3BBD3D90}" srcOrd="0" destOrd="0" presId="urn:microsoft.com/office/officeart/2005/8/layout/hierarchy1"/>
    <dgm:cxn modelId="{2188C966-B573-4BE4-A0B6-F6AA25EC1712}" srcId="{274AAEFF-43B1-4A44-94C6-0FE4114260FA}" destId="{B5125198-5398-4A31-BD5E-FC6250DC55F6}" srcOrd="0" destOrd="0" parTransId="{561A90E9-85C9-47D6-9A39-3DF3F17FC661}" sibTransId="{69F7C6AA-81BE-437E-AFF9-FC3BC2F7541E}"/>
    <dgm:cxn modelId="{EC94EFBD-C581-4C42-8361-13D5B24B7607}" srcId="{E7D0527B-CE28-43D2-9139-9CD4047F5FF3}" destId="{E353BCD9-5C6D-48CE-9C90-381B0AC292F5}" srcOrd="0" destOrd="0" parTransId="{E283DC73-4E7F-4654-B5A7-D29FA62AA9BD}" sibTransId="{9534B41E-DAF5-4EA0-AEEC-6CD9C3DAD490}"/>
    <dgm:cxn modelId="{FBA27BFF-41AA-483C-95FD-708D8234ED1E}" type="presOf" srcId="{99FD7FA5-38E6-4418-8762-6CBDCC5EAE24}" destId="{FC6000D3-7B6B-4221-B17F-DC3D97097204}" srcOrd="0" destOrd="0" presId="urn:microsoft.com/office/officeart/2005/8/layout/hierarchy1"/>
    <dgm:cxn modelId="{8914BB12-94B0-4CD4-AC57-11A197FC1F3B}" type="presOf" srcId="{8DD696B1-60F7-4F45-94BC-FC2E1F8B038D}" destId="{DA6B3683-D0BE-4D90-BE5A-D08C6E24824C}" srcOrd="0" destOrd="0" presId="urn:microsoft.com/office/officeart/2005/8/layout/hierarchy1"/>
    <dgm:cxn modelId="{2B781BDC-55B4-4DA0-A086-DF0592E79D35}" type="presOf" srcId="{5E725F94-7E37-490E-A133-212521EEECB2}" destId="{CE8594A6-426D-4613-8157-D3E5D9E09D3E}" srcOrd="0" destOrd="0" presId="urn:microsoft.com/office/officeart/2005/8/layout/hierarchy1"/>
    <dgm:cxn modelId="{195456C2-B25A-46CC-A646-A27A72D7E76B}" srcId="{05E07F8A-2420-4CD8-9A8D-0F1D51AFDD26}" destId="{341A5FE3-211B-41DB-909F-22A8AD3BB068}" srcOrd="0" destOrd="0" parTransId="{28E52C55-1302-41D6-9204-BF26F6696D64}" sibTransId="{73D4B46D-CF8A-47ED-A1DA-F4CFF9FBFBEB}"/>
    <dgm:cxn modelId="{768B14BC-C6BF-43AF-BC24-2B7422722BD3}" srcId="{C7995BD2-5892-4A69-8488-A779DF80BC0F}" destId="{DE37AAE9-1839-41F4-8089-D827F2461BF2}" srcOrd="0" destOrd="0" parTransId="{3B060614-6F63-4EB1-BD8D-0A35F6A01892}" sibTransId="{BE2B571A-839A-4C2B-A467-12C61C173F0A}"/>
    <dgm:cxn modelId="{1D6B0C71-5DBF-4E3B-99A1-676B86BDEBF4}" type="presOf" srcId="{561A90E9-85C9-47D6-9A39-3DF3F17FC661}" destId="{8E8AE9C0-F77D-41A6-8F55-A4EEC303673E}" srcOrd="0" destOrd="0" presId="urn:microsoft.com/office/officeart/2005/8/layout/hierarchy1"/>
    <dgm:cxn modelId="{EAEC9665-C656-4326-9175-CF8367097BF1}" type="presOf" srcId="{014C2071-778C-416D-9191-01592BB65599}" destId="{4097F617-6F75-4EAD-97C0-3684FA8D39D9}" srcOrd="0" destOrd="0" presId="urn:microsoft.com/office/officeart/2005/8/layout/hierarchy1"/>
    <dgm:cxn modelId="{257C4803-4BDC-4BC7-9EE5-3261CA7533AE}" type="presOf" srcId="{DE37AAE9-1839-41F4-8089-D827F2461BF2}" destId="{636DC13C-C343-4007-9D8E-CF007115C7EC}" srcOrd="0" destOrd="0" presId="urn:microsoft.com/office/officeart/2005/8/layout/hierarchy1"/>
    <dgm:cxn modelId="{5BCAF06E-0590-4E46-9082-ECF7FEB65649}" type="presOf" srcId="{05E07F8A-2420-4CD8-9A8D-0F1D51AFDD26}" destId="{C5BA1A73-A2AB-4AC3-BBE9-14C8C5523DDB}" srcOrd="0" destOrd="0" presId="urn:microsoft.com/office/officeart/2005/8/layout/hierarchy1"/>
    <dgm:cxn modelId="{6A939C3D-F1B3-483A-BD74-510DDE3C86D0}" type="presOf" srcId="{EB24E2A1-275C-409C-B5D6-4A583221E5E6}" destId="{940114E3-63AF-44D3-AE5B-5479F46B3A28}" srcOrd="0" destOrd="0" presId="urn:microsoft.com/office/officeart/2005/8/layout/hierarchy1"/>
    <dgm:cxn modelId="{BA1A7C09-1744-47FE-8DBA-6D4CD8B0CE1C}" type="presOf" srcId="{247A7246-1728-4F9D-AE64-64E1438C98D0}" destId="{25CD61A5-78C1-45F6-A3DC-749AE9F451CD}" srcOrd="0" destOrd="0" presId="urn:microsoft.com/office/officeart/2005/8/layout/hierarchy1"/>
    <dgm:cxn modelId="{8A381BFB-5A7A-4DF5-8E1C-B641F7C0D373}" type="presOf" srcId="{5DD47D61-2BEB-465A-9ECD-471FE5F0185B}" destId="{D377FDE7-6847-403B-90EF-D211D27B0187}" srcOrd="0" destOrd="0" presId="urn:microsoft.com/office/officeart/2005/8/layout/hierarchy1"/>
    <dgm:cxn modelId="{C93D699C-F49C-4064-A121-A4AAB2FD904E}" srcId="{5E725F94-7E37-490E-A133-212521EEECB2}" destId="{274AAEFF-43B1-4A44-94C6-0FE4114260FA}" srcOrd="0" destOrd="0" parTransId="{014C2071-778C-416D-9191-01592BB65599}" sibTransId="{18CB1829-FC60-4928-BEE8-2BBACF391F62}"/>
    <dgm:cxn modelId="{CD1D27D2-8070-4990-84E9-DC5973F45758}" type="presParOf" srcId="{EB6F44ED-36DF-4B11-933F-FCFB44E33876}" destId="{15097D5D-26B4-4129-9768-000CEB734F9F}" srcOrd="0" destOrd="0" presId="urn:microsoft.com/office/officeart/2005/8/layout/hierarchy1"/>
    <dgm:cxn modelId="{F9244101-9315-4160-A15F-22C06ECBADD0}" type="presParOf" srcId="{15097D5D-26B4-4129-9768-000CEB734F9F}" destId="{40F19C9B-BA39-4966-96FF-BBB704EB2548}" srcOrd="0" destOrd="0" presId="urn:microsoft.com/office/officeart/2005/8/layout/hierarchy1"/>
    <dgm:cxn modelId="{AB99060D-EC75-4C21-AC27-07D07A376343}" type="presParOf" srcId="{40F19C9B-BA39-4966-96FF-BBB704EB2548}" destId="{7002EA2C-8348-4A13-A716-02119B67E23D}" srcOrd="0" destOrd="0" presId="urn:microsoft.com/office/officeart/2005/8/layout/hierarchy1"/>
    <dgm:cxn modelId="{D107A73C-C83C-4ED7-9855-080505B14E2D}" type="presParOf" srcId="{40F19C9B-BA39-4966-96FF-BBB704EB2548}" destId="{24E7B00E-20F6-4CA3-B865-5A02987C0707}" srcOrd="1" destOrd="0" presId="urn:microsoft.com/office/officeart/2005/8/layout/hierarchy1"/>
    <dgm:cxn modelId="{BD09AAB5-514A-4B1F-AA99-30EE7472BC1C}" type="presParOf" srcId="{15097D5D-26B4-4129-9768-000CEB734F9F}" destId="{AEDB34C5-01AA-4251-A937-0577232E8EA8}" srcOrd="1" destOrd="0" presId="urn:microsoft.com/office/officeart/2005/8/layout/hierarchy1"/>
    <dgm:cxn modelId="{5BB58A6E-4EFF-4B22-8A1E-A0E59E8C6F34}" type="presParOf" srcId="{AEDB34C5-01AA-4251-A937-0577232E8EA8}" destId="{D377FDE7-6847-403B-90EF-D211D27B0187}" srcOrd="0" destOrd="0" presId="urn:microsoft.com/office/officeart/2005/8/layout/hierarchy1"/>
    <dgm:cxn modelId="{2CE4A3B8-D0E2-41DD-9999-DD486A30714D}" type="presParOf" srcId="{AEDB34C5-01AA-4251-A937-0577232E8EA8}" destId="{4B2C3D71-681B-4900-95E6-470977FB3FF2}" srcOrd="1" destOrd="0" presId="urn:microsoft.com/office/officeart/2005/8/layout/hierarchy1"/>
    <dgm:cxn modelId="{C9A177B5-B000-47E5-AE04-3ACB2C5025FB}" type="presParOf" srcId="{4B2C3D71-681B-4900-95E6-470977FB3FF2}" destId="{A7E27A4F-E0BB-4E54-BA93-3714B1BF4DCB}" srcOrd="0" destOrd="0" presId="urn:microsoft.com/office/officeart/2005/8/layout/hierarchy1"/>
    <dgm:cxn modelId="{84324299-72C7-4AA1-AEC2-EB25C0674B09}" type="presParOf" srcId="{A7E27A4F-E0BB-4E54-BA93-3714B1BF4DCB}" destId="{5170FDA0-9A88-4E0B-9E8D-FA7FA77B1DFC}" srcOrd="0" destOrd="0" presId="urn:microsoft.com/office/officeart/2005/8/layout/hierarchy1"/>
    <dgm:cxn modelId="{646E83BA-6661-4B38-BE02-593DA93C308F}" type="presParOf" srcId="{A7E27A4F-E0BB-4E54-BA93-3714B1BF4DCB}" destId="{C5BA1A73-A2AB-4AC3-BBE9-14C8C5523DDB}" srcOrd="1" destOrd="0" presId="urn:microsoft.com/office/officeart/2005/8/layout/hierarchy1"/>
    <dgm:cxn modelId="{3879A3C6-1CAD-4088-889B-271C256F7B2C}" type="presParOf" srcId="{4B2C3D71-681B-4900-95E6-470977FB3FF2}" destId="{C68561EA-3AAB-4AB7-83E2-7C298DA57235}" srcOrd="1" destOrd="0" presId="urn:microsoft.com/office/officeart/2005/8/layout/hierarchy1"/>
    <dgm:cxn modelId="{960F7ADB-E833-435D-B2F8-2611738CE83A}" type="presParOf" srcId="{C68561EA-3AAB-4AB7-83E2-7C298DA57235}" destId="{933B5B29-9A22-418D-BCC0-6AAA14DE8ACB}" srcOrd="0" destOrd="0" presId="urn:microsoft.com/office/officeart/2005/8/layout/hierarchy1"/>
    <dgm:cxn modelId="{6A069BFB-7DC9-4E8F-A29B-12851E0C54E3}" type="presParOf" srcId="{C68561EA-3AAB-4AB7-83E2-7C298DA57235}" destId="{3E00B3D7-DCF5-4948-964D-5ED70CE6C7EE}" srcOrd="1" destOrd="0" presId="urn:microsoft.com/office/officeart/2005/8/layout/hierarchy1"/>
    <dgm:cxn modelId="{DFDA0AEE-7416-410E-86D7-D0D392C7ABFC}" type="presParOf" srcId="{3E00B3D7-DCF5-4948-964D-5ED70CE6C7EE}" destId="{13C867F0-1BFC-4DC9-B9B8-10F50D285B56}" srcOrd="0" destOrd="0" presId="urn:microsoft.com/office/officeart/2005/8/layout/hierarchy1"/>
    <dgm:cxn modelId="{73823AA5-6A0E-4407-AB2C-2FFB92F180A4}" type="presParOf" srcId="{13C867F0-1BFC-4DC9-B9B8-10F50D285B56}" destId="{1C1A63F4-53EF-4B31-A33B-5C4E4E6B032F}" srcOrd="0" destOrd="0" presId="urn:microsoft.com/office/officeart/2005/8/layout/hierarchy1"/>
    <dgm:cxn modelId="{44C142A7-503C-4B6F-B3AB-E4A6EF1C2702}" type="presParOf" srcId="{13C867F0-1BFC-4DC9-B9B8-10F50D285B56}" destId="{5A4461C1-FF15-49BB-8E7C-957D3BBD3D90}" srcOrd="1" destOrd="0" presId="urn:microsoft.com/office/officeart/2005/8/layout/hierarchy1"/>
    <dgm:cxn modelId="{928B87D6-96F2-41E2-8437-073FE0D2B9A4}" type="presParOf" srcId="{3E00B3D7-DCF5-4948-964D-5ED70CE6C7EE}" destId="{8BE3FE54-1E5F-4E5F-8533-24CE4D260BDF}" srcOrd="1" destOrd="0" presId="urn:microsoft.com/office/officeart/2005/8/layout/hierarchy1"/>
    <dgm:cxn modelId="{88AB813A-302E-4ECA-A583-8974EF2FBA58}" type="presParOf" srcId="{AEDB34C5-01AA-4251-A937-0577232E8EA8}" destId="{7750B250-B89D-4A64-A222-AB1D9859EFEE}" srcOrd="2" destOrd="0" presId="urn:microsoft.com/office/officeart/2005/8/layout/hierarchy1"/>
    <dgm:cxn modelId="{6C8D2733-57A8-4977-B193-93E84C1A498E}" type="presParOf" srcId="{AEDB34C5-01AA-4251-A937-0577232E8EA8}" destId="{9E8BC5E8-6E59-42CA-8D0E-9529E211381E}" srcOrd="3" destOrd="0" presId="urn:microsoft.com/office/officeart/2005/8/layout/hierarchy1"/>
    <dgm:cxn modelId="{44BDA5B5-9160-4A03-9DAC-8FA8721D07CC}" type="presParOf" srcId="{9E8BC5E8-6E59-42CA-8D0E-9529E211381E}" destId="{8702362F-78F4-476F-B59E-0C697E46E420}" srcOrd="0" destOrd="0" presId="urn:microsoft.com/office/officeart/2005/8/layout/hierarchy1"/>
    <dgm:cxn modelId="{E61884EA-8891-40E6-85C8-D593BCEF9C88}" type="presParOf" srcId="{8702362F-78F4-476F-B59E-0C697E46E420}" destId="{AE1D724B-9D71-4CF6-9E32-BEFA088F3820}" srcOrd="0" destOrd="0" presId="urn:microsoft.com/office/officeart/2005/8/layout/hierarchy1"/>
    <dgm:cxn modelId="{F05889FB-7254-4EBD-90A6-5603EAC09891}" type="presParOf" srcId="{8702362F-78F4-476F-B59E-0C697E46E420}" destId="{DA6B3683-D0BE-4D90-BE5A-D08C6E24824C}" srcOrd="1" destOrd="0" presId="urn:microsoft.com/office/officeart/2005/8/layout/hierarchy1"/>
    <dgm:cxn modelId="{9CBC1D50-DDD1-46BE-BA73-7724A0D8725B}" type="presParOf" srcId="{9E8BC5E8-6E59-42CA-8D0E-9529E211381E}" destId="{09C9C1EF-E70E-4D9C-83A5-2B3BC54C0A6B}" srcOrd="1" destOrd="0" presId="urn:microsoft.com/office/officeart/2005/8/layout/hierarchy1"/>
    <dgm:cxn modelId="{921D87BF-9B3F-45A8-8C00-575E196CD312}" type="presParOf" srcId="{09C9C1EF-E70E-4D9C-83A5-2B3BC54C0A6B}" destId="{FC6000D3-7B6B-4221-B17F-DC3D97097204}" srcOrd="0" destOrd="0" presId="urn:microsoft.com/office/officeart/2005/8/layout/hierarchy1"/>
    <dgm:cxn modelId="{C7D72EA4-0CE9-4EDB-9A9B-52C7508A3BDA}" type="presParOf" srcId="{09C9C1EF-E70E-4D9C-83A5-2B3BC54C0A6B}" destId="{A81D0010-0FCF-45E8-A4CF-6115F385A980}" srcOrd="1" destOrd="0" presId="urn:microsoft.com/office/officeart/2005/8/layout/hierarchy1"/>
    <dgm:cxn modelId="{F71941A3-6476-4AE7-B1E3-963DFE7F7A11}" type="presParOf" srcId="{A81D0010-0FCF-45E8-A4CF-6115F385A980}" destId="{8E9E127B-0AEA-4111-91B9-F2C0399E0CB3}" srcOrd="0" destOrd="0" presId="urn:microsoft.com/office/officeart/2005/8/layout/hierarchy1"/>
    <dgm:cxn modelId="{8C623BFD-66D8-42B1-9CAD-20DB4B828E83}" type="presParOf" srcId="{8E9E127B-0AEA-4111-91B9-F2C0399E0CB3}" destId="{59B32D27-4703-4601-86A0-AF5A2C130BC7}" srcOrd="0" destOrd="0" presId="urn:microsoft.com/office/officeart/2005/8/layout/hierarchy1"/>
    <dgm:cxn modelId="{6E13135B-2644-4034-AEF1-D3066F360828}" type="presParOf" srcId="{8E9E127B-0AEA-4111-91B9-F2C0399E0CB3}" destId="{65FD2B19-9D66-47E2-AAD7-84A8A341DCF4}" srcOrd="1" destOrd="0" presId="urn:microsoft.com/office/officeart/2005/8/layout/hierarchy1"/>
    <dgm:cxn modelId="{7BEEF499-2D67-4889-8C41-DE6B75A5EB55}" type="presParOf" srcId="{A81D0010-0FCF-45E8-A4CF-6115F385A980}" destId="{3A2D79B0-D41F-433F-A38A-5D3EE50EDE87}" srcOrd="1" destOrd="0" presId="urn:microsoft.com/office/officeart/2005/8/layout/hierarchy1"/>
    <dgm:cxn modelId="{25DAB4D1-EA53-46FB-9DBF-129CFA9EDF96}" type="presParOf" srcId="{AEDB34C5-01AA-4251-A937-0577232E8EA8}" destId="{940114E3-63AF-44D3-AE5B-5479F46B3A28}" srcOrd="4" destOrd="0" presId="urn:microsoft.com/office/officeart/2005/8/layout/hierarchy1"/>
    <dgm:cxn modelId="{D6E24698-FF6B-4982-A21D-AA7E874E7ECD}" type="presParOf" srcId="{AEDB34C5-01AA-4251-A937-0577232E8EA8}" destId="{253A82BA-DAAB-4238-9999-1A9056934741}" srcOrd="5" destOrd="0" presId="urn:microsoft.com/office/officeart/2005/8/layout/hierarchy1"/>
    <dgm:cxn modelId="{880D624F-925C-45D0-BE97-1A2214E4906F}" type="presParOf" srcId="{253A82BA-DAAB-4238-9999-1A9056934741}" destId="{6C5BA4EB-DB13-43A2-B80F-5411661C2907}" srcOrd="0" destOrd="0" presId="urn:microsoft.com/office/officeart/2005/8/layout/hierarchy1"/>
    <dgm:cxn modelId="{4A98DF6F-A252-44A6-B7FE-DE8551FA2EB0}" type="presParOf" srcId="{6C5BA4EB-DB13-43A2-B80F-5411661C2907}" destId="{75524172-EFD9-4D31-9327-41B8D3A6E30D}" srcOrd="0" destOrd="0" presId="urn:microsoft.com/office/officeart/2005/8/layout/hierarchy1"/>
    <dgm:cxn modelId="{33434CB7-6C90-4EBE-884B-0FA2A8CD12C3}" type="presParOf" srcId="{6C5BA4EB-DB13-43A2-B80F-5411661C2907}" destId="{89541AF2-B0CF-4A34-A9A0-7281EDE1BBDB}" srcOrd="1" destOrd="0" presId="urn:microsoft.com/office/officeart/2005/8/layout/hierarchy1"/>
    <dgm:cxn modelId="{34D49DD4-ECE2-4D36-B1FB-C2DF77F7D1C9}" type="presParOf" srcId="{253A82BA-DAAB-4238-9999-1A9056934741}" destId="{1B8DB9B0-7D98-4040-BBB2-ACE9C54C1E95}" srcOrd="1" destOrd="0" presId="urn:microsoft.com/office/officeart/2005/8/layout/hierarchy1"/>
    <dgm:cxn modelId="{1AEA02F6-2B04-4B3D-8EF0-D79C91F2B3AC}" type="presParOf" srcId="{1B8DB9B0-7D98-4040-BBB2-ACE9C54C1E95}" destId="{089C30C7-4E83-42D0-B815-1903364F8D63}" srcOrd="0" destOrd="0" presId="urn:microsoft.com/office/officeart/2005/8/layout/hierarchy1"/>
    <dgm:cxn modelId="{A5A600F5-5D28-4B9A-B427-4F8F654ED2FE}" type="presParOf" srcId="{1B8DB9B0-7D98-4040-BBB2-ACE9C54C1E95}" destId="{06F3D6FC-09E2-4A20-8876-B45C98C91516}" srcOrd="1" destOrd="0" presId="urn:microsoft.com/office/officeart/2005/8/layout/hierarchy1"/>
    <dgm:cxn modelId="{8907586B-33AA-4DD1-B277-188D221DB61D}" type="presParOf" srcId="{06F3D6FC-09E2-4A20-8876-B45C98C91516}" destId="{7ACE4E8E-A80A-45F2-B492-7ECD2DE52497}" srcOrd="0" destOrd="0" presId="urn:microsoft.com/office/officeart/2005/8/layout/hierarchy1"/>
    <dgm:cxn modelId="{5163AD76-3A59-4432-9512-E0BB62B97E8D}" type="presParOf" srcId="{7ACE4E8E-A80A-45F2-B492-7ECD2DE52497}" destId="{1DC176A2-9870-462C-905D-1F8175DE3A13}" srcOrd="0" destOrd="0" presId="urn:microsoft.com/office/officeart/2005/8/layout/hierarchy1"/>
    <dgm:cxn modelId="{617DDEFB-37FF-4888-9B5C-515C9C415081}" type="presParOf" srcId="{7ACE4E8E-A80A-45F2-B492-7ECD2DE52497}" destId="{636DC13C-C343-4007-9D8E-CF007115C7EC}" srcOrd="1" destOrd="0" presId="urn:microsoft.com/office/officeart/2005/8/layout/hierarchy1"/>
    <dgm:cxn modelId="{8A6C5056-D1F1-4441-AFC9-A9070CD30743}" type="presParOf" srcId="{06F3D6FC-09E2-4A20-8876-B45C98C91516}" destId="{C8B78B21-1E22-4164-A8CB-F2E4F736F031}" srcOrd="1" destOrd="0" presId="urn:microsoft.com/office/officeart/2005/8/layout/hierarchy1"/>
    <dgm:cxn modelId="{A0560CCA-AEF0-4614-B2AF-9C2BA70FFDEA}" type="presParOf" srcId="{AEDB34C5-01AA-4251-A937-0577232E8EA8}" destId="{25CD61A5-78C1-45F6-A3DC-749AE9F451CD}" srcOrd="6" destOrd="0" presId="urn:microsoft.com/office/officeart/2005/8/layout/hierarchy1"/>
    <dgm:cxn modelId="{0CB54E68-975F-43F8-9706-4DF8DA3738EA}" type="presParOf" srcId="{AEDB34C5-01AA-4251-A937-0577232E8EA8}" destId="{7AE89B30-CB97-43D5-9F22-0B6E8E317271}" srcOrd="7" destOrd="0" presId="urn:microsoft.com/office/officeart/2005/8/layout/hierarchy1"/>
    <dgm:cxn modelId="{1344B773-A3C8-418D-9C3E-526EE4301B9F}" type="presParOf" srcId="{7AE89B30-CB97-43D5-9F22-0B6E8E317271}" destId="{A28785B3-15A7-47C7-AACE-6064701F7922}" srcOrd="0" destOrd="0" presId="urn:microsoft.com/office/officeart/2005/8/layout/hierarchy1"/>
    <dgm:cxn modelId="{389FDBDD-AA6A-48CE-B959-C5141828862E}" type="presParOf" srcId="{A28785B3-15A7-47C7-AACE-6064701F7922}" destId="{70117A0F-BC21-4A14-B3CC-A068CA6CF6E0}" srcOrd="0" destOrd="0" presId="urn:microsoft.com/office/officeart/2005/8/layout/hierarchy1"/>
    <dgm:cxn modelId="{D0802B27-99B1-4612-8681-8A667430430C}" type="presParOf" srcId="{A28785B3-15A7-47C7-AACE-6064701F7922}" destId="{CE8594A6-426D-4613-8157-D3E5D9E09D3E}" srcOrd="1" destOrd="0" presId="urn:microsoft.com/office/officeart/2005/8/layout/hierarchy1"/>
    <dgm:cxn modelId="{DCCD49F4-4435-4D9F-9561-050F8CA94669}" type="presParOf" srcId="{7AE89B30-CB97-43D5-9F22-0B6E8E317271}" destId="{7C525D27-32F6-4274-B382-CEF7AC8C3133}" srcOrd="1" destOrd="0" presId="urn:microsoft.com/office/officeart/2005/8/layout/hierarchy1"/>
    <dgm:cxn modelId="{A662F35B-431E-4567-BF1B-1E82A7776A48}" type="presParOf" srcId="{7C525D27-32F6-4274-B382-CEF7AC8C3133}" destId="{4097F617-6F75-4EAD-97C0-3684FA8D39D9}" srcOrd="0" destOrd="0" presId="urn:microsoft.com/office/officeart/2005/8/layout/hierarchy1"/>
    <dgm:cxn modelId="{77382372-E085-4037-81D7-EF6313D8C7B9}" type="presParOf" srcId="{7C525D27-32F6-4274-B382-CEF7AC8C3133}" destId="{1F22796A-0E5B-4054-AAFE-660EB51A12C4}" srcOrd="1" destOrd="0" presId="urn:microsoft.com/office/officeart/2005/8/layout/hierarchy1"/>
    <dgm:cxn modelId="{B02375AE-1AFA-4E70-8488-EF20712BE7D5}" type="presParOf" srcId="{1F22796A-0E5B-4054-AAFE-660EB51A12C4}" destId="{0F9AE5AC-F2C7-49CD-ADFF-994A885C6862}" srcOrd="0" destOrd="0" presId="urn:microsoft.com/office/officeart/2005/8/layout/hierarchy1"/>
    <dgm:cxn modelId="{B1281F97-D4C0-44FF-A349-0B2B1AE5EF69}" type="presParOf" srcId="{0F9AE5AC-F2C7-49CD-ADFF-994A885C6862}" destId="{7825EB5B-8A42-4C46-A696-9D6E79AE740A}" srcOrd="0" destOrd="0" presId="urn:microsoft.com/office/officeart/2005/8/layout/hierarchy1"/>
    <dgm:cxn modelId="{8B4734AE-11AF-4F0C-8862-0E2252047531}" type="presParOf" srcId="{0F9AE5AC-F2C7-49CD-ADFF-994A885C6862}" destId="{2B21F0FC-7998-4DC0-9F36-8F94952F215C}" srcOrd="1" destOrd="0" presId="urn:microsoft.com/office/officeart/2005/8/layout/hierarchy1"/>
    <dgm:cxn modelId="{A6477A00-5C47-46C5-B2D7-B9E7923FC802}" type="presParOf" srcId="{1F22796A-0E5B-4054-AAFE-660EB51A12C4}" destId="{A83257E5-C29F-4DDC-AAC1-A2165D3B3EED}" srcOrd="1" destOrd="0" presId="urn:microsoft.com/office/officeart/2005/8/layout/hierarchy1"/>
    <dgm:cxn modelId="{EB5738D9-F4A3-4804-93AC-BBB6B5216497}" type="presParOf" srcId="{A83257E5-C29F-4DDC-AAC1-A2165D3B3EED}" destId="{8E8AE9C0-F77D-41A6-8F55-A4EEC303673E}" srcOrd="0" destOrd="0" presId="urn:microsoft.com/office/officeart/2005/8/layout/hierarchy1"/>
    <dgm:cxn modelId="{2DF74C0B-5CEB-4924-89E5-8AB06F6D40AD}" type="presParOf" srcId="{A83257E5-C29F-4DDC-AAC1-A2165D3B3EED}" destId="{B604A3CB-1339-4155-A679-909AF4681B73}" srcOrd="1" destOrd="0" presId="urn:microsoft.com/office/officeart/2005/8/layout/hierarchy1"/>
    <dgm:cxn modelId="{3A1837A1-13CA-4DE6-9E67-51EF0E2AC19D}" type="presParOf" srcId="{B604A3CB-1339-4155-A679-909AF4681B73}" destId="{4579284D-4545-4E8D-A568-8280A469547F}" srcOrd="0" destOrd="0" presId="urn:microsoft.com/office/officeart/2005/8/layout/hierarchy1"/>
    <dgm:cxn modelId="{39513E3C-D961-44D6-BD24-35855F293473}" type="presParOf" srcId="{4579284D-4545-4E8D-A568-8280A469547F}" destId="{FA1564F7-8AEF-4189-82DC-DFABA2F540BA}" srcOrd="0" destOrd="0" presId="urn:microsoft.com/office/officeart/2005/8/layout/hierarchy1"/>
    <dgm:cxn modelId="{FF1435C2-E74D-4EB3-B649-50C849660EF8}" type="presParOf" srcId="{4579284D-4545-4E8D-A568-8280A469547F}" destId="{9D16F1BD-4C6C-4122-A553-1BC1F3585AAD}" srcOrd="1" destOrd="0" presId="urn:microsoft.com/office/officeart/2005/8/layout/hierarchy1"/>
    <dgm:cxn modelId="{4C57BABA-4634-40A6-99D8-BEA2064D14F9}" type="presParOf" srcId="{B604A3CB-1339-4155-A679-909AF4681B73}" destId="{1953BD4A-2AAD-4173-9651-AF36CF4802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281427-3248-4166-9DD4-30502990E3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F7518FC-A7BC-4DE0-9093-34EA752BF30B}">
      <dgm:prSet phldrT="[Text]"/>
      <dgm:spPr/>
      <dgm:t>
        <a:bodyPr/>
        <a:lstStyle/>
        <a:p>
          <a:r>
            <a:rPr lang="en-US" dirty="0" smtClean="0"/>
            <a:t>Diagnosis- Fecal examination</a:t>
          </a:r>
          <a:endParaRPr lang="en-IN" dirty="0"/>
        </a:p>
      </dgm:t>
    </dgm:pt>
    <dgm:pt modelId="{C98E60AA-F5D0-44B5-BC20-9938B0DF3488}" type="parTrans" cxnId="{541EDEBD-9E40-406A-84D8-EFF868C3AD28}">
      <dgm:prSet/>
      <dgm:spPr/>
      <dgm:t>
        <a:bodyPr/>
        <a:lstStyle/>
        <a:p>
          <a:endParaRPr lang="en-IN"/>
        </a:p>
      </dgm:t>
    </dgm:pt>
    <dgm:pt modelId="{9A4D1D28-9FDC-4BDE-936E-C80D539BDE67}" type="sibTrans" cxnId="{541EDEBD-9E40-406A-84D8-EFF868C3AD28}">
      <dgm:prSet/>
      <dgm:spPr/>
      <dgm:t>
        <a:bodyPr/>
        <a:lstStyle/>
        <a:p>
          <a:endParaRPr lang="en-IN"/>
        </a:p>
      </dgm:t>
    </dgm:pt>
    <dgm:pt modelId="{E7B052E8-967E-46FD-82E0-72DE226D29A9}">
      <dgm:prSet phldrT="[Text]"/>
      <dgm:spPr/>
      <dgm:t>
        <a:bodyPr/>
        <a:lstStyle/>
        <a:p>
          <a:r>
            <a:rPr lang="en-US" dirty="0" smtClean="0"/>
            <a:t>D/D- Leptospirosis</a:t>
          </a:r>
          <a:endParaRPr lang="en-IN" dirty="0"/>
        </a:p>
      </dgm:t>
    </dgm:pt>
    <dgm:pt modelId="{F8C4E8F1-5DBE-47D4-9111-FF0C200FC7E0}" type="parTrans" cxnId="{FE9825D2-DA1E-497A-A884-39BF6FCFEACA}">
      <dgm:prSet/>
      <dgm:spPr/>
      <dgm:t>
        <a:bodyPr/>
        <a:lstStyle/>
        <a:p>
          <a:endParaRPr lang="en-IN"/>
        </a:p>
      </dgm:t>
    </dgm:pt>
    <dgm:pt modelId="{97F920F8-4569-4030-B808-90C3BB615C27}" type="sibTrans" cxnId="{FE9825D2-DA1E-497A-A884-39BF6FCFEACA}">
      <dgm:prSet/>
      <dgm:spPr/>
      <dgm:t>
        <a:bodyPr/>
        <a:lstStyle/>
        <a:p>
          <a:endParaRPr lang="en-IN"/>
        </a:p>
      </dgm:t>
    </dgm:pt>
    <dgm:pt modelId="{948A4E44-8271-4309-8BBA-AFB9796F8B1C}">
      <dgm:prSet phldrT="[Text]"/>
      <dgm:spPr/>
      <dgm:t>
        <a:bodyPr/>
        <a:lstStyle/>
        <a:p>
          <a:r>
            <a:rPr lang="en-US" dirty="0" err="1" smtClean="0"/>
            <a:t>Coccidiosis</a:t>
          </a:r>
          <a:endParaRPr lang="en-IN" dirty="0"/>
        </a:p>
      </dgm:t>
    </dgm:pt>
    <dgm:pt modelId="{12D9202B-8A7B-45E1-B996-A8CB718FF263}" type="parTrans" cxnId="{3F56957A-3654-40D5-BE92-3F0C41BA4F83}">
      <dgm:prSet/>
      <dgm:spPr/>
      <dgm:t>
        <a:bodyPr/>
        <a:lstStyle/>
        <a:p>
          <a:endParaRPr lang="en-IN"/>
        </a:p>
      </dgm:t>
    </dgm:pt>
    <dgm:pt modelId="{82B506CD-F9CE-415C-80B1-B567272E7AC5}" type="sibTrans" cxnId="{3F56957A-3654-40D5-BE92-3F0C41BA4F83}">
      <dgm:prSet/>
      <dgm:spPr/>
      <dgm:t>
        <a:bodyPr/>
        <a:lstStyle/>
        <a:p>
          <a:endParaRPr lang="en-IN"/>
        </a:p>
      </dgm:t>
    </dgm:pt>
    <dgm:pt modelId="{059AC36E-F4BA-47FB-9B88-58113D1AF629}">
      <dgm:prSet/>
      <dgm:spPr/>
      <dgm:t>
        <a:bodyPr/>
        <a:lstStyle/>
        <a:p>
          <a:r>
            <a:rPr lang="en-US" dirty="0" smtClean="0"/>
            <a:t>Canine </a:t>
          </a:r>
          <a:r>
            <a:rPr lang="en-US" dirty="0" err="1" smtClean="0"/>
            <a:t>Babesiosis</a:t>
          </a:r>
          <a:endParaRPr lang="en-IN" dirty="0"/>
        </a:p>
      </dgm:t>
    </dgm:pt>
    <dgm:pt modelId="{03F9A8E2-7642-433B-82F0-A0ACAB0FB469}" type="parTrans" cxnId="{91582A9D-9329-4D74-AB5F-B88508B7E442}">
      <dgm:prSet/>
      <dgm:spPr/>
    </dgm:pt>
    <dgm:pt modelId="{C48004F3-EEEF-41CB-A690-73A682A0E7CF}" type="sibTrans" cxnId="{91582A9D-9329-4D74-AB5F-B88508B7E442}">
      <dgm:prSet/>
      <dgm:spPr/>
    </dgm:pt>
    <dgm:pt modelId="{8D20B42D-60A7-4DB5-8BF9-757FF9063776}">
      <dgm:prSet/>
      <dgm:spPr/>
      <dgm:t>
        <a:bodyPr/>
        <a:lstStyle/>
        <a:p>
          <a:r>
            <a:rPr lang="en-US" dirty="0" smtClean="0"/>
            <a:t>Canine </a:t>
          </a:r>
          <a:r>
            <a:rPr lang="en-US" dirty="0" err="1" smtClean="0"/>
            <a:t>Ehrlichosis</a:t>
          </a:r>
          <a:endParaRPr lang="en-IN" dirty="0"/>
        </a:p>
      </dgm:t>
    </dgm:pt>
    <dgm:pt modelId="{919E0210-3C66-43E6-94A6-FC74081B2485}" type="parTrans" cxnId="{F76A51DC-2415-4DF8-A871-A82079EA0791}">
      <dgm:prSet/>
      <dgm:spPr/>
    </dgm:pt>
    <dgm:pt modelId="{84A99A6B-8D0A-4536-AFE1-B0A8269C61EF}" type="sibTrans" cxnId="{F76A51DC-2415-4DF8-A871-A82079EA0791}">
      <dgm:prSet/>
      <dgm:spPr/>
    </dgm:pt>
    <dgm:pt modelId="{A86E7EF4-71CF-4EAA-B336-D5EE244CE281}" type="pres">
      <dgm:prSet presAssocID="{FC281427-3248-4166-9DD4-30502990E3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54F6D6A-2D0E-4E74-9BC4-C95669F7B92C}" type="pres">
      <dgm:prSet presAssocID="{EF7518FC-A7BC-4DE0-9093-34EA752BF30B}" presName="parentLin" presStyleCnt="0"/>
      <dgm:spPr/>
    </dgm:pt>
    <dgm:pt modelId="{E6A64F04-E040-4B86-B188-91EF8443B536}" type="pres">
      <dgm:prSet presAssocID="{EF7518FC-A7BC-4DE0-9093-34EA752BF30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4160BE0D-433B-4E2E-9DCF-B4E64D2B5810}" type="pres">
      <dgm:prSet presAssocID="{EF7518FC-A7BC-4DE0-9093-34EA752BF3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57EF08-AB57-4849-81D4-CAA714E2007E}" type="pres">
      <dgm:prSet presAssocID="{EF7518FC-A7BC-4DE0-9093-34EA752BF30B}" presName="negativeSpace" presStyleCnt="0"/>
      <dgm:spPr/>
    </dgm:pt>
    <dgm:pt modelId="{CDE09644-2817-4BA1-A243-ECDFF50A078B}" type="pres">
      <dgm:prSet presAssocID="{EF7518FC-A7BC-4DE0-9093-34EA752BF30B}" presName="childText" presStyleLbl="conFgAcc1" presStyleIdx="0" presStyleCnt="5">
        <dgm:presLayoutVars>
          <dgm:bulletEnabled val="1"/>
        </dgm:presLayoutVars>
      </dgm:prSet>
      <dgm:spPr/>
    </dgm:pt>
    <dgm:pt modelId="{4C96EAF4-3140-43B7-9187-752937E949A9}" type="pres">
      <dgm:prSet presAssocID="{9A4D1D28-9FDC-4BDE-936E-C80D539BDE67}" presName="spaceBetweenRectangles" presStyleCnt="0"/>
      <dgm:spPr/>
    </dgm:pt>
    <dgm:pt modelId="{4BAF2E17-D0A5-4577-A4A1-AB81EBEA5F79}" type="pres">
      <dgm:prSet presAssocID="{E7B052E8-967E-46FD-82E0-72DE226D29A9}" presName="parentLin" presStyleCnt="0"/>
      <dgm:spPr/>
    </dgm:pt>
    <dgm:pt modelId="{354901BA-1C6E-4C92-85B1-89BCC331632C}" type="pres">
      <dgm:prSet presAssocID="{E7B052E8-967E-46FD-82E0-72DE226D29A9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83EE23E9-6B05-46A3-915B-CA460E8EF69F}" type="pres">
      <dgm:prSet presAssocID="{E7B052E8-967E-46FD-82E0-72DE226D29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D9E65A-ABBA-484D-8B42-346ADAD21BE2}" type="pres">
      <dgm:prSet presAssocID="{E7B052E8-967E-46FD-82E0-72DE226D29A9}" presName="negativeSpace" presStyleCnt="0"/>
      <dgm:spPr/>
    </dgm:pt>
    <dgm:pt modelId="{8602B437-F8B8-47CA-AB5A-8C82D8959FBF}" type="pres">
      <dgm:prSet presAssocID="{E7B052E8-967E-46FD-82E0-72DE226D29A9}" presName="childText" presStyleLbl="conFgAcc1" presStyleIdx="1" presStyleCnt="5">
        <dgm:presLayoutVars>
          <dgm:bulletEnabled val="1"/>
        </dgm:presLayoutVars>
      </dgm:prSet>
      <dgm:spPr/>
    </dgm:pt>
    <dgm:pt modelId="{9F8BC102-B24F-422A-9FD4-21164C6BC6F6}" type="pres">
      <dgm:prSet presAssocID="{97F920F8-4569-4030-B808-90C3BB615C27}" presName="spaceBetweenRectangles" presStyleCnt="0"/>
      <dgm:spPr/>
    </dgm:pt>
    <dgm:pt modelId="{956DB5A6-10D5-4471-BC44-8952C431E445}" type="pres">
      <dgm:prSet presAssocID="{948A4E44-8271-4309-8BBA-AFB9796F8B1C}" presName="parentLin" presStyleCnt="0"/>
      <dgm:spPr/>
    </dgm:pt>
    <dgm:pt modelId="{87E09E65-FAA3-4171-BBCD-97C6738D654E}" type="pres">
      <dgm:prSet presAssocID="{948A4E44-8271-4309-8BBA-AFB9796F8B1C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F2668B94-57DC-4342-8A3D-138331DF320B}" type="pres">
      <dgm:prSet presAssocID="{948A4E44-8271-4309-8BBA-AFB9796F8B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84D932-9993-4306-AF7F-A1A4FB6FAA40}" type="pres">
      <dgm:prSet presAssocID="{948A4E44-8271-4309-8BBA-AFB9796F8B1C}" presName="negativeSpace" presStyleCnt="0"/>
      <dgm:spPr/>
    </dgm:pt>
    <dgm:pt modelId="{5F8A0B94-8910-4226-BCC6-CDD26DCD842D}" type="pres">
      <dgm:prSet presAssocID="{948A4E44-8271-4309-8BBA-AFB9796F8B1C}" presName="childText" presStyleLbl="conFgAcc1" presStyleIdx="2" presStyleCnt="5">
        <dgm:presLayoutVars>
          <dgm:bulletEnabled val="1"/>
        </dgm:presLayoutVars>
      </dgm:prSet>
      <dgm:spPr/>
    </dgm:pt>
    <dgm:pt modelId="{A076E36F-7E9E-4671-BCB8-2EBB9DAF9EDA}" type="pres">
      <dgm:prSet presAssocID="{82B506CD-F9CE-415C-80B1-B567272E7AC5}" presName="spaceBetweenRectangles" presStyleCnt="0"/>
      <dgm:spPr/>
    </dgm:pt>
    <dgm:pt modelId="{9636920C-4D84-465F-B5AD-5B3F758A8276}" type="pres">
      <dgm:prSet presAssocID="{059AC36E-F4BA-47FB-9B88-58113D1AF629}" presName="parentLin" presStyleCnt="0"/>
      <dgm:spPr/>
    </dgm:pt>
    <dgm:pt modelId="{90C5E2A6-F93E-48DE-81CA-1FAB6DA3990F}" type="pres">
      <dgm:prSet presAssocID="{059AC36E-F4BA-47FB-9B88-58113D1AF629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078B7DC8-D545-4933-B90B-90726693B002}" type="pres">
      <dgm:prSet presAssocID="{059AC36E-F4BA-47FB-9B88-58113D1AF6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ACB4CD-94D5-4BFF-9DA8-7FE1A5D51FBC}" type="pres">
      <dgm:prSet presAssocID="{059AC36E-F4BA-47FB-9B88-58113D1AF629}" presName="negativeSpace" presStyleCnt="0"/>
      <dgm:spPr/>
    </dgm:pt>
    <dgm:pt modelId="{2F66FBA1-BA2C-4140-92C0-2C4216BBAC92}" type="pres">
      <dgm:prSet presAssocID="{059AC36E-F4BA-47FB-9B88-58113D1AF629}" presName="childText" presStyleLbl="conFgAcc1" presStyleIdx="3" presStyleCnt="5">
        <dgm:presLayoutVars>
          <dgm:bulletEnabled val="1"/>
        </dgm:presLayoutVars>
      </dgm:prSet>
      <dgm:spPr/>
    </dgm:pt>
    <dgm:pt modelId="{929D43D7-7B4D-4355-9FCB-E93CFB94337D}" type="pres">
      <dgm:prSet presAssocID="{C48004F3-EEEF-41CB-A690-73A682A0E7CF}" presName="spaceBetweenRectangles" presStyleCnt="0"/>
      <dgm:spPr/>
    </dgm:pt>
    <dgm:pt modelId="{3A8EC596-6FEE-41FE-9318-05BC49EE896E}" type="pres">
      <dgm:prSet presAssocID="{8D20B42D-60A7-4DB5-8BF9-757FF9063776}" presName="parentLin" presStyleCnt="0"/>
      <dgm:spPr/>
    </dgm:pt>
    <dgm:pt modelId="{9D3A773B-A860-4D82-B818-8615676E7077}" type="pres">
      <dgm:prSet presAssocID="{8D20B42D-60A7-4DB5-8BF9-757FF9063776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8EAFCB68-AF9A-47FC-9C60-96045895759B}" type="pres">
      <dgm:prSet presAssocID="{8D20B42D-60A7-4DB5-8BF9-757FF90637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B81E64-F7B7-447F-A43F-A835AA600727}" type="pres">
      <dgm:prSet presAssocID="{8D20B42D-60A7-4DB5-8BF9-757FF9063776}" presName="negativeSpace" presStyleCnt="0"/>
      <dgm:spPr/>
    </dgm:pt>
    <dgm:pt modelId="{4EFEEED6-9A13-412A-801C-ACBDC2D8F8F5}" type="pres">
      <dgm:prSet presAssocID="{8D20B42D-60A7-4DB5-8BF9-757FF906377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1EDEBD-9E40-406A-84D8-EFF868C3AD28}" srcId="{FC281427-3248-4166-9DD4-30502990E33F}" destId="{EF7518FC-A7BC-4DE0-9093-34EA752BF30B}" srcOrd="0" destOrd="0" parTransId="{C98E60AA-F5D0-44B5-BC20-9938B0DF3488}" sibTransId="{9A4D1D28-9FDC-4BDE-936E-C80D539BDE67}"/>
    <dgm:cxn modelId="{556DAD57-9DA6-4897-BCC7-309A3098584C}" type="presOf" srcId="{059AC36E-F4BA-47FB-9B88-58113D1AF629}" destId="{90C5E2A6-F93E-48DE-81CA-1FAB6DA3990F}" srcOrd="0" destOrd="0" presId="urn:microsoft.com/office/officeart/2005/8/layout/list1"/>
    <dgm:cxn modelId="{3F56957A-3654-40D5-BE92-3F0C41BA4F83}" srcId="{FC281427-3248-4166-9DD4-30502990E33F}" destId="{948A4E44-8271-4309-8BBA-AFB9796F8B1C}" srcOrd="2" destOrd="0" parTransId="{12D9202B-8A7B-45E1-B996-A8CB718FF263}" sibTransId="{82B506CD-F9CE-415C-80B1-B567272E7AC5}"/>
    <dgm:cxn modelId="{FBFF1C1A-5D77-43FF-A67E-FD9F9F2672A1}" type="presOf" srcId="{948A4E44-8271-4309-8BBA-AFB9796F8B1C}" destId="{87E09E65-FAA3-4171-BBCD-97C6738D654E}" srcOrd="0" destOrd="0" presId="urn:microsoft.com/office/officeart/2005/8/layout/list1"/>
    <dgm:cxn modelId="{FE9825D2-DA1E-497A-A884-39BF6FCFEACA}" srcId="{FC281427-3248-4166-9DD4-30502990E33F}" destId="{E7B052E8-967E-46FD-82E0-72DE226D29A9}" srcOrd="1" destOrd="0" parTransId="{F8C4E8F1-5DBE-47D4-9111-FF0C200FC7E0}" sibTransId="{97F920F8-4569-4030-B808-90C3BB615C27}"/>
    <dgm:cxn modelId="{C2FD34BA-62C2-4AC0-A4B4-AF41AFC920B5}" type="presOf" srcId="{8D20B42D-60A7-4DB5-8BF9-757FF9063776}" destId="{8EAFCB68-AF9A-47FC-9C60-96045895759B}" srcOrd="1" destOrd="0" presId="urn:microsoft.com/office/officeart/2005/8/layout/list1"/>
    <dgm:cxn modelId="{9919E21E-62FB-412A-B317-A030B55A188B}" type="presOf" srcId="{FC281427-3248-4166-9DD4-30502990E33F}" destId="{A86E7EF4-71CF-4EAA-B336-D5EE244CE281}" srcOrd="0" destOrd="0" presId="urn:microsoft.com/office/officeart/2005/8/layout/list1"/>
    <dgm:cxn modelId="{F76A51DC-2415-4DF8-A871-A82079EA0791}" srcId="{FC281427-3248-4166-9DD4-30502990E33F}" destId="{8D20B42D-60A7-4DB5-8BF9-757FF9063776}" srcOrd="4" destOrd="0" parTransId="{919E0210-3C66-43E6-94A6-FC74081B2485}" sibTransId="{84A99A6B-8D0A-4536-AFE1-B0A8269C61EF}"/>
    <dgm:cxn modelId="{BBEBE812-4151-4693-93CF-312F4CA54A7E}" type="presOf" srcId="{E7B052E8-967E-46FD-82E0-72DE226D29A9}" destId="{83EE23E9-6B05-46A3-915B-CA460E8EF69F}" srcOrd="1" destOrd="0" presId="urn:microsoft.com/office/officeart/2005/8/layout/list1"/>
    <dgm:cxn modelId="{CDA7D1AD-CE3F-48EA-A0C9-107F22F05325}" type="presOf" srcId="{E7B052E8-967E-46FD-82E0-72DE226D29A9}" destId="{354901BA-1C6E-4C92-85B1-89BCC331632C}" srcOrd="0" destOrd="0" presId="urn:microsoft.com/office/officeart/2005/8/layout/list1"/>
    <dgm:cxn modelId="{EAD772E8-4FC2-4DEF-90D2-22A4D54C3458}" type="presOf" srcId="{EF7518FC-A7BC-4DE0-9093-34EA752BF30B}" destId="{E6A64F04-E040-4B86-B188-91EF8443B536}" srcOrd="0" destOrd="0" presId="urn:microsoft.com/office/officeart/2005/8/layout/list1"/>
    <dgm:cxn modelId="{469893D1-13F2-4B2D-A6A7-1CA7B308B907}" type="presOf" srcId="{059AC36E-F4BA-47FB-9B88-58113D1AF629}" destId="{078B7DC8-D545-4933-B90B-90726693B002}" srcOrd="1" destOrd="0" presId="urn:microsoft.com/office/officeart/2005/8/layout/list1"/>
    <dgm:cxn modelId="{D1E7198C-C908-420B-9BF1-5113837007B5}" type="presOf" srcId="{8D20B42D-60A7-4DB5-8BF9-757FF9063776}" destId="{9D3A773B-A860-4D82-B818-8615676E7077}" srcOrd="0" destOrd="0" presId="urn:microsoft.com/office/officeart/2005/8/layout/list1"/>
    <dgm:cxn modelId="{AC9FAC56-D4CA-47C8-A0C0-BFC90084F1E6}" type="presOf" srcId="{EF7518FC-A7BC-4DE0-9093-34EA752BF30B}" destId="{4160BE0D-433B-4E2E-9DCF-B4E64D2B5810}" srcOrd="1" destOrd="0" presId="urn:microsoft.com/office/officeart/2005/8/layout/list1"/>
    <dgm:cxn modelId="{91582A9D-9329-4D74-AB5F-B88508B7E442}" srcId="{FC281427-3248-4166-9DD4-30502990E33F}" destId="{059AC36E-F4BA-47FB-9B88-58113D1AF629}" srcOrd="3" destOrd="0" parTransId="{03F9A8E2-7642-433B-82F0-A0ACAB0FB469}" sibTransId="{C48004F3-EEEF-41CB-A690-73A682A0E7CF}"/>
    <dgm:cxn modelId="{8F536A20-778A-4796-B120-C146C9BAFAD8}" type="presOf" srcId="{948A4E44-8271-4309-8BBA-AFB9796F8B1C}" destId="{F2668B94-57DC-4342-8A3D-138331DF320B}" srcOrd="1" destOrd="0" presId="urn:microsoft.com/office/officeart/2005/8/layout/list1"/>
    <dgm:cxn modelId="{700E8081-ECDD-4BF1-86DC-330658B42BBE}" type="presParOf" srcId="{A86E7EF4-71CF-4EAA-B336-D5EE244CE281}" destId="{254F6D6A-2D0E-4E74-9BC4-C95669F7B92C}" srcOrd="0" destOrd="0" presId="urn:microsoft.com/office/officeart/2005/8/layout/list1"/>
    <dgm:cxn modelId="{ED8C0F7A-2A72-4A4D-8B2D-623883D476E7}" type="presParOf" srcId="{254F6D6A-2D0E-4E74-9BC4-C95669F7B92C}" destId="{E6A64F04-E040-4B86-B188-91EF8443B536}" srcOrd="0" destOrd="0" presId="urn:microsoft.com/office/officeart/2005/8/layout/list1"/>
    <dgm:cxn modelId="{AE5A58E6-CF23-4F6A-9704-FE084651EE1A}" type="presParOf" srcId="{254F6D6A-2D0E-4E74-9BC4-C95669F7B92C}" destId="{4160BE0D-433B-4E2E-9DCF-B4E64D2B5810}" srcOrd="1" destOrd="0" presId="urn:microsoft.com/office/officeart/2005/8/layout/list1"/>
    <dgm:cxn modelId="{14510A37-2203-4E80-BB1F-08D3607780F5}" type="presParOf" srcId="{A86E7EF4-71CF-4EAA-B336-D5EE244CE281}" destId="{CE57EF08-AB57-4849-81D4-CAA714E2007E}" srcOrd="1" destOrd="0" presId="urn:microsoft.com/office/officeart/2005/8/layout/list1"/>
    <dgm:cxn modelId="{FF5A60EA-A610-4C1D-AA63-C4B17006646A}" type="presParOf" srcId="{A86E7EF4-71CF-4EAA-B336-D5EE244CE281}" destId="{CDE09644-2817-4BA1-A243-ECDFF50A078B}" srcOrd="2" destOrd="0" presId="urn:microsoft.com/office/officeart/2005/8/layout/list1"/>
    <dgm:cxn modelId="{1AD65390-E032-4F17-A21E-5B2FF5D83113}" type="presParOf" srcId="{A86E7EF4-71CF-4EAA-B336-D5EE244CE281}" destId="{4C96EAF4-3140-43B7-9187-752937E949A9}" srcOrd="3" destOrd="0" presId="urn:microsoft.com/office/officeart/2005/8/layout/list1"/>
    <dgm:cxn modelId="{5A688DC4-C7AB-4BDA-B0E2-87D6E3D75A6F}" type="presParOf" srcId="{A86E7EF4-71CF-4EAA-B336-D5EE244CE281}" destId="{4BAF2E17-D0A5-4577-A4A1-AB81EBEA5F79}" srcOrd="4" destOrd="0" presId="urn:microsoft.com/office/officeart/2005/8/layout/list1"/>
    <dgm:cxn modelId="{644488BC-4446-4809-91DA-CC7B38C4A52A}" type="presParOf" srcId="{4BAF2E17-D0A5-4577-A4A1-AB81EBEA5F79}" destId="{354901BA-1C6E-4C92-85B1-89BCC331632C}" srcOrd="0" destOrd="0" presId="urn:microsoft.com/office/officeart/2005/8/layout/list1"/>
    <dgm:cxn modelId="{F33E7B86-F7EA-44CA-8494-186464DE86E3}" type="presParOf" srcId="{4BAF2E17-D0A5-4577-A4A1-AB81EBEA5F79}" destId="{83EE23E9-6B05-46A3-915B-CA460E8EF69F}" srcOrd="1" destOrd="0" presId="urn:microsoft.com/office/officeart/2005/8/layout/list1"/>
    <dgm:cxn modelId="{7E0A2433-4397-4E0A-9D53-F47D5AC37120}" type="presParOf" srcId="{A86E7EF4-71CF-4EAA-B336-D5EE244CE281}" destId="{19D9E65A-ABBA-484D-8B42-346ADAD21BE2}" srcOrd="5" destOrd="0" presId="urn:microsoft.com/office/officeart/2005/8/layout/list1"/>
    <dgm:cxn modelId="{09A8A289-3170-4AD8-AC3A-3A2DF90DE55A}" type="presParOf" srcId="{A86E7EF4-71CF-4EAA-B336-D5EE244CE281}" destId="{8602B437-F8B8-47CA-AB5A-8C82D8959FBF}" srcOrd="6" destOrd="0" presId="urn:microsoft.com/office/officeart/2005/8/layout/list1"/>
    <dgm:cxn modelId="{DE991300-737F-4FB7-BF24-45801BC98660}" type="presParOf" srcId="{A86E7EF4-71CF-4EAA-B336-D5EE244CE281}" destId="{9F8BC102-B24F-422A-9FD4-21164C6BC6F6}" srcOrd="7" destOrd="0" presId="urn:microsoft.com/office/officeart/2005/8/layout/list1"/>
    <dgm:cxn modelId="{55713388-7936-4B19-88F6-6DD97B964473}" type="presParOf" srcId="{A86E7EF4-71CF-4EAA-B336-D5EE244CE281}" destId="{956DB5A6-10D5-4471-BC44-8952C431E445}" srcOrd="8" destOrd="0" presId="urn:microsoft.com/office/officeart/2005/8/layout/list1"/>
    <dgm:cxn modelId="{9AB631A6-4643-4C0E-9CD9-BE97265ECFE9}" type="presParOf" srcId="{956DB5A6-10D5-4471-BC44-8952C431E445}" destId="{87E09E65-FAA3-4171-BBCD-97C6738D654E}" srcOrd="0" destOrd="0" presId="urn:microsoft.com/office/officeart/2005/8/layout/list1"/>
    <dgm:cxn modelId="{33D750DD-7745-4391-9200-1C6D0782D1AC}" type="presParOf" srcId="{956DB5A6-10D5-4471-BC44-8952C431E445}" destId="{F2668B94-57DC-4342-8A3D-138331DF320B}" srcOrd="1" destOrd="0" presId="urn:microsoft.com/office/officeart/2005/8/layout/list1"/>
    <dgm:cxn modelId="{F2F9860A-B171-414E-BC1B-62BA0055D3B0}" type="presParOf" srcId="{A86E7EF4-71CF-4EAA-B336-D5EE244CE281}" destId="{C484D932-9993-4306-AF7F-A1A4FB6FAA40}" srcOrd="9" destOrd="0" presId="urn:microsoft.com/office/officeart/2005/8/layout/list1"/>
    <dgm:cxn modelId="{BF90A089-3720-47D4-80DE-3D73A882F7AF}" type="presParOf" srcId="{A86E7EF4-71CF-4EAA-B336-D5EE244CE281}" destId="{5F8A0B94-8910-4226-BCC6-CDD26DCD842D}" srcOrd="10" destOrd="0" presId="urn:microsoft.com/office/officeart/2005/8/layout/list1"/>
    <dgm:cxn modelId="{4AE99EC6-B95E-4227-94C8-670A2C836FED}" type="presParOf" srcId="{A86E7EF4-71CF-4EAA-B336-D5EE244CE281}" destId="{A076E36F-7E9E-4671-BCB8-2EBB9DAF9EDA}" srcOrd="11" destOrd="0" presId="urn:microsoft.com/office/officeart/2005/8/layout/list1"/>
    <dgm:cxn modelId="{A39F8EEF-9B8F-4C10-B6C3-6099649364F4}" type="presParOf" srcId="{A86E7EF4-71CF-4EAA-B336-D5EE244CE281}" destId="{9636920C-4D84-465F-B5AD-5B3F758A8276}" srcOrd="12" destOrd="0" presId="urn:microsoft.com/office/officeart/2005/8/layout/list1"/>
    <dgm:cxn modelId="{09498E13-DFC7-44E8-99CD-951366B61D23}" type="presParOf" srcId="{9636920C-4D84-465F-B5AD-5B3F758A8276}" destId="{90C5E2A6-F93E-48DE-81CA-1FAB6DA3990F}" srcOrd="0" destOrd="0" presId="urn:microsoft.com/office/officeart/2005/8/layout/list1"/>
    <dgm:cxn modelId="{686081BC-1E54-4A1E-8CFE-575326D909C2}" type="presParOf" srcId="{9636920C-4D84-465F-B5AD-5B3F758A8276}" destId="{078B7DC8-D545-4933-B90B-90726693B002}" srcOrd="1" destOrd="0" presId="urn:microsoft.com/office/officeart/2005/8/layout/list1"/>
    <dgm:cxn modelId="{5DC2DC91-2A54-4496-A81D-6F08E5F8B7B4}" type="presParOf" srcId="{A86E7EF4-71CF-4EAA-B336-D5EE244CE281}" destId="{DCACB4CD-94D5-4BFF-9DA8-7FE1A5D51FBC}" srcOrd="13" destOrd="0" presId="urn:microsoft.com/office/officeart/2005/8/layout/list1"/>
    <dgm:cxn modelId="{0C8DAF1C-25EE-4AA6-809B-EAB54EC2ACC3}" type="presParOf" srcId="{A86E7EF4-71CF-4EAA-B336-D5EE244CE281}" destId="{2F66FBA1-BA2C-4140-92C0-2C4216BBAC92}" srcOrd="14" destOrd="0" presId="urn:microsoft.com/office/officeart/2005/8/layout/list1"/>
    <dgm:cxn modelId="{3BAD4F62-CDB7-4EA9-9932-B1A5AF8CF345}" type="presParOf" srcId="{A86E7EF4-71CF-4EAA-B336-D5EE244CE281}" destId="{929D43D7-7B4D-4355-9FCB-E93CFB94337D}" srcOrd="15" destOrd="0" presId="urn:microsoft.com/office/officeart/2005/8/layout/list1"/>
    <dgm:cxn modelId="{8EC44A9F-0704-4B2C-B958-026F2D05D71F}" type="presParOf" srcId="{A86E7EF4-71CF-4EAA-B336-D5EE244CE281}" destId="{3A8EC596-6FEE-41FE-9318-05BC49EE896E}" srcOrd="16" destOrd="0" presId="urn:microsoft.com/office/officeart/2005/8/layout/list1"/>
    <dgm:cxn modelId="{D6EAC48E-E938-4F29-96FE-D6BE169FA9A3}" type="presParOf" srcId="{3A8EC596-6FEE-41FE-9318-05BC49EE896E}" destId="{9D3A773B-A860-4D82-B818-8615676E7077}" srcOrd="0" destOrd="0" presId="urn:microsoft.com/office/officeart/2005/8/layout/list1"/>
    <dgm:cxn modelId="{7761C8E8-2CB9-4026-A56E-259F033CC07B}" type="presParOf" srcId="{3A8EC596-6FEE-41FE-9318-05BC49EE896E}" destId="{8EAFCB68-AF9A-47FC-9C60-96045895759B}" srcOrd="1" destOrd="0" presId="urn:microsoft.com/office/officeart/2005/8/layout/list1"/>
    <dgm:cxn modelId="{F0D98DE6-DE47-4904-929E-494AB1543E03}" type="presParOf" srcId="{A86E7EF4-71CF-4EAA-B336-D5EE244CE281}" destId="{EEB81E64-F7B7-447F-A43F-A835AA600727}" srcOrd="17" destOrd="0" presId="urn:microsoft.com/office/officeart/2005/8/layout/list1"/>
    <dgm:cxn modelId="{E411D251-334C-44EC-B246-ACB0A8092537}" type="presParOf" srcId="{A86E7EF4-71CF-4EAA-B336-D5EE244CE281}" destId="{4EFEEED6-9A13-412A-801C-ACBDC2D8F8F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FECE7-B0E3-413B-81D2-FD78CF282B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0B9262-CDDB-4160-A496-894553B4AB4D}">
      <dgm:prSet phldrT="[Text]"/>
      <dgm:spPr/>
      <dgm:t>
        <a:bodyPr/>
        <a:lstStyle/>
        <a:p>
          <a:r>
            <a:rPr lang="en-US" dirty="0" smtClean="0"/>
            <a:t>Mebendazole-22mg/kg daily orally for 5 days</a:t>
          </a:r>
          <a:endParaRPr lang="en-IN" dirty="0"/>
        </a:p>
      </dgm:t>
    </dgm:pt>
    <dgm:pt modelId="{52668AF5-BCA5-4E42-9E74-DD93FF3E377D}" type="parTrans" cxnId="{832C845C-1F0E-459E-A394-5C4D78329B34}">
      <dgm:prSet/>
      <dgm:spPr/>
      <dgm:t>
        <a:bodyPr/>
        <a:lstStyle/>
        <a:p>
          <a:endParaRPr lang="en-IN"/>
        </a:p>
      </dgm:t>
    </dgm:pt>
    <dgm:pt modelId="{09C156DD-9D1F-4837-B3A6-C7DC816FB5FA}" type="sibTrans" cxnId="{832C845C-1F0E-459E-A394-5C4D78329B34}">
      <dgm:prSet/>
      <dgm:spPr/>
      <dgm:t>
        <a:bodyPr/>
        <a:lstStyle/>
        <a:p>
          <a:endParaRPr lang="en-IN"/>
        </a:p>
      </dgm:t>
    </dgm:pt>
    <dgm:pt modelId="{FD2B1925-B201-4888-861D-D56B2CBF517C}">
      <dgm:prSet phldrT="[Text]"/>
      <dgm:spPr/>
      <dgm:t>
        <a:bodyPr/>
        <a:lstStyle/>
        <a:p>
          <a:r>
            <a:rPr lang="en-US" dirty="0" err="1" smtClean="0"/>
            <a:t>Pyrantel</a:t>
          </a:r>
          <a:r>
            <a:rPr lang="en-US" dirty="0" smtClean="0"/>
            <a:t>- 6-15mg/kg  commonly in human beings</a:t>
          </a:r>
          <a:endParaRPr lang="en-IN" dirty="0"/>
        </a:p>
      </dgm:t>
    </dgm:pt>
    <dgm:pt modelId="{E1EF447B-A20B-4DD7-A5EE-0B619C4B9163}" type="parTrans" cxnId="{5CD8C1E7-D1BD-498E-BC71-A71CE69EC5F4}">
      <dgm:prSet/>
      <dgm:spPr/>
      <dgm:t>
        <a:bodyPr/>
        <a:lstStyle/>
        <a:p>
          <a:endParaRPr lang="en-IN"/>
        </a:p>
      </dgm:t>
    </dgm:pt>
    <dgm:pt modelId="{DC201637-326D-44AF-96CC-3E90357824CC}" type="sibTrans" cxnId="{5CD8C1E7-D1BD-498E-BC71-A71CE69EC5F4}">
      <dgm:prSet/>
      <dgm:spPr/>
      <dgm:t>
        <a:bodyPr/>
        <a:lstStyle/>
        <a:p>
          <a:endParaRPr lang="en-IN"/>
        </a:p>
      </dgm:t>
    </dgm:pt>
    <dgm:pt modelId="{AC78BB00-DA0C-46F6-B53C-8FB6221473F6}">
      <dgm:prSet phldrT="[Text]"/>
      <dgm:spPr/>
      <dgm:t>
        <a:bodyPr/>
        <a:lstStyle/>
        <a:p>
          <a:r>
            <a:rPr lang="en-US" dirty="0" err="1" smtClean="0"/>
            <a:t>Albendazole</a:t>
          </a:r>
          <a:r>
            <a:rPr lang="en-US" dirty="0" smtClean="0"/>
            <a:t>- 25mg/kg for 3 consecutive days</a:t>
          </a:r>
          <a:endParaRPr lang="en-IN" dirty="0"/>
        </a:p>
      </dgm:t>
    </dgm:pt>
    <dgm:pt modelId="{4C6115CF-066E-4394-8FD6-1BE5CC4836F5}" type="parTrans" cxnId="{3D9941CD-78E2-4197-85E1-8F051E5B0051}">
      <dgm:prSet/>
      <dgm:spPr/>
      <dgm:t>
        <a:bodyPr/>
        <a:lstStyle/>
        <a:p>
          <a:endParaRPr lang="en-IN"/>
        </a:p>
      </dgm:t>
    </dgm:pt>
    <dgm:pt modelId="{CD18CE41-0CF1-49A0-B244-07854BC15590}" type="sibTrans" cxnId="{3D9941CD-78E2-4197-85E1-8F051E5B0051}">
      <dgm:prSet/>
      <dgm:spPr/>
      <dgm:t>
        <a:bodyPr/>
        <a:lstStyle/>
        <a:p>
          <a:endParaRPr lang="en-IN"/>
        </a:p>
      </dgm:t>
    </dgm:pt>
    <dgm:pt modelId="{C15ED6B6-0E86-4807-A6C8-902F70320004}">
      <dgm:prSet custT="1"/>
      <dgm:spPr/>
      <dgm:t>
        <a:bodyPr/>
        <a:lstStyle/>
        <a:p>
          <a:r>
            <a:rPr lang="en-US" sz="2000" b="1" dirty="0" smtClean="0"/>
            <a:t>Supportive Medicine- Blood transfusion, hematinic</a:t>
          </a:r>
          <a:r>
            <a:rPr lang="en-US" sz="2800" b="1" dirty="0" smtClean="0"/>
            <a:t>.</a:t>
          </a:r>
          <a:endParaRPr lang="en-IN" sz="2800" b="1" dirty="0"/>
        </a:p>
      </dgm:t>
    </dgm:pt>
    <dgm:pt modelId="{40F21921-37C8-49CD-A454-6B515BE7F768}" type="parTrans" cxnId="{7CA42152-0F9D-4BF9-8690-BC7316E89DDE}">
      <dgm:prSet/>
      <dgm:spPr/>
      <dgm:t>
        <a:bodyPr/>
        <a:lstStyle/>
        <a:p>
          <a:endParaRPr lang="en-US"/>
        </a:p>
      </dgm:t>
    </dgm:pt>
    <dgm:pt modelId="{3E0D2450-2B92-41C1-82A8-DB7BBE06EDE5}" type="sibTrans" cxnId="{7CA42152-0F9D-4BF9-8690-BC7316E89DDE}">
      <dgm:prSet/>
      <dgm:spPr/>
      <dgm:t>
        <a:bodyPr/>
        <a:lstStyle/>
        <a:p>
          <a:endParaRPr lang="en-US"/>
        </a:p>
      </dgm:t>
    </dgm:pt>
    <dgm:pt modelId="{4648B298-326A-46E6-B663-F455410237C1}" type="pres">
      <dgm:prSet presAssocID="{2B5FECE7-B0E3-413B-81D2-FD78CF282B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2D95ED2-5995-4A75-86CF-3B70CDBD0BFD}" type="pres">
      <dgm:prSet presAssocID="{930B9262-CDDB-4160-A496-894553B4AB4D}" presName="parentLin" presStyleCnt="0"/>
      <dgm:spPr/>
    </dgm:pt>
    <dgm:pt modelId="{EDCCC6C2-5750-4659-B0A6-F442EDD33C85}" type="pres">
      <dgm:prSet presAssocID="{930B9262-CDDB-4160-A496-894553B4AB4D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0A608573-CFD6-4B28-94DD-8391F7CB3933}" type="pres">
      <dgm:prSet presAssocID="{930B9262-CDDB-4160-A496-894553B4AB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BA8112-E29E-49B4-AA97-F06D82948F59}" type="pres">
      <dgm:prSet presAssocID="{930B9262-CDDB-4160-A496-894553B4AB4D}" presName="negativeSpace" presStyleCnt="0"/>
      <dgm:spPr/>
    </dgm:pt>
    <dgm:pt modelId="{934E41EC-0443-4267-9FEA-2098DB802A12}" type="pres">
      <dgm:prSet presAssocID="{930B9262-CDDB-4160-A496-894553B4AB4D}" presName="childText" presStyleLbl="conFgAcc1" presStyleIdx="0" presStyleCnt="4">
        <dgm:presLayoutVars>
          <dgm:bulletEnabled val="1"/>
        </dgm:presLayoutVars>
      </dgm:prSet>
      <dgm:spPr/>
    </dgm:pt>
    <dgm:pt modelId="{491A1EA5-0EFC-46C3-BA75-713C3039FF51}" type="pres">
      <dgm:prSet presAssocID="{09C156DD-9D1F-4837-B3A6-C7DC816FB5FA}" presName="spaceBetweenRectangles" presStyleCnt="0"/>
      <dgm:spPr/>
    </dgm:pt>
    <dgm:pt modelId="{F5854344-9FF6-46A8-AB77-6AD29EE60853}" type="pres">
      <dgm:prSet presAssocID="{FD2B1925-B201-4888-861D-D56B2CBF517C}" presName="parentLin" presStyleCnt="0"/>
      <dgm:spPr/>
    </dgm:pt>
    <dgm:pt modelId="{D7D1E888-2C8D-437A-A5D8-63941F27B61B}" type="pres">
      <dgm:prSet presAssocID="{FD2B1925-B201-4888-861D-D56B2CBF517C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F77452B3-D91B-44C3-B142-301A4CCA6274}" type="pres">
      <dgm:prSet presAssocID="{FD2B1925-B201-4888-861D-D56B2CBF51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1CA1DC-8591-44FA-A994-FE8DD25165A1}" type="pres">
      <dgm:prSet presAssocID="{FD2B1925-B201-4888-861D-D56B2CBF517C}" presName="negativeSpace" presStyleCnt="0"/>
      <dgm:spPr/>
    </dgm:pt>
    <dgm:pt modelId="{27791535-06C2-4836-B17C-85E2F15D0562}" type="pres">
      <dgm:prSet presAssocID="{FD2B1925-B201-4888-861D-D56B2CBF517C}" presName="childText" presStyleLbl="conFgAcc1" presStyleIdx="1" presStyleCnt="4">
        <dgm:presLayoutVars>
          <dgm:bulletEnabled val="1"/>
        </dgm:presLayoutVars>
      </dgm:prSet>
      <dgm:spPr/>
    </dgm:pt>
    <dgm:pt modelId="{C1BB7F47-0290-4CFB-87D8-995AB98CB42C}" type="pres">
      <dgm:prSet presAssocID="{DC201637-326D-44AF-96CC-3E90357824CC}" presName="spaceBetweenRectangles" presStyleCnt="0"/>
      <dgm:spPr/>
    </dgm:pt>
    <dgm:pt modelId="{62E334F6-39B1-459E-AB08-CDA43559EF97}" type="pres">
      <dgm:prSet presAssocID="{AC78BB00-DA0C-46F6-B53C-8FB6221473F6}" presName="parentLin" presStyleCnt="0"/>
      <dgm:spPr/>
    </dgm:pt>
    <dgm:pt modelId="{E7C8A4EE-2BD7-4A44-BF25-D3682C9352A7}" type="pres">
      <dgm:prSet presAssocID="{AC78BB00-DA0C-46F6-B53C-8FB6221473F6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D148FB55-818F-4AA9-9995-3E8CECAE77CB}" type="pres">
      <dgm:prSet presAssocID="{AC78BB00-DA0C-46F6-B53C-8FB6221473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C6E5AF-889C-4AFF-ABCE-75CCCE1521EA}" type="pres">
      <dgm:prSet presAssocID="{AC78BB00-DA0C-46F6-B53C-8FB6221473F6}" presName="negativeSpace" presStyleCnt="0"/>
      <dgm:spPr/>
    </dgm:pt>
    <dgm:pt modelId="{0D800DDF-321A-4705-BAEB-FD3CDB01C3F6}" type="pres">
      <dgm:prSet presAssocID="{AC78BB00-DA0C-46F6-B53C-8FB6221473F6}" presName="childText" presStyleLbl="conFgAcc1" presStyleIdx="2" presStyleCnt="4">
        <dgm:presLayoutVars>
          <dgm:bulletEnabled val="1"/>
        </dgm:presLayoutVars>
      </dgm:prSet>
      <dgm:spPr/>
    </dgm:pt>
    <dgm:pt modelId="{B6ECBC7B-15FD-4D09-B74F-21C3A7F42139}" type="pres">
      <dgm:prSet presAssocID="{CD18CE41-0CF1-49A0-B244-07854BC15590}" presName="spaceBetweenRectangles" presStyleCnt="0"/>
      <dgm:spPr/>
    </dgm:pt>
    <dgm:pt modelId="{2D5AE7C8-69D4-44FE-B850-F1ACD661229D}" type="pres">
      <dgm:prSet presAssocID="{C15ED6B6-0E86-4807-A6C8-902F70320004}" presName="parentLin" presStyleCnt="0"/>
      <dgm:spPr/>
    </dgm:pt>
    <dgm:pt modelId="{7568C28C-30D5-4DC2-961B-0D094DB24C32}" type="pres">
      <dgm:prSet presAssocID="{C15ED6B6-0E86-4807-A6C8-902F70320004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C0C096FE-1F5A-46FD-9884-A8D9E4B79858}" type="pres">
      <dgm:prSet presAssocID="{C15ED6B6-0E86-4807-A6C8-902F70320004}" presName="parentText" presStyleLbl="node1" presStyleIdx="3" presStyleCnt="4" custScaleX="133959" custScaleY="12589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4C9C41-87E3-4CC2-8A4A-3A1DB9691EAE}" type="pres">
      <dgm:prSet presAssocID="{C15ED6B6-0E86-4807-A6C8-902F70320004}" presName="negativeSpace" presStyleCnt="0"/>
      <dgm:spPr/>
    </dgm:pt>
    <dgm:pt modelId="{DFBA85E6-3298-4BBD-9295-C7332290AB9B}" type="pres">
      <dgm:prSet presAssocID="{C15ED6B6-0E86-4807-A6C8-902F7032000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9EE845B-2176-4854-9EE5-75B4101EDEBC}" type="presOf" srcId="{C15ED6B6-0E86-4807-A6C8-902F70320004}" destId="{C0C096FE-1F5A-46FD-9884-A8D9E4B79858}" srcOrd="1" destOrd="0" presId="urn:microsoft.com/office/officeart/2005/8/layout/list1"/>
    <dgm:cxn modelId="{B9B3EDE1-731E-4544-9E33-261202DEC030}" type="presOf" srcId="{930B9262-CDDB-4160-A496-894553B4AB4D}" destId="{0A608573-CFD6-4B28-94DD-8391F7CB3933}" srcOrd="1" destOrd="0" presId="urn:microsoft.com/office/officeart/2005/8/layout/list1"/>
    <dgm:cxn modelId="{F35DF78A-0278-4806-821B-CB75C99E982C}" type="presOf" srcId="{AC78BB00-DA0C-46F6-B53C-8FB6221473F6}" destId="{E7C8A4EE-2BD7-4A44-BF25-D3682C9352A7}" srcOrd="0" destOrd="0" presId="urn:microsoft.com/office/officeart/2005/8/layout/list1"/>
    <dgm:cxn modelId="{5CD8C1E7-D1BD-498E-BC71-A71CE69EC5F4}" srcId="{2B5FECE7-B0E3-413B-81D2-FD78CF282BFF}" destId="{FD2B1925-B201-4888-861D-D56B2CBF517C}" srcOrd="1" destOrd="0" parTransId="{E1EF447B-A20B-4DD7-A5EE-0B619C4B9163}" sibTransId="{DC201637-326D-44AF-96CC-3E90357824CC}"/>
    <dgm:cxn modelId="{125C67A9-6A2C-41D6-9AED-97CA771ED561}" type="presOf" srcId="{2B5FECE7-B0E3-413B-81D2-FD78CF282BFF}" destId="{4648B298-326A-46E6-B663-F455410237C1}" srcOrd="0" destOrd="0" presId="urn:microsoft.com/office/officeart/2005/8/layout/list1"/>
    <dgm:cxn modelId="{BE8BB250-885B-4A3D-8614-73532354C602}" type="presOf" srcId="{FD2B1925-B201-4888-861D-D56B2CBF517C}" destId="{D7D1E888-2C8D-437A-A5D8-63941F27B61B}" srcOrd="0" destOrd="0" presId="urn:microsoft.com/office/officeart/2005/8/layout/list1"/>
    <dgm:cxn modelId="{7CA42152-0F9D-4BF9-8690-BC7316E89DDE}" srcId="{2B5FECE7-B0E3-413B-81D2-FD78CF282BFF}" destId="{C15ED6B6-0E86-4807-A6C8-902F70320004}" srcOrd="3" destOrd="0" parTransId="{40F21921-37C8-49CD-A454-6B515BE7F768}" sibTransId="{3E0D2450-2B92-41C1-82A8-DB7BBE06EDE5}"/>
    <dgm:cxn modelId="{B078DDAD-6006-4D51-8053-94C2CEA0ADFC}" type="presOf" srcId="{FD2B1925-B201-4888-861D-D56B2CBF517C}" destId="{F77452B3-D91B-44C3-B142-301A4CCA6274}" srcOrd="1" destOrd="0" presId="urn:microsoft.com/office/officeart/2005/8/layout/list1"/>
    <dgm:cxn modelId="{EEEB90AF-A7E9-4429-B846-936CDC62F795}" type="presOf" srcId="{930B9262-CDDB-4160-A496-894553B4AB4D}" destId="{EDCCC6C2-5750-4659-B0A6-F442EDD33C85}" srcOrd="0" destOrd="0" presId="urn:microsoft.com/office/officeart/2005/8/layout/list1"/>
    <dgm:cxn modelId="{3D9941CD-78E2-4197-85E1-8F051E5B0051}" srcId="{2B5FECE7-B0E3-413B-81D2-FD78CF282BFF}" destId="{AC78BB00-DA0C-46F6-B53C-8FB6221473F6}" srcOrd="2" destOrd="0" parTransId="{4C6115CF-066E-4394-8FD6-1BE5CC4836F5}" sibTransId="{CD18CE41-0CF1-49A0-B244-07854BC15590}"/>
    <dgm:cxn modelId="{8E7DAE3B-FB9B-40A4-88E1-99465B355E62}" type="presOf" srcId="{C15ED6B6-0E86-4807-A6C8-902F70320004}" destId="{7568C28C-30D5-4DC2-961B-0D094DB24C32}" srcOrd="0" destOrd="0" presId="urn:microsoft.com/office/officeart/2005/8/layout/list1"/>
    <dgm:cxn modelId="{832C845C-1F0E-459E-A394-5C4D78329B34}" srcId="{2B5FECE7-B0E3-413B-81D2-FD78CF282BFF}" destId="{930B9262-CDDB-4160-A496-894553B4AB4D}" srcOrd="0" destOrd="0" parTransId="{52668AF5-BCA5-4E42-9E74-DD93FF3E377D}" sibTransId="{09C156DD-9D1F-4837-B3A6-C7DC816FB5FA}"/>
    <dgm:cxn modelId="{155A6818-1F5D-459C-B4AB-615E11904B68}" type="presOf" srcId="{AC78BB00-DA0C-46F6-B53C-8FB6221473F6}" destId="{D148FB55-818F-4AA9-9995-3E8CECAE77CB}" srcOrd="1" destOrd="0" presId="urn:microsoft.com/office/officeart/2005/8/layout/list1"/>
    <dgm:cxn modelId="{581D786E-DA0E-4B25-905E-018928EDC417}" type="presParOf" srcId="{4648B298-326A-46E6-B663-F455410237C1}" destId="{82D95ED2-5995-4A75-86CF-3B70CDBD0BFD}" srcOrd="0" destOrd="0" presId="urn:microsoft.com/office/officeart/2005/8/layout/list1"/>
    <dgm:cxn modelId="{932A0A32-A866-40D4-8204-FD4A14227BB5}" type="presParOf" srcId="{82D95ED2-5995-4A75-86CF-3B70CDBD0BFD}" destId="{EDCCC6C2-5750-4659-B0A6-F442EDD33C85}" srcOrd="0" destOrd="0" presId="urn:microsoft.com/office/officeart/2005/8/layout/list1"/>
    <dgm:cxn modelId="{EE780718-B279-4122-80DA-E12B6F6A58F4}" type="presParOf" srcId="{82D95ED2-5995-4A75-86CF-3B70CDBD0BFD}" destId="{0A608573-CFD6-4B28-94DD-8391F7CB3933}" srcOrd="1" destOrd="0" presId="urn:microsoft.com/office/officeart/2005/8/layout/list1"/>
    <dgm:cxn modelId="{920FC42A-3B62-4B07-BB01-C20EF07FEF0F}" type="presParOf" srcId="{4648B298-326A-46E6-B663-F455410237C1}" destId="{A0BA8112-E29E-49B4-AA97-F06D82948F59}" srcOrd="1" destOrd="0" presId="urn:microsoft.com/office/officeart/2005/8/layout/list1"/>
    <dgm:cxn modelId="{68046EC5-ADBC-4262-BC6C-093CCF45DA64}" type="presParOf" srcId="{4648B298-326A-46E6-B663-F455410237C1}" destId="{934E41EC-0443-4267-9FEA-2098DB802A12}" srcOrd="2" destOrd="0" presId="urn:microsoft.com/office/officeart/2005/8/layout/list1"/>
    <dgm:cxn modelId="{D068B79C-9B97-4A42-97FF-00F86F9FF639}" type="presParOf" srcId="{4648B298-326A-46E6-B663-F455410237C1}" destId="{491A1EA5-0EFC-46C3-BA75-713C3039FF51}" srcOrd="3" destOrd="0" presId="urn:microsoft.com/office/officeart/2005/8/layout/list1"/>
    <dgm:cxn modelId="{43AF74DE-6A30-4E44-80D5-063C3E6A30E8}" type="presParOf" srcId="{4648B298-326A-46E6-B663-F455410237C1}" destId="{F5854344-9FF6-46A8-AB77-6AD29EE60853}" srcOrd="4" destOrd="0" presId="urn:microsoft.com/office/officeart/2005/8/layout/list1"/>
    <dgm:cxn modelId="{D283E140-C792-4EC9-8905-693043C0D716}" type="presParOf" srcId="{F5854344-9FF6-46A8-AB77-6AD29EE60853}" destId="{D7D1E888-2C8D-437A-A5D8-63941F27B61B}" srcOrd="0" destOrd="0" presId="urn:microsoft.com/office/officeart/2005/8/layout/list1"/>
    <dgm:cxn modelId="{BDEA1C85-4D5B-42BB-BF26-5C4E61103A8A}" type="presParOf" srcId="{F5854344-9FF6-46A8-AB77-6AD29EE60853}" destId="{F77452B3-D91B-44C3-B142-301A4CCA6274}" srcOrd="1" destOrd="0" presId="urn:microsoft.com/office/officeart/2005/8/layout/list1"/>
    <dgm:cxn modelId="{A03CBBF6-8F2E-42E1-82D6-AD1B8EDE0CBF}" type="presParOf" srcId="{4648B298-326A-46E6-B663-F455410237C1}" destId="{651CA1DC-8591-44FA-A994-FE8DD25165A1}" srcOrd="5" destOrd="0" presId="urn:microsoft.com/office/officeart/2005/8/layout/list1"/>
    <dgm:cxn modelId="{BFDE2519-875F-42DC-B96F-BE361A93FAAB}" type="presParOf" srcId="{4648B298-326A-46E6-B663-F455410237C1}" destId="{27791535-06C2-4836-B17C-85E2F15D0562}" srcOrd="6" destOrd="0" presId="urn:microsoft.com/office/officeart/2005/8/layout/list1"/>
    <dgm:cxn modelId="{4E324ABE-C1B4-4D0E-BEA4-C3D371E0EA66}" type="presParOf" srcId="{4648B298-326A-46E6-B663-F455410237C1}" destId="{C1BB7F47-0290-4CFB-87D8-995AB98CB42C}" srcOrd="7" destOrd="0" presId="urn:microsoft.com/office/officeart/2005/8/layout/list1"/>
    <dgm:cxn modelId="{DDF3589C-E3DF-46E3-8579-0C42648EC756}" type="presParOf" srcId="{4648B298-326A-46E6-B663-F455410237C1}" destId="{62E334F6-39B1-459E-AB08-CDA43559EF97}" srcOrd="8" destOrd="0" presId="urn:microsoft.com/office/officeart/2005/8/layout/list1"/>
    <dgm:cxn modelId="{C04AE8CF-FD9B-43C9-A4B5-7DF99E786AE6}" type="presParOf" srcId="{62E334F6-39B1-459E-AB08-CDA43559EF97}" destId="{E7C8A4EE-2BD7-4A44-BF25-D3682C9352A7}" srcOrd="0" destOrd="0" presId="urn:microsoft.com/office/officeart/2005/8/layout/list1"/>
    <dgm:cxn modelId="{439C2383-BCD5-4E2F-A9E6-5C7F1D13D8F6}" type="presParOf" srcId="{62E334F6-39B1-459E-AB08-CDA43559EF97}" destId="{D148FB55-818F-4AA9-9995-3E8CECAE77CB}" srcOrd="1" destOrd="0" presId="urn:microsoft.com/office/officeart/2005/8/layout/list1"/>
    <dgm:cxn modelId="{7A419FE3-4441-4120-87E6-92FBD1530A09}" type="presParOf" srcId="{4648B298-326A-46E6-B663-F455410237C1}" destId="{33C6E5AF-889C-4AFF-ABCE-75CCCE1521EA}" srcOrd="9" destOrd="0" presId="urn:microsoft.com/office/officeart/2005/8/layout/list1"/>
    <dgm:cxn modelId="{0ED91C85-8022-47F5-877F-456F493CE8A7}" type="presParOf" srcId="{4648B298-326A-46E6-B663-F455410237C1}" destId="{0D800DDF-321A-4705-BAEB-FD3CDB01C3F6}" srcOrd="10" destOrd="0" presId="urn:microsoft.com/office/officeart/2005/8/layout/list1"/>
    <dgm:cxn modelId="{0F627FC2-4004-4014-A234-27986FA39169}" type="presParOf" srcId="{4648B298-326A-46E6-B663-F455410237C1}" destId="{B6ECBC7B-15FD-4D09-B74F-21C3A7F42139}" srcOrd="11" destOrd="0" presId="urn:microsoft.com/office/officeart/2005/8/layout/list1"/>
    <dgm:cxn modelId="{A4AB4953-AEFF-4985-A82A-2EC22A67C109}" type="presParOf" srcId="{4648B298-326A-46E6-B663-F455410237C1}" destId="{2D5AE7C8-69D4-44FE-B850-F1ACD661229D}" srcOrd="12" destOrd="0" presId="urn:microsoft.com/office/officeart/2005/8/layout/list1"/>
    <dgm:cxn modelId="{691E81A8-2811-4FFA-A69A-E5D0293C9475}" type="presParOf" srcId="{2D5AE7C8-69D4-44FE-B850-F1ACD661229D}" destId="{7568C28C-30D5-4DC2-961B-0D094DB24C32}" srcOrd="0" destOrd="0" presId="urn:microsoft.com/office/officeart/2005/8/layout/list1"/>
    <dgm:cxn modelId="{116CA5A5-44B8-452D-A03B-40288ED2F831}" type="presParOf" srcId="{2D5AE7C8-69D4-44FE-B850-F1ACD661229D}" destId="{C0C096FE-1F5A-46FD-9884-A8D9E4B79858}" srcOrd="1" destOrd="0" presId="urn:microsoft.com/office/officeart/2005/8/layout/list1"/>
    <dgm:cxn modelId="{C6642DD2-6ECD-4C64-B1BD-C8AD1F5398AE}" type="presParOf" srcId="{4648B298-326A-46E6-B663-F455410237C1}" destId="{0D4C9C41-87E3-4CC2-8A4A-3A1DB9691EAE}" srcOrd="13" destOrd="0" presId="urn:microsoft.com/office/officeart/2005/8/layout/list1"/>
    <dgm:cxn modelId="{923395DD-E679-43B0-938B-2E4DEA56E3EB}" type="presParOf" srcId="{4648B298-326A-46E6-B663-F455410237C1}" destId="{DFBA85E6-3298-4BBD-9295-C7332290AB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CEE32-99BB-4E9D-935C-59E74F6E711A}">
      <dsp:nvSpPr>
        <dsp:cNvPr id="0" name=""/>
        <dsp:cNvSpPr/>
      </dsp:nvSpPr>
      <dsp:spPr>
        <a:xfrm rot="5400000">
          <a:off x="179434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32C47-E11A-4796-8599-481C9D5C86AC}">
      <dsp:nvSpPr>
        <dsp:cNvPr id="0" name=""/>
        <dsp:cNvSpPr/>
      </dsp:nvSpPr>
      <dsp:spPr>
        <a:xfrm>
          <a:off x="384516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Egg</a:t>
          </a:r>
          <a:endParaRPr lang="en-IN" sz="1700" kern="1200" dirty="0"/>
        </a:p>
      </dsp:txBody>
      <dsp:txXfrm>
        <a:off x="405753" y="21615"/>
        <a:ext cx="1165988" cy="682603"/>
      </dsp:txXfrm>
    </dsp:sp>
    <dsp:sp modelId="{21E81F20-0327-4857-9841-949101F83ABE}">
      <dsp:nvSpPr>
        <dsp:cNvPr id="0" name=""/>
        <dsp:cNvSpPr/>
      </dsp:nvSpPr>
      <dsp:spPr>
        <a:xfrm rot="5400000">
          <a:off x="179434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873A1-C16A-44EB-BD9E-D55D83D2A04F}">
      <dsp:nvSpPr>
        <dsp:cNvPr id="0" name=""/>
        <dsp:cNvSpPr/>
      </dsp:nvSpPr>
      <dsp:spPr>
        <a:xfrm>
          <a:off x="384516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Feces</a:t>
          </a:r>
          <a:endParaRPr lang="en-IN" sz="1700" kern="1200" dirty="0"/>
        </a:p>
      </dsp:txBody>
      <dsp:txXfrm>
        <a:off x="405753" y="927962"/>
        <a:ext cx="1165988" cy="682603"/>
      </dsp:txXfrm>
    </dsp:sp>
    <dsp:sp modelId="{D2E31C45-21E4-4552-B2EF-3E331C47DB69}">
      <dsp:nvSpPr>
        <dsp:cNvPr id="0" name=""/>
        <dsp:cNvSpPr/>
      </dsp:nvSpPr>
      <dsp:spPr>
        <a:xfrm rot="5400000">
          <a:off x="179434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447E8-BB77-498C-A064-B1A64E41B8E4}">
      <dsp:nvSpPr>
        <dsp:cNvPr id="0" name=""/>
        <dsp:cNvSpPr/>
      </dsp:nvSpPr>
      <dsp:spPr>
        <a:xfrm>
          <a:off x="384516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L1</a:t>
          </a:r>
          <a:endParaRPr lang="en-IN" sz="1700" kern="1200" dirty="0"/>
        </a:p>
      </dsp:txBody>
      <dsp:txXfrm>
        <a:off x="405753" y="1834309"/>
        <a:ext cx="1165988" cy="682603"/>
      </dsp:txXfrm>
    </dsp:sp>
    <dsp:sp modelId="{D0645D25-E9CA-43B3-B67E-608FACA0BA6F}">
      <dsp:nvSpPr>
        <dsp:cNvPr id="0" name=""/>
        <dsp:cNvSpPr/>
      </dsp:nvSpPr>
      <dsp:spPr>
        <a:xfrm>
          <a:off x="632607" y="2843464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B8F09-50D7-435E-96EA-57D0225DBEE9}">
      <dsp:nvSpPr>
        <dsp:cNvPr id="0" name=""/>
        <dsp:cNvSpPr/>
      </dsp:nvSpPr>
      <dsp:spPr>
        <a:xfrm>
          <a:off x="384516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L2</a:t>
          </a:r>
          <a:endParaRPr lang="en-IN" sz="1700" kern="1200" dirty="0"/>
        </a:p>
      </dsp:txBody>
      <dsp:txXfrm>
        <a:off x="405753" y="2740656"/>
        <a:ext cx="1165988" cy="682603"/>
      </dsp:txXfrm>
    </dsp:sp>
    <dsp:sp modelId="{5BE30F14-18BC-4CAA-AAAA-0E26A8D21D92}">
      <dsp:nvSpPr>
        <dsp:cNvPr id="0" name=""/>
        <dsp:cNvSpPr/>
      </dsp:nvSpPr>
      <dsp:spPr>
        <a:xfrm rot="16200000">
          <a:off x="1786689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C1FC9-3886-43F3-ADC6-1565E4FA47D7}">
      <dsp:nvSpPr>
        <dsp:cNvPr id="0" name=""/>
        <dsp:cNvSpPr/>
      </dsp:nvSpPr>
      <dsp:spPr>
        <a:xfrm>
          <a:off x="1991772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L3 stage infective</a:t>
          </a:r>
          <a:endParaRPr lang="en-IN" sz="1700" kern="1200" dirty="0"/>
        </a:p>
      </dsp:txBody>
      <dsp:txXfrm>
        <a:off x="2013009" y="2740656"/>
        <a:ext cx="1165988" cy="682603"/>
      </dsp:txXfrm>
    </dsp:sp>
    <dsp:sp modelId="{06E509D1-3F6F-4784-9112-713786B2AC83}">
      <dsp:nvSpPr>
        <dsp:cNvPr id="0" name=""/>
        <dsp:cNvSpPr/>
      </dsp:nvSpPr>
      <dsp:spPr>
        <a:xfrm rot="16200000">
          <a:off x="1786689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4A5F0-DC30-4904-9E68-A2A3A5353DBA}">
      <dsp:nvSpPr>
        <dsp:cNvPr id="0" name=""/>
        <dsp:cNvSpPr/>
      </dsp:nvSpPr>
      <dsp:spPr>
        <a:xfrm>
          <a:off x="1991772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Cutaneous penetration</a:t>
          </a:r>
          <a:endParaRPr lang="en-IN" sz="1700" kern="1200" dirty="0"/>
        </a:p>
      </dsp:txBody>
      <dsp:txXfrm>
        <a:off x="2013009" y="1834309"/>
        <a:ext cx="1165988" cy="682603"/>
      </dsp:txXfrm>
    </dsp:sp>
    <dsp:sp modelId="{E0F172EF-706F-49C9-9D68-B88DD9AC6A6D}">
      <dsp:nvSpPr>
        <dsp:cNvPr id="0" name=""/>
        <dsp:cNvSpPr/>
      </dsp:nvSpPr>
      <dsp:spPr>
        <a:xfrm rot="16200000">
          <a:off x="1786689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096E0-B3A7-4397-BBAC-1F060BF77750}">
      <dsp:nvSpPr>
        <dsp:cNvPr id="0" name=""/>
        <dsp:cNvSpPr/>
      </dsp:nvSpPr>
      <dsp:spPr>
        <a:xfrm>
          <a:off x="1991772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Enter in blood</a:t>
          </a:r>
          <a:endParaRPr lang="en-IN" sz="1700" kern="1200" dirty="0"/>
        </a:p>
      </dsp:txBody>
      <dsp:txXfrm>
        <a:off x="2013009" y="927962"/>
        <a:ext cx="1165988" cy="682603"/>
      </dsp:txXfrm>
    </dsp:sp>
    <dsp:sp modelId="{2E3F3652-FCD2-4AD1-8D4E-EB4814A72BDE}">
      <dsp:nvSpPr>
        <dsp:cNvPr id="0" name=""/>
        <dsp:cNvSpPr/>
      </dsp:nvSpPr>
      <dsp:spPr>
        <a:xfrm>
          <a:off x="2239863" y="124423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8DD17-B3DA-4FFC-811B-8A70A3D4F0B9}">
      <dsp:nvSpPr>
        <dsp:cNvPr id="0" name=""/>
        <dsp:cNvSpPr/>
      </dsp:nvSpPr>
      <dsp:spPr>
        <a:xfrm>
          <a:off x="1991772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Heart and lung</a:t>
          </a:r>
          <a:endParaRPr lang="en-IN" sz="1700" kern="1200" dirty="0"/>
        </a:p>
      </dsp:txBody>
      <dsp:txXfrm>
        <a:off x="2013009" y="21615"/>
        <a:ext cx="1165988" cy="682603"/>
      </dsp:txXfrm>
    </dsp:sp>
    <dsp:sp modelId="{D9D85E73-6961-4B90-A018-6F0BAFC46F0E}">
      <dsp:nvSpPr>
        <dsp:cNvPr id="0" name=""/>
        <dsp:cNvSpPr/>
      </dsp:nvSpPr>
      <dsp:spPr>
        <a:xfrm rot="5400000">
          <a:off x="3393944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97CEC-A2E8-452E-9903-1867FAAF2005}">
      <dsp:nvSpPr>
        <dsp:cNvPr id="0" name=""/>
        <dsp:cNvSpPr/>
      </dsp:nvSpPr>
      <dsp:spPr>
        <a:xfrm>
          <a:off x="3599027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Alveoli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L4 stage</a:t>
          </a:r>
          <a:endParaRPr lang="en-IN" sz="1700" kern="1200" dirty="0"/>
        </a:p>
      </dsp:txBody>
      <dsp:txXfrm>
        <a:off x="3620264" y="21615"/>
        <a:ext cx="1165988" cy="682603"/>
      </dsp:txXfrm>
    </dsp:sp>
    <dsp:sp modelId="{BD3182DE-A441-449A-B567-F4478FF9F27B}">
      <dsp:nvSpPr>
        <dsp:cNvPr id="0" name=""/>
        <dsp:cNvSpPr/>
      </dsp:nvSpPr>
      <dsp:spPr>
        <a:xfrm rot="5400000">
          <a:off x="3393944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7854E-0D11-4A3C-AF2E-FB85F0BCA2D6}">
      <dsp:nvSpPr>
        <dsp:cNvPr id="0" name=""/>
        <dsp:cNvSpPr/>
      </dsp:nvSpPr>
      <dsp:spPr>
        <a:xfrm>
          <a:off x="3599027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Pharynx</a:t>
          </a:r>
          <a:endParaRPr lang="en-IN" sz="1700" kern="1200" dirty="0"/>
        </a:p>
      </dsp:txBody>
      <dsp:txXfrm>
        <a:off x="3620264" y="927962"/>
        <a:ext cx="1165988" cy="682603"/>
      </dsp:txXfrm>
    </dsp:sp>
    <dsp:sp modelId="{AB4D9A82-A478-48DF-8345-690756D6ACE0}">
      <dsp:nvSpPr>
        <dsp:cNvPr id="0" name=""/>
        <dsp:cNvSpPr/>
      </dsp:nvSpPr>
      <dsp:spPr>
        <a:xfrm rot="5400000">
          <a:off x="3393944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50634-5139-4913-B62B-B614ADB953F2}">
      <dsp:nvSpPr>
        <dsp:cNvPr id="0" name=""/>
        <dsp:cNvSpPr/>
      </dsp:nvSpPr>
      <dsp:spPr>
        <a:xfrm>
          <a:off x="3599027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Swallowed</a:t>
          </a:r>
          <a:endParaRPr lang="en-IN" sz="1700" kern="1200" dirty="0"/>
        </a:p>
      </dsp:txBody>
      <dsp:txXfrm>
        <a:off x="3620264" y="1834309"/>
        <a:ext cx="1165988" cy="682603"/>
      </dsp:txXfrm>
    </dsp:sp>
    <dsp:sp modelId="{8901B4EA-7EB7-429F-9348-68A46E2D001A}">
      <dsp:nvSpPr>
        <dsp:cNvPr id="0" name=""/>
        <dsp:cNvSpPr/>
      </dsp:nvSpPr>
      <dsp:spPr>
        <a:xfrm>
          <a:off x="3847118" y="2843464"/>
          <a:ext cx="1600856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B2172-F64F-4B28-A777-9594172A376A}">
      <dsp:nvSpPr>
        <dsp:cNvPr id="0" name=""/>
        <dsp:cNvSpPr/>
      </dsp:nvSpPr>
      <dsp:spPr>
        <a:xfrm>
          <a:off x="3599027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S.I</a:t>
          </a:r>
          <a:endParaRPr lang="en-IN" sz="1700" kern="1200" dirty="0"/>
        </a:p>
      </dsp:txBody>
      <dsp:txXfrm>
        <a:off x="3620264" y="2740656"/>
        <a:ext cx="1165988" cy="682603"/>
      </dsp:txXfrm>
    </dsp:sp>
    <dsp:sp modelId="{9D9372E9-13A7-490D-8E1E-2821AB323075}">
      <dsp:nvSpPr>
        <dsp:cNvPr id="0" name=""/>
        <dsp:cNvSpPr/>
      </dsp:nvSpPr>
      <dsp:spPr>
        <a:xfrm rot="16200000">
          <a:off x="5001200" y="2390291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96C81-5A48-4644-97B5-66EF25173C3F}">
      <dsp:nvSpPr>
        <dsp:cNvPr id="0" name=""/>
        <dsp:cNvSpPr/>
      </dsp:nvSpPr>
      <dsp:spPr>
        <a:xfrm>
          <a:off x="5206282" y="2719419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Penetrate Mucosa</a:t>
          </a:r>
          <a:endParaRPr lang="en-IN" sz="1700" kern="1200" dirty="0"/>
        </a:p>
      </dsp:txBody>
      <dsp:txXfrm>
        <a:off x="5227519" y="2740656"/>
        <a:ext cx="1165988" cy="682603"/>
      </dsp:txXfrm>
    </dsp:sp>
    <dsp:sp modelId="{A0EEC3CC-2BB2-40D5-BE7B-0B0ECA13D7C9}">
      <dsp:nvSpPr>
        <dsp:cNvPr id="0" name=""/>
        <dsp:cNvSpPr/>
      </dsp:nvSpPr>
      <dsp:spPr>
        <a:xfrm rot="16200000">
          <a:off x="5001200" y="1483944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8CD9F-40A3-4A67-8DA0-9C24ED0836FE}">
      <dsp:nvSpPr>
        <dsp:cNvPr id="0" name=""/>
        <dsp:cNvSpPr/>
      </dsp:nvSpPr>
      <dsp:spPr>
        <a:xfrm>
          <a:off x="5206282" y="1813072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Lumen of S.I</a:t>
          </a:r>
          <a:endParaRPr lang="en-IN" sz="1700" kern="1200" dirty="0"/>
        </a:p>
      </dsp:txBody>
      <dsp:txXfrm>
        <a:off x="5227519" y="1834309"/>
        <a:ext cx="1165988" cy="682603"/>
      </dsp:txXfrm>
    </dsp:sp>
    <dsp:sp modelId="{7A292D7A-AE8A-4393-AA20-B561C85559FC}">
      <dsp:nvSpPr>
        <dsp:cNvPr id="0" name=""/>
        <dsp:cNvSpPr/>
      </dsp:nvSpPr>
      <dsp:spPr>
        <a:xfrm rot="16200000">
          <a:off x="5001200" y="577597"/>
          <a:ext cx="899948" cy="1087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BEEB2-6A30-4B32-BDBA-DF35B47B3676}">
      <dsp:nvSpPr>
        <dsp:cNvPr id="0" name=""/>
        <dsp:cNvSpPr/>
      </dsp:nvSpPr>
      <dsp:spPr>
        <a:xfrm>
          <a:off x="5206282" y="906725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Adult worm</a:t>
          </a:r>
          <a:endParaRPr lang="en-IN" sz="1700" kern="1200" dirty="0"/>
        </a:p>
      </dsp:txBody>
      <dsp:txXfrm>
        <a:off x="5227519" y="927962"/>
        <a:ext cx="1165988" cy="682603"/>
      </dsp:txXfrm>
    </dsp:sp>
    <dsp:sp modelId="{87FCC024-173D-4B43-9E2A-237209AD75B7}">
      <dsp:nvSpPr>
        <dsp:cNvPr id="0" name=""/>
        <dsp:cNvSpPr/>
      </dsp:nvSpPr>
      <dsp:spPr>
        <a:xfrm>
          <a:off x="5206282" y="378"/>
          <a:ext cx="1208462" cy="725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laying</a:t>
          </a:r>
          <a:endParaRPr lang="en-IN" sz="1700" kern="1200" dirty="0"/>
        </a:p>
      </dsp:txBody>
      <dsp:txXfrm>
        <a:off x="5227519" y="21615"/>
        <a:ext cx="1165988" cy="682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7C2D2-C6AF-4179-9D37-29B962832F55}">
      <dsp:nvSpPr>
        <dsp:cNvPr id="0" name=""/>
        <dsp:cNvSpPr/>
      </dsp:nvSpPr>
      <dsp:spPr>
        <a:xfrm>
          <a:off x="0" y="30520"/>
          <a:ext cx="6799262" cy="729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Ancylostoma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caninum</a:t>
          </a:r>
          <a:endParaRPr lang="en-IN" sz="3100" kern="1200" dirty="0"/>
        </a:p>
      </dsp:txBody>
      <dsp:txXfrm>
        <a:off x="35605" y="66125"/>
        <a:ext cx="6728052" cy="658157"/>
      </dsp:txXfrm>
    </dsp:sp>
    <dsp:sp modelId="{E78E73F1-B13B-44CA-BCA5-38C9F8309068}">
      <dsp:nvSpPr>
        <dsp:cNvPr id="0" name=""/>
        <dsp:cNvSpPr/>
      </dsp:nvSpPr>
      <dsp:spPr>
        <a:xfrm>
          <a:off x="0" y="759887"/>
          <a:ext cx="6799262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Characterized by poor growth and </a:t>
          </a:r>
          <a:r>
            <a:rPr lang="en-US" sz="2000" kern="1200" dirty="0" err="1" smtClean="0"/>
            <a:t>anaemia</a:t>
          </a:r>
          <a:r>
            <a:rPr lang="en-US" sz="2000" kern="1200" dirty="0" smtClean="0"/>
            <a:t> and are most widely distributed hook worm of pet and zoo animals.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All breeds and young ones are highly susceptible.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All breeds and young ones are highly susceptible  </a:t>
          </a:r>
          <a:endParaRPr lang="en-IN" sz="2000" kern="1200" dirty="0"/>
        </a:p>
      </dsp:txBody>
      <dsp:txXfrm>
        <a:off x="0" y="759887"/>
        <a:ext cx="6799262" cy="1219230"/>
      </dsp:txXfrm>
    </dsp:sp>
    <dsp:sp modelId="{8F464C9E-4643-4F04-AE49-E70DA088F104}">
      <dsp:nvSpPr>
        <dsp:cNvPr id="0" name=""/>
        <dsp:cNvSpPr/>
      </dsp:nvSpPr>
      <dsp:spPr>
        <a:xfrm>
          <a:off x="0" y="1960087"/>
          <a:ext cx="6799262" cy="729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Ancylostoma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brazilliensis</a:t>
          </a:r>
          <a:endParaRPr lang="en-IN" sz="3100" kern="1200" dirty="0"/>
        </a:p>
      </dsp:txBody>
      <dsp:txXfrm>
        <a:off x="35605" y="1995692"/>
        <a:ext cx="6728052" cy="658157"/>
      </dsp:txXfrm>
    </dsp:sp>
    <dsp:sp modelId="{131AB42E-032A-4989-8695-BD195E77E7B4}">
      <dsp:nvSpPr>
        <dsp:cNvPr id="0" name=""/>
        <dsp:cNvSpPr/>
      </dsp:nvSpPr>
      <dsp:spPr>
        <a:xfrm>
          <a:off x="0" y="2708484"/>
          <a:ext cx="6799262" cy="705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Found in S.I of dog, cat, leopard, foxes and human being</a:t>
          </a:r>
          <a:endParaRPr lang="en-IN" sz="2400" kern="1200" dirty="0"/>
        </a:p>
      </dsp:txBody>
      <dsp:txXfrm>
        <a:off x="0" y="2708484"/>
        <a:ext cx="6799262" cy="705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16878-A5CC-49E0-8515-0ADA8FFF3AD7}">
      <dsp:nvSpPr>
        <dsp:cNvPr id="0" name=""/>
        <dsp:cNvSpPr/>
      </dsp:nvSpPr>
      <dsp:spPr>
        <a:xfrm>
          <a:off x="0" y="38742"/>
          <a:ext cx="6799262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Ancylostoma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tubaeformis</a:t>
          </a:r>
          <a:endParaRPr lang="en-IN" sz="2100" kern="1200" dirty="0"/>
        </a:p>
      </dsp:txBody>
      <dsp:txXfrm>
        <a:off x="24119" y="62861"/>
        <a:ext cx="6751024" cy="445849"/>
      </dsp:txXfrm>
    </dsp:sp>
    <dsp:sp modelId="{B791FF56-D359-4469-925A-A2958FAA494E}">
      <dsp:nvSpPr>
        <dsp:cNvPr id="0" name=""/>
        <dsp:cNvSpPr/>
      </dsp:nvSpPr>
      <dsp:spPr>
        <a:xfrm>
          <a:off x="0" y="532830"/>
          <a:ext cx="67992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Found in cats</a:t>
          </a:r>
          <a:endParaRPr lang="en-IN" sz="1600" kern="1200" dirty="0"/>
        </a:p>
      </dsp:txBody>
      <dsp:txXfrm>
        <a:off x="0" y="532830"/>
        <a:ext cx="6799262" cy="347760"/>
      </dsp:txXfrm>
    </dsp:sp>
    <dsp:sp modelId="{DA721B71-146E-451A-AB5C-91B335C12D7D}">
      <dsp:nvSpPr>
        <dsp:cNvPr id="0" name=""/>
        <dsp:cNvSpPr/>
      </dsp:nvSpPr>
      <dsp:spPr>
        <a:xfrm>
          <a:off x="0" y="880590"/>
          <a:ext cx="6799262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 </a:t>
          </a:r>
          <a:r>
            <a:rPr lang="en-US" sz="2100" kern="1200" dirty="0" err="1" smtClean="0"/>
            <a:t>duodenale</a:t>
          </a:r>
          <a:endParaRPr lang="en-IN" sz="2100" kern="1200" dirty="0"/>
        </a:p>
      </dsp:txBody>
      <dsp:txXfrm>
        <a:off x="24119" y="904709"/>
        <a:ext cx="6751024" cy="445849"/>
      </dsp:txXfrm>
    </dsp:sp>
    <dsp:sp modelId="{C2A54B0D-D9D7-433D-B2C6-F1E26CB2C1F2}">
      <dsp:nvSpPr>
        <dsp:cNvPr id="0" name=""/>
        <dsp:cNvSpPr/>
      </dsp:nvSpPr>
      <dsp:spPr>
        <a:xfrm>
          <a:off x="0" y="1374677"/>
          <a:ext cx="67992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Found in man and also in dog and cats.</a:t>
          </a:r>
          <a:endParaRPr lang="en-IN" sz="1600" kern="1200" dirty="0"/>
        </a:p>
      </dsp:txBody>
      <dsp:txXfrm>
        <a:off x="0" y="1374677"/>
        <a:ext cx="6799262" cy="347760"/>
      </dsp:txXfrm>
    </dsp:sp>
    <dsp:sp modelId="{652EEE6E-75CD-4BB9-AA16-13CD247179FA}">
      <dsp:nvSpPr>
        <dsp:cNvPr id="0" name=""/>
        <dsp:cNvSpPr/>
      </dsp:nvSpPr>
      <dsp:spPr>
        <a:xfrm>
          <a:off x="0" y="1722437"/>
          <a:ext cx="6799262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Nectar </a:t>
          </a:r>
          <a:r>
            <a:rPr lang="en-US" sz="2100" kern="1200" dirty="0" err="1" smtClean="0"/>
            <a:t>americanus</a:t>
          </a:r>
          <a:endParaRPr lang="en-IN" sz="2100" kern="1200" dirty="0"/>
        </a:p>
      </dsp:txBody>
      <dsp:txXfrm>
        <a:off x="24119" y="1746556"/>
        <a:ext cx="6751024" cy="445849"/>
      </dsp:txXfrm>
    </dsp:sp>
    <dsp:sp modelId="{1AF2B024-3535-4D15-9B4C-EA37249A6623}">
      <dsp:nvSpPr>
        <dsp:cNvPr id="0" name=""/>
        <dsp:cNvSpPr/>
      </dsp:nvSpPr>
      <dsp:spPr>
        <a:xfrm>
          <a:off x="0" y="2216524"/>
          <a:ext cx="67992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Common in man</a:t>
          </a:r>
          <a:endParaRPr lang="en-IN" sz="1600" kern="1200" dirty="0"/>
        </a:p>
      </dsp:txBody>
      <dsp:txXfrm>
        <a:off x="0" y="2216524"/>
        <a:ext cx="6799262" cy="347760"/>
      </dsp:txXfrm>
    </dsp:sp>
    <dsp:sp modelId="{500421FC-9D91-4C10-BC70-2CD67F01B5EA}">
      <dsp:nvSpPr>
        <dsp:cNvPr id="0" name=""/>
        <dsp:cNvSpPr/>
      </dsp:nvSpPr>
      <dsp:spPr>
        <a:xfrm>
          <a:off x="0" y="2564284"/>
          <a:ext cx="6799262" cy="494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Uncenaria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stenocephala</a:t>
          </a:r>
          <a:endParaRPr lang="en-IN" sz="2100" kern="1200" dirty="0"/>
        </a:p>
      </dsp:txBody>
      <dsp:txXfrm>
        <a:off x="24119" y="2588403"/>
        <a:ext cx="6751024" cy="445849"/>
      </dsp:txXfrm>
    </dsp:sp>
    <dsp:sp modelId="{53A0E9C9-98DD-4AA3-AC78-860D1B2D3439}">
      <dsp:nvSpPr>
        <dsp:cNvPr id="0" name=""/>
        <dsp:cNvSpPr/>
      </dsp:nvSpPr>
      <dsp:spPr>
        <a:xfrm>
          <a:off x="0" y="3058372"/>
          <a:ext cx="67992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Found in dog, act and foxes</a:t>
          </a:r>
          <a:endParaRPr lang="en-IN" sz="1600" kern="1200" dirty="0"/>
        </a:p>
      </dsp:txBody>
      <dsp:txXfrm>
        <a:off x="0" y="3058372"/>
        <a:ext cx="6799262" cy="34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8A72B-0B46-4F41-8EC8-4A060842F50C}">
      <dsp:nvSpPr>
        <dsp:cNvPr id="0" name=""/>
        <dsp:cNvSpPr/>
      </dsp:nvSpPr>
      <dsp:spPr>
        <a:xfrm>
          <a:off x="0" y="33049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4D36-C005-413D-9656-38E4C3F8BF5E}">
      <dsp:nvSpPr>
        <dsp:cNvPr id="0" name=""/>
        <dsp:cNvSpPr/>
      </dsp:nvSpPr>
      <dsp:spPr>
        <a:xfrm>
          <a:off x="339963" y="5005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By ingestion</a:t>
          </a:r>
          <a:endParaRPr lang="en-IN" sz="1900" kern="1200" dirty="0"/>
        </a:p>
      </dsp:txBody>
      <dsp:txXfrm>
        <a:off x="367343" y="77437"/>
        <a:ext cx="4704723" cy="506120"/>
      </dsp:txXfrm>
    </dsp:sp>
    <dsp:sp modelId="{4608F0AF-F117-46E4-9C71-29DA6D851B58}">
      <dsp:nvSpPr>
        <dsp:cNvPr id="0" name=""/>
        <dsp:cNvSpPr/>
      </dsp:nvSpPr>
      <dsp:spPr>
        <a:xfrm>
          <a:off x="0" y="119233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1C9D8-BC6B-48FA-B2FC-788C5768007E}">
      <dsp:nvSpPr>
        <dsp:cNvPr id="0" name=""/>
        <dsp:cNvSpPr/>
      </dsp:nvSpPr>
      <dsp:spPr>
        <a:xfrm>
          <a:off x="339963" y="91189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By penetrating the skin</a:t>
          </a:r>
          <a:endParaRPr lang="en-IN" sz="1900" kern="1200" dirty="0"/>
        </a:p>
      </dsp:txBody>
      <dsp:txXfrm>
        <a:off x="367343" y="939277"/>
        <a:ext cx="4704723" cy="506120"/>
      </dsp:txXfrm>
    </dsp:sp>
    <dsp:sp modelId="{B0A3D6E5-8841-4DFF-89AE-64137D7FAC69}">
      <dsp:nvSpPr>
        <dsp:cNvPr id="0" name=""/>
        <dsp:cNvSpPr/>
      </dsp:nvSpPr>
      <dsp:spPr>
        <a:xfrm>
          <a:off x="0" y="205417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B134-8C61-47A6-B8CD-AA72222425ED}">
      <dsp:nvSpPr>
        <dsp:cNvPr id="0" name=""/>
        <dsp:cNvSpPr/>
      </dsp:nvSpPr>
      <dsp:spPr>
        <a:xfrm>
          <a:off x="339963" y="177373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Transplacental</a:t>
          </a:r>
          <a:endParaRPr lang="en-IN" sz="1900" kern="1200" dirty="0"/>
        </a:p>
      </dsp:txBody>
      <dsp:txXfrm>
        <a:off x="367343" y="1801117"/>
        <a:ext cx="4704723" cy="506120"/>
      </dsp:txXfrm>
    </dsp:sp>
    <dsp:sp modelId="{F8750243-E71D-4AAE-B281-89886C73E1B4}">
      <dsp:nvSpPr>
        <dsp:cNvPr id="0" name=""/>
        <dsp:cNvSpPr/>
      </dsp:nvSpPr>
      <dsp:spPr>
        <a:xfrm>
          <a:off x="0" y="2916017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CD06-BC05-4740-9E69-5C98E39852EC}">
      <dsp:nvSpPr>
        <dsp:cNvPr id="0" name=""/>
        <dsp:cNvSpPr/>
      </dsp:nvSpPr>
      <dsp:spPr>
        <a:xfrm>
          <a:off x="339963" y="2635577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Transcolostral</a:t>
          </a:r>
          <a:endParaRPr lang="en-IN" sz="1900" kern="1200" dirty="0"/>
        </a:p>
      </dsp:txBody>
      <dsp:txXfrm>
        <a:off x="367343" y="2662957"/>
        <a:ext cx="470472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1363-FE47-4EE3-A5C3-942673B24F02}">
      <dsp:nvSpPr>
        <dsp:cNvPr id="0" name=""/>
        <dsp:cNvSpPr/>
      </dsp:nvSpPr>
      <dsp:spPr>
        <a:xfrm>
          <a:off x="0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Adult worm</a:t>
          </a:r>
          <a:endParaRPr lang="en-IN" sz="1000" kern="1200" dirty="0"/>
        </a:p>
      </dsp:txBody>
      <dsp:txXfrm>
        <a:off x="14936" y="207539"/>
        <a:ext cx="820035" cy="480072"/>
      </dsp:txXfrm>
    </dsp:sp>
    <dsp:sp modelId="{1AD2E557-2800-41B3-B97C-572B94C4C2F9}">
      <dsp:nvSpPr>
        <dsp:cNvPr id="0" name=""/>
        <dsp:cNvSpPr/>
      </dsp:nvSpPr>
      <dsp:spPr>
        <a:xfrm>
          <a:off x="924699" y="34218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924699" y="384342"/>
        <a:ext cx="126126" cy="126467"/>
      </dsp:txXfrm>
    </dsp:sp>
    <dsp:sp modelId="{27D7930C-8184-4F1D-8D11-B2EED0FB7297}">
      <dsp:nvSpPr>
        <dsp:cNvPr id="0" name=""/>
        <dsp:cNvSpPr/>
      </dsp:nvSpPr>
      <dsp:spPr>
        <a:xfrm>
          <a:off x="1189870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Egg</a:t>
          </a:r>
          <a:endParaRPr lang="en-IN" sz="1000" kern="1200" dirty="0"/>
        </a:p>
      </dsp:txBody>
      <dsp:txXfrm>
        <a:off x="1204806" y="207539"/>
        <a:ext cx="820035" cy="480072"/>
      </dsp:txXfrm>
    </dsp:sp>
    <dsp:sp modelId="{61B1A425-5CDF-4499-AC10-47386A396F8C}">
      <dsp:nvSpPr>
        <dsp:cNvPr id="0" name=""/>
        <dsp:cNvSpPr/>
      </dsp:nvSpPr>
      <dsp:spPr>
        <a:xfrm>
          <a:off x="2114570" y="34218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2114570" y="384342"/>
        <a:ext cx="126126" cy="126467"/>
      </dsp:txXfrm>
    </dsp:sp>
    <dsp:sp modelId="{4B896B58-286D-43FD-9326-3A5BD071CBA7}">
      <dsp:nvSpPr>
        <dsp:cNvPr id="0" name=""/>
        <dsp:cNvSpPr/>
      </dsp:nvSpPr>
      <dsp:spPr>
        <a:xfrm>
          <a:off x="2379741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Hatch</a:t>
          </a:r>
          <a:endParaRPr lang="en-IN" sz="1000" kern="1200" dirty="0"/>
        </a:p>
      </dsp:txBody>
      <dsp:txXfrm>
        <a:off x="2394677" y="207539"/>
        <a:ext cx="820035" cy="480072"/>
      </dsp:txXfrm>
    </dsp:sp>
    <dsp:sp modelId="{75913B65-8C5F-4FA3-8555-D98DB881AEC0}">
      <dsp:nvSpPr>
        <dsp:cNvPr id="0" name=""/>
        <dsp:cNvSpPr/>
      </dsp:nvSpPr>
      <dsp:spPr>
        <a:xfrm>
          <a:off x="3304441" y="34218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3304441" y="384342"/>
        <a:ext cx="126126" cy="126467"/>
      </dsp:txXfrm>
    </dsp:sp>
    <dsp:sp modelId="{D66990D9-CAA9-41BA-8A54-9299B35D6CE0}">
      <dsp:nvSpPr>
        <dsp:cNvPr id="0" name=""/>
        <dsp:cNvSpPr/>
      </dsp:nvSpPr>
      <dsp:spPr>
        <a:xfrm>
          <a:off x="3569612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Twice</a:t>
          </a:r>
          <a:endParaRPr lang="en-IN" sz="1000" kern="1200" dirty="0"/>
        </a:p>
      </dsp:txBody>
      <dsp:txXfrm>
        <a:off x="3584548" y="207539"/>
        <a:ext cx="820035" cy="480072"/>
      </dsp:txXfrm>
    </dsp:sp>
    <dsp:sp modelId="{C3673654-4A27-47F8-8CA3-C918E6217EC4}">
      <dsp:nvSpPr>
        <dsp:cNvPr id="0" name=""/>
        <dsp:cNvSpPr/>
      </dsp:nvSpPr>
      <dsp:spPr>
        <a:xfrm>
          <a:off x="4494312" y="34218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4494312" y="384342"/>
        <a:ext cx="126126" cy="126467"/>
      </dsp:txXfrm>
    </dsp:sp>
    <dsp:sp modelId="{8AA3147A-20D2-4249-8410-B62FDAD54592}">
      <dsp:nvSpPr>
        <dsp:cNvPr id="0" name=""/>
        <dsp:cNvSpPr/>
      </dsp:nvSpPr>
      <dsp:spPr>
        <a:xfrm>
          <a:off x="4759483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L1 and L2 stage</a:t>
          </a:r>
          <a:endParaRPr lang="en-IN" sz="1000" kern="1200" dirty="0"/>
        </a:p>
      </dsp:txBody>
      <dsp:txXfrm>
        <a:off x="4774419" y="207539"/>
        <a:ext cx="820035" cy="480072"/>
      </dsp:txXfrm>
    </dsp:sp>
    <dsp:sp modelId="{8661B3AA-47E9-49AA-BFA2-89106968E4A4}">
      <dsp:nvSpPr>
        <dsp:cNvPr id="0" name=""/>
        <dsp:cNvSpPr/>
      </dsp:nvSpPr>
      <dsp:spPr>
        <a:xfrm>
          <a:off x="5684183" y="34218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5684183" y="384342"/>
        <a:ext cx="126126" cy="126467"/>
      </dsp:txXfrm>
    </dsp:sp>
    <dsp:sp modelId="{516CF9FC-1B82-4729-85D0-7E3E727F209E}">
      <dsp:nvSpPr>
        <dsp:cNvPr id="0" name=""/>
        <dsp:cNvSpPr/>
      </dsp:nvSpPr>
      <dsp:spPr>
        <a:xfrm>
          <a:off x="5949354" y="192603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stage infective</a:t>
          </a:r>
          <a:endParaRPr lang="en-IN" sz="1000" kern="1200" dirty="0"/>
        </a:p>
      </dsp:txBody>
      <dsp:txXfrm>
        <a:off x="5964290" y="207539"/>
        <a:ext cx="820035" cy="480072"/>
      </dsp:txXfrm>
    </dsp:sp>
    <dsp:sp modelId="{68FE0C37-A70E-4A2F-910D-17AD7B4CBCF3}">
      <dsp:nvSpPr>
        <dsp:cNvPr id="0" name=""/>
        <dsp:cNvSpPr/>
      </dsp:nvSpPr>
      <dsp:spPr>
        <a:xfrm rot="5400000">
          <a:off x="6284217" y="762041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-5400000">
        <a:off x="6311074" y="777339"/>
        <a:ext cx="126467" cy="126126"/>
      </dsp:txXfrm>
    </dsp:sp>
    <dsp:sp modelId="{4DAA54E3-CB5B-4664-96A8-10A31FAA0176}">
      <dsp:nvSpPr>
        <dsp:cNvPr id="0" name=""/>
        <dsp:cNvSpPr/>
      </dsp:nvSpPr>
      <dsp:spPr>
        <a:xfrm>
          <a:off x="5949354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Penetrate skin</a:t>
          </a:r>
          <a:endParaRPr lang="en-IN" sz="1000" kern="1200" dirty="0"/>
        </a:p>
      </dsp:txBody>
      <dsp:txXfrm>
        <a:off x="5964290" y="1057447"/>
        <a:ext cx="820035" cy="480072"/>
      </dsp:txXfrm>
    </dsp:sp>
    <dsp:sp modelId="{9CBBDF0D-2CDA-478E-B774-28AE4EEE9078}">
      <dsp:nvSpPr>
        <dsp:cNvPr id="0" name=""/>
        <dsp:cNvSpPr/>
      </dsp:nvSpPr>
      <dsp:spPr>
        <a:xfrm rot="10800000">
          <a:off x="5694381" y="1192095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5748435" y="1234250"/>
        <a:ext cx="126126" cy="126467"/>
      </dsp:txXfrm>
    </dsp:sp>
    <dsp:sp modelId="{948C5B1F-F305-4625-8824-7E85A39C4D64}">
      <dsp:nvSpPr>
        <dsp:cNvPr id="0" name=""/>
        <dsp:cNvSpPr/>
      </dsp:nvSpPr>
      <dsp:spPr>
        <a:xfrm>
          <a:off x="4759483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blood</a:t>
          </a:r>
          <a:endParaRPr lang="en-IN" sz="1000" kern="1200" dirty="0"/>
        </a:p>
      </dsp:txBody>
      <dsp:txXfrm>
        <a:off x="4774419" y="1057447"/>
        <a:ext cx="820035" cy="480072"/>
      </dsp:txXfrm>
    </dsp:sp>
    <dsp:sp modelId="{1F81C8FD-D3F6-400D-9E62-2D4A46A910EB}">
      <dsp:nvSpPr>
        <dsp:cNvPr id="0" name=""/>
        <dsp:cNvSpPr/>
      </dsp:nvSpPr>
      <dsp:spPr>
        <a:xfrm rot="10800000">
          <a:off x="4504511" y="1192095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4558565" y="1234250"/>
        <a:ext cx="126126" cy="126467"/>
      </dsp:txXfrm>
    </dsp:sp>
    <dsp:sp modelId="{1FE516DE-4534-4388-AB68-CC0F4F048A0B}">
      <dsp:nvSpPr>
        <dsp:cNvPr id="0" name=""/>
        <dsp:cNvSpPr/>
      </dsp:nvSpPr>
      <dsp:spPr>
        <a:xfrm>
          <a:off x="3569612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heart</a:t>
          </a:r>
          <a:endParaRPr lang="en-IN" sz="1000" kern="1200" dirty="0"/>
        </a:p>
      </dsp:txBody>
      <dsp:txXfrm>
        <a:off x="3584548" y="1057447"/>
        <a:ext cx="820035" cy="480072"/>
      </dsp:txXfrm>
    </dsp:sp>
    <dsp:sp modelId="{3EE51F0C-BCCC-4FAB-ADA1-C6C8EAADDAB3}">
      <dsp:nvSpPr>
        <dsp:cNvPr id="0" name=""/>
        <dsp:cNvSpPr/>
      </dsp:nvSpPr>
      <dsp:spPr>
        <a:xfrm rot="10800000">
          <a:off x="3314640" y="1192095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3368694" y="1234250"/>
        <a:ext cx="126126" cy="126467"/>
      </dsp:txXfrm>
    </dsp:sp>
    <dsp:sp modelId="{0028B598-77E8-40AD-AB8B-96E3084E8092}">
      <dsp:nvSpPr>
        <dsp:cNvPr id="0" name=""/>
        <dsp:cNvSpPr/>
      </dsp:nvSpPr>
      <dsp:spPr>
        <a:xfrm>
          <a:off x="2379741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lung</a:t>
          </a:r>
          <a:endParaRPr lang="en-IN" sz="1000" kern="1200" dirty="0"/>
        </a:p>
      </dsp:txBody>
      <dsp:txXfrm>
        <a:off x="2394677" y="1057447"/>
        <a:ext cx="820035" cy="480072"/>
      </dsp:txXfrm>
    </dsp:sp>
    <dsp:sp modelId="{488C2743-254B-4607-AD65-C8ADCBEFEC2E}">
      <dsp:nvSpPr>
        <dsp:cNvPr id="0" name=""/>
        <dsp:cNvSpPr/>
      </dsp:nvSpPr>
      <dsp:spPr>
        <a:xfrm rot="10800000">
          <a:off x="2124769" y="1192095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2178823" y="1234250"/>
        <a:ext cx="126126" cy="126467"/>
      </dsp:txXfrm>
    </dsp:sp>
    <dsp:sp modelId="{8181F2D7-E738-4CEA-AFE2-2BB40E502B0E}">
      <dsp:nvSpPr>
        <dsp:cNvPr id="0" name=""/>
        <dsp:cNvSpPr/>
      </dsp:nvSpPr>
      <dsp:spPr>
        <a:xfrm>
          <a:off x="1189870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Larvae in lung capillaries</a:t>
          </a:r>
          <a:endParaRPr lang="en-IN" sz="1000" kern="1200" dirty="0"/>
        </a:p>
      </dsp:txBody>
      <dsp:txXfrm>
        <a:off x="1204806" y="1057447"/>
        <a:ext cx="820035" cy="480072"/>
      </dsp:txXfrm>
    </dsp:sp>
    <dsp:sp modelId="{BE99CB89-EA8F-4541-A26C-37EF9F96046F}">
      <dsp:nvSpPr>
        <dsp:cNvPr id="0" name=""/>
        <dsp:cNvSpPr/>
      </dsp:nvSpPr>
      <dsp:spPr>
        <a:xfrm rot="10800000">
          <a:off x="934898" y="1192095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988952" y="1234250"/>
        <a:ext cx="126126" cy="126467"/>
      </dsp:txXfrm>
    </dsp:sp>
    <dsp:sp modelId="{11312216-5A14-4FAB-9CFE-4FAFA439F114}">
      <dsp:nvSpPr>
        <dsp:cNvPr id="0" name=""/>
        <dsp:cNvSpPr/>
      </dsp:nvSpPr>
      <dsp:spPr>
        <a:xfrm>
          <a:off x="0" y="1042511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L3 development</a:t>
          </a:r>
          <a:endParaRPr lang="en-IN" sz="1000" kern="1200" dirty="0"/>
        </a:p>
      </dsp:txBody>
      <dsp:txXfrm>
        <a:off x="14936" y="1057447"/>
        <a:ext cx="820035" cy="480072"/>
      </dsp:txXfrm>
    </dsp:sp>
    <dsp:sp modelId="{5A9A8EB2-ECA5-4520-9ECF-AF352270B21A}">
      <dsp:nvSpPr>
        <dsp:cNvPr id="0" name=""/>
        <dsp:cNvSpPr/>
      </dsp:nvSpPr>
      <dsp:spPr>
        <a:xfrm rot="5400000">
          <a:off x="334863" y="1611949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-5400000">
        <a:off x="361720" y="1627247"/>
        <a:ext cx="126467" cy="126126"/>
      </dsp:txXfrm>
    </dsp:sp>
    <dsp:sp modelId="{59484601-5935-458A-927A-C51C2AB98A11}">
      <dsp:nvSpPr>
        <dsp:cNvPr id="0" name=""/>
        <dsp:cNvSpPr/>
      </dsp:nvSpPr>
      <dsp:spPr>
        <a:xfrm>
          <a:off x="0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L4  stage</a:t>
          </a:r>
          <a:endParaRPr lang="en-IN" sz="1000" kern="1200" dirty="0"/>
        </a:p>
      </dsp:txBody>
      <dsp:txXfrm>
        <a:off x="14936" y="1907355"/>
        <a:ext cx="820035" cy="480072"/>
      </dsp:txXfrm>
    </dsp:sp>
    <dsp:sp modelId="{4C200AB9-B64B-4E8E-91EA-5DBD2F5C9D9D}">
      <dsp:nvSpPr>
        <dsp:cNvPr id="0" name=""/>
        <dsp:cNvSpPr/>
      </dsp:nvSpPr>
      <dsp:spPr>
        <a:xfrm>
          <a:off x="924699" y="2042002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924699" y="2084157"/>
        <a:ext cx="126126" cy="126467"/>
      </dsp:txXfrm>
    </dsp:sp>
    <dsp:sp modelId="{A85D8A8C-5D70-4962-ADB5-FB3346C8A1E8}">
      <dsp:nvSpPr>
        <dsp:cNvPr id="0" name=""/>
        <dsp:cNvSpPr/>
      </dsp:nvSpPr>
      <dsp:spPr>
        <a:xfrm>
          <a:off x="1189870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Rupture capillaries</a:t>
          </a:r>
          <a:endParaRPr lang="en-IN" sz="1000" kern="1200" dirty="0"/>
        </a:p>
      </dsp:txBody>
      <dsp:txXfrm>
        <a:off x="1204806" y="1907355"/>
        <a:ext cx="820035" cy="480072"/>
      </dsp:txXfrm>
    </dsp:sp>
    <dsp:sp modelId="{0DBB4BDF-2D72-485E-8361-9C92A514C5AF}">
      <dsp:nvSpPr>
        <dsp:cNvPr id="0" name=""/>
        <dsp:cNvSpPr/>
      </dsp:nvSpPr>
      <dsp:spPr>
        <a:xfrm>
          <a:off x="2114570" y="2042002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2114570" y="2084157"/>
        <a:ext cx="126126" cy="126467"/>
      </dsp:txXfrm>
    </dsp:sp>
    <dsp:sp modelId="{17126091-F845-4920-9654-7315A31BF728}">
      <dsp:nvSpPr>
        <dsp:cNvPr id="0" name=""/>
        <dsp:cNvSpPr/>
      </dsp:nvSpPr>
      <dsp:spPr>
        <a:xfrm>
          <a:off x="2379741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Enter into lung alveoli</a:t>
          </a:r>
          <a:endParaRPr lang="en-IN" sz="1000" kern="1200" dirty="0"/>
        </a:p>
      </dsp:txBody>
      <dsp:txXfrm>
        <a:off x="2394677" y="1907355"/>
        <a:ext cx="820035" cy="480072"/>
      </dsp:txXfrm>
    </dsp:sp>
    <dsp:sp modelId="{2C045D84-74BD-42DD-9410-B2CED648738A}">
      <dsp:nvSpPr>
        <dsp:cNvPr id="0" name=""/>
        <dsp:cNvSpPr/>
      </dsp:nvSpPr>
      <dsp:spPr>
        <a:xfrm>
          <a:off x="3304441" y="2042002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3304441" y="2084157"/>
        <a:ext cx="126126" cy="126467"/>
      </dsp:txXfrm>
    </dsp:sp>
    <dsp:sp modelId="{EB308009-9F4F-42D9-AC5B-D8DD78768172}">
      <dsp:nvSpPr>
        <dsp:cNvPr id="0" name=""/>
        <dsp:cNvSpPr/>
      </dsp:nvSpPr>
      <dsp:spPr>
        <a:xfrm>
          <a:off x="3569612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Crowl</a:t>
          </a:r>
          <a:r>
            <a:rPr lang="en-US" sz="1000" kern="1200" dirty="0" smtClean="0"/>
            <a:t> in resp. tract</a:t>
          </a:r>
          <a:endParaRPr lang="en-IN" sz="1000" kern="1200" dirty="0"/>
        </a:p>
      </dsp:txBody>
      <dsp:txXfrm>
        <a:off x="3584548" y="1907355"/>
        <a:ext cx="820035" cy="480072"/>
      </dsp:txXfrm>
    </dsp:sp>
    <dsp:sp modelId="{EC4E06B7-8D09-4AD3-AD36-DA5D374F7CB0}">
      <dsp:nvSpPr>
        <dsp:cNvPr id="0" name=""/>
        <dsp:cNvSpPr/>
      </dsp:nvSpPr>
      <dsp:spPr>
        <a:xfrm>
          <a:off x="4494312" y="2042002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4494312" y="2084157"/>
        <a:ext cx="126126" cy="126467"/>
      </dsp:txXfrm>
    </dsp:sp>
    <dsp:sp modelId="{ACFD4E98-DE17-45E2-9184-1DEF00550ACA}">
      <dsp:nvSpPr>
        <dsp:cNvPr id="0" name=""/>
        <dsp:cNvSpPr/>
      </dsp:nvSpPr>
      <dsp:spPr>
        <a:xfrm>
          <a:off x="4759483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Cough up</a:t>
          </a:r>
          <a:endParaRPr lang="en-IN" sz="1000" kern="1200" dirty="0"/>
        </a:p>
      </dsp:txBody>
      <dsp:txXfrm>
        <a:off x="4774419" y="1907355"/>
        <a:ext cx="820035" cy="480072"/>
      </dsp:txXfrm>
    </dsp:sp>
    <dsp:sp modelId="{B6068B56-6E83-45B5-9A32-838131D93DE4}">
      <dsp:nvSpPr>
        <dsp:cNvPr id="0" name=""/>
        <dsp:cNvSpPr/>
      </dsp:nvSpPr>
      <dsp:spPr>
        <a:xfrm>
          <a:off x="5684183" y="2042002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5684183" y="2084157"/>
        <a:ext cx="126126" cy="126467"/>
      </dsp:txXfrm>
    </dsp:sp>
    <dsp:sp modelId="{89CCEACD-8500-464D-AEDA-873EA6C64912}">
      <dsp:nvSpPr>
        <dsp:cNvPr id="0" name=""/>
        <dsp:cNvSpPr/>
      </dsp:nvSpPr>
      <dsp:spPr>
        <a:xfrm>
          <a:off x="5949354" y="1892419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Re-swallowed</a:t>
          </a:r>
          <a:endParaRPr lang="en-IN" sz="1000" kern="1200" dirty="0"/>
        </a:p>
      </dsp:txBody>
      <dsp:txXfrm>
        <a:off x="5964290" y="1907355"/>
        <a:ext cx="820035" cy="480072"/>
      </dsp:txXfrm>
    </dsp:sp>
    <dsp:sp modelId="{B9E70EEB-0E77-4C2F-A6B2-1927D7A1F4F3}">
      <dsp:nvSpPr>
        <dsp:cNvPr id="0" name=""/>
        <dsp:cNvSpPr/>
      </dsp:nvSpPr>
      <dsp:spPr>
        <a:xfrm rot="5400000">
          <a:off x="6284217" y="2461857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-5400000">
        <a:off x="6311074" y="2477155"/>
        <a:ext cx="126467" cy="126126"/>
      </dsp:txXfrm>
    </dsp:sp>
    <dsp:sp modelId="{0F7EB172-2306-4D26-9398-8D4E73099C4A}">
      <dsp:nvSpPr>
        <dsp:cNvPr id="0" name=""/>
        <dsp:cNvSpPr/>
      </dsp:nvSpPr>
      <dsp:spPr>
        <a:xfrm>
          <a:off x="5949354" y="2742326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intestine</a:t>
          </a:r>
          <a:endParaRPr lang="en-IN" sz="1000" kern="1200" dirty="0"/>
        </a:p>
      </dsp:txBody>
      <dsp:txXfrm>
        <a:off x="5964290" y="2757262"/>
        <a:ext cx="820035" cy="480072"/>
      </dsp:txXfrm>
    </dsp:sp>
    <dsp:sp modelId="{CC8720F1-554D-4D69-B690-3D3B199E95C9}">
      <dsp:nvSpPr>
        <dsp:cNvPr id="0" name=""/>
        <dsp:cNvSpPr/>
      </dsp:nvSpPr>
      <dsp:spPr>
        <a:xfrm rot="10800000">
          <a:off x="5694381" y="2891910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5748435" y="2934065"/>
        <a:ext cx="126126" cy="126467"/>
      </dsp:txXfrm>
    </dsp:sp>
    <dsp:sp modelId="{D9A0F311-01A0-43A2-80EE-5F2810F8B31B}">
      <dsp:nvSpPr>
        <dsp:cNvPr id="0" name=""/>
        <dsp:cNvSpPr/>
      </dsp:nvSpPr>
      <dsp:spPr>
        <a:xfrm>
          <a:off x="4759483" y="2742326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Adult</a:t>
          </a:r>
          <a:endParaRPr lang="en-IN" sz="1000" kern="1200" dirty="0"/>
        </a:p>
      </dsp:txBody>
      <dsp:txXfrm>
        <a:off x="4774419" y="2757262"/>
        <a:ext cx="820035" cy="480072"/>
      </dsp:txXfrm>
    </dsp:sp>
    <dsp:sp modelId="{48B4C227-7D00-4D86-B7A2-F36F30C5229F}">
      <dsp:nvSpPr>
        <dsp:cNvPr id="0" name=""/>
        <dsp:cNvSpPr/>
      </dsp:nvSpPr>
      <dsp:spPr>
        <a:xfrm rot="10800000">
          <a:off x="4504511" y="2891910"/>
          <a:ext cx="180180" cy="210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10800000">
        <a:off x="4558565" y="2934065"/>
        <a:ext cx="126126" cy="126467"/>
      </dsp:txXfrm>
    </dsp:sp>
    <dsp:sp modelId="{2F7C9CF6-8014-4529-BA19-3CE096E4C60C}">
      <dsp:nvSpPr>
        <dsp:cNvPr id="0" name=""/>
        <dsp:cNvSpPr/>
      </dsp:nvSpPr>
      <dsp:spPr>
        <a:xfrm>
          <a:off x="3569612" y="2742326"/>
          <a:ext cx="849907" cy="50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Eggs</a:t>
          </a:r>
          <a:endParaRPr lang="en-IN" sz="1000" kern="1200" dirty="0"/>
        </a:p>
      </dsp:txBody>
      <dsp:txXfrm>
        <a:off x="3584548" y="2757262"/>
        <a:ext cx="820035" cy="480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E9C0-F77D-41A6-8F55-A4EEC303673E}">
      <dsp:nvSpPr>
        <dsp:cNvPr id="0" name=""/>
        <dsp:cNvSpPr/>
      </dsp:nvSpPr>
      <dsp:spPr>
        <a:xfrm>
          <a:off x="5093565" y="2434472"/>
          <a:ext cx="91440" cy="284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7F617-6F75-4EAD-97C0-3684FA8D39D9}">
      <dsp:nvSpPr>
        <dsp:cNvPr id="0" name=""/>
        <dsp:cNvSpPr/>
      </dsp:nvSpPr>
      <dsp:spPr>
        <a:xfrm>
          <a:off x="5093565" y="1528493"/>
          <a:ext cx="91440" cy="284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D61A5-78C1-45F6-A3DC-749AE9F451CD}">
      <dsp:nvSpPr>
        <dsp:cNvPr id="0" name=""/>
        <dsp:cNvSpPr/>
      </dsp:nvSpPr>
      <dsp:spPr>
        <a:xfrm>
          <a:off x="3345266" y="622513"/>
          <a:ext cx="1794019" cy="28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44"/>
              </a:lnTo>
              <a:lnTo>
                <a:pt x="1794019" y="193944"/>
              </a:lnTo>
              <a:lnTo>
                <a:pt x="1794019" y="284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C30C7-4E83-42D0-B815-1903364F8D63}">
      <dsp:nvSpPr>
        <dsp:cNvPr id="0" name=""/>
        <dsp:cNvSpPr/>
      </dsp:nvSpPr>
      <dsp:spPr>
        <a:xfrm>
          <a:off x="3897553" y="1528493"/>
          <a:ext cx="91440" cy="284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114E3-63AF-44D3-AE5B-5479F46B3A28}">
      <dsp:nvSpPr>
        <dsp:cNvPr id="0" name=""/>
        <dsp:cNvSpPr/>
      </dsp:nvSpPr>
      <dsp:spPr>
        <a:xfrm>
          <a:off x="3345266" y="622513"/>
          <a:ext cx="598006" cy="28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44"/>
              </a:lnTo>
              <a:lnTo>
                <a:pt x="598006" y="193944"/>
              </a:lnTo>
              <a:lnTo>
                <a:pt x="598006" y="284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00D3-7B6B-4221-B17F-DC3D97097204}">
      <dsp:nvSpPr>
        <dsp:cNvPr id="0" name=""/>
        <dsp:cNvSpPr/>
      </dsp:nvSpPr>
      <dsp:spPr>
        <a:xfrm>
          <a:off x="2701540" y="1528493"/>
          <a:ext cx="91440" cy="284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0B250-B89D-4A64-A222-AB1D9859EFEE}">
      <dsp:nvSpPr>
        <dsp:cNvPr id="0" name=""/>
        <dsp:cNvSpPr/>
      </dsp:nvSpPr>
      <dsp:spPr>
        <a:xfrm>
          <a:off x="2747260" y="622513"/>
          <a:ext cx="598006" cy="284596"/>
        </a:xfrm>
        <a:custGeom>
          <a:avLst/>
          <a:gdLst/>
          <a:ahLst/>
          <a:cxnLst/>
          <a:rect l="0" t="0" r="0" b="0"/>
          <a:pathLst>
            <a:path>
              <a:moveTo>
                <a:pt x="598006" y="0"/>
              </a:moveTo>
              <a:lnTo>
                <a:pt x="598006" y="193944"/>
              </a:lnTo>
              <a:lnTo>
                <a:pt x="0" y="193944"/>
              </a:lnTo>
              <a:lnTo>
                <a:pt x="0" y="284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B5B29-9A22-418D-BCC0-6AAA14DE8ACB}">
      <dsp:nvSpPr>
        <dsp:cNvPr id="0" name=""/>
        <dsp:cNvSpPr/>
      </dsp:nvSpPr>
      <dsp:spPr>
        <a:xfrm>
          <a:off x="1505527" y="1528493"/>
          <a:ext cx="91440" cy="284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7FDE7-6847-403B-90EF-D211D27B0187}">
      <dsp:nvSpPr>
        <dsp:cNvPr id="0" name=""/>
        <dsp:cNvSpPr/>
      </dsp:nvSpPr>
      <dsp:spPr>
        <a:xfrm>
          <a:off x="1551247" y="622513"/>
          <a:ext cx="1794019" cy="284596"/>
        </a:xfrm>
        <a:custGeom>
          <a:avLst/>
          <a:gdLst/>
          <a:ahLst/>
          <a:cxnLst/>
          <a:rect l="0" t="0" r="0" b="0"/>
          <a:pathLst>
            <a:path>
              <a:moveTo>
                <a:pt x="1794019" y="0"/>
              </a:moveTo>
              <a:lnTo>
                <a:pt x="1794019" y="193944"/>
              </a:lnTo>
              <a:lnTo>
                <a:pt x="0" y="193944"/>
              </a:lnTo>
              <a:lnTo>
                <a:pt x="0" y="284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2EA2C-8348-4A13-A716-02119B67E23D}">
      <dsp:nvSpPr>
        <dsp:cNvPr id="0" name=""/>
        <dsp:cNvSpPr/>
      </dsp:nvSpPr>
      <dsp:spPr>
        <a:xfrm>
          <a:off x="2855988" y="1130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7B00E-20F6-4CA3-B865-5A02987C0707}">
      <dsp:nvSpPr>
        <dsp:cNvPr id="0" name=""/>
        <dsp:cNvSpPr/>
      </dsp:nvSpPr>
      <dsp:spPr>
        <a:xfrm>
          <a:off x="2964717" y="104422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L2 stage</a:t>
          </a:r>
          <a:endParaRPr lang="en-IN" sz="1300" kern="1200" dirty="0"/>
        </a:p>
      </dsp:txBody>
      <dsp:txXfrm>
        <a:off x="2982917" y="122622"/>
        <a:ext cx="942155" cy="584982"/>
      </dsp:txXfrm>
    </dsp:sp>
    <dsp:sp modelId="{5170FDA0-9A88-4E0B-9E8D-FA7FA77B1DFC}">
      <dsp:nvSpPr>
        <dsp:cNvPr id="0" name=""/>
        <dsp:cNvSpPr/>
      </dsp:nvSpPr>
      <dsp:spPr>
        <a:xfrm>
          <a:off x="1061969" y="907110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A1A73-A2AB-4AC3-BBE9-14C8C5523DDB}">
      <dsp:nvSpPr>
        <dsp:cNvPr id="0" name=""/>
        <dsp:cNvSpPr/>
      </dsp:nvSpPr>
      <dsp:spPr>
        <a:xfrm>
          <a:off x="1170698" y="1010402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Directly into G.I tract</a:t>
          </a:r>
          <a:endParaRPr lang="en-IN" sz="1300" kern="1200" dirty="0"/>
        </a:p>
      </dsp:txBody>
      <dsp:txXfrm>
        <a:off x="1188898" y="1028602"/>
        <a:ext cx="942155" cy="584982"/>
      </dsp:txXfrm>
    </dsp:sp>
    <dsp:sp modelId="{1C1A63F4-53EF-4B31-A33B-5C4E4E6B032F}">
      <dsp:nvSpPr>
        <dsp:cNvPr id="0" name=""/>
        <dsp:cNvSpPr/>
      </dsp:nvSpPr>
      <dsp:spPr>
        <a:xfrm>
          <a:off x="1061969" y="1813089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461C1-FF15-49BB-8E7C-957D3BBD3D90}">
      <dsp:nvSpPr>
        <dsp:cNvPr id="0" name=""/>
        <dsp:cNvSpPr/>
      </dsp:nvSpPr>
      <dsp:spPr>
        <a:xfrm>
          <a:off x="1170698" y="1916381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Adult</a:t>
          </a:r>
          <a:endParaRPr lang="en-IN" sz="1300" kern="1200" dirty="0"/>
        </a:p>
      </dsp:txBody>
      <dsp:txXfrm>
        <a:off x="1188898" y="1934581"/>
        <a:ext cx="942155" cy="584982"/>
      </dsp:txXfrm>
    </dsp:sp>
    <dsp:sp modelId="{AE1D724B-9D71-4CF6-9E32-BEFA088F3820}">
      <dsp:nvSpPr>
        <dsp:cNvPr id="0" name=""/>
        <dsp:cNvSpPr/>
      </dsp:nvSpPr>
      <dsp:spPr>
        <a:xfrm>
          <a:off x="2257982" y="907110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3683-D0BE-4D90-BE5A-D08C6E24824C}">
      <dsp:nvSpPr>
        <dsp:cNvPr id="0" name=""/>
        <dsp:cNvSpPr/>
      </dsp:nvSpPr>
      <dsp:spPr>
        <a:xfrm>
          <a:off x="2366710" y="1010402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Penetrate skin</a:t>
          </a:r>
          <a:endParaRPr lang="en-IN" sz="1300" kern="1200" dirty="0"/>
        </a:p>
      </dsp:txBody>
      <dsp:txXfrm>
        <a:off x="2384910" y="1028602"/>
        <a:ext cx="942155" cy="584982"/>
      </dsp:txXfrm>
    </dsp:sp>
    <dsp:sp modelId="{59B32D27-4703-4601-86A0-AF5A2C130BC7}">
      <dsp:nvSpPr>
        <dsp:cNvPr id="0" name=""/>
        <dsp:cNvSpPr/>
      </dsp:nvSpPr>
      <dsp:spPr>
        <a:xfrm>
          <a:off x="2257982" y="1813089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D2B19-9D66-47E2-AAD7-84A8A341DCF4}">
      <dsp:nvSpPr>
        <dsp:cNvPr id="0" name=""/>
        <dsp:cNvSpPr/>
      </dsp:nvSpPr>
      <dsp:spPr>
        <a:xfrm>
          <a:off x="2366710" y="1916381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*******</a:t>
          </a:r>
          <a:endParaRPr lang="en-IN" sz="1300" kern="1200" dirty="0"/>
        </a:p>
      </dsp:txBody>
      <dsp:txXfrm>
        <a:off x="2384910" y="1934581"/>
        <a:ext cx="942155" cy="584982"/>
      </dsp:txXfrm>
    </dsp:sp>
    <dsp:sp modelId="{75524172-EFD9-4D31-9327-41B8D3A6E30D}">
      <dsp:nvSpPr>
        <dsp:cNvPr id="0" name=""/>
        <dsp:cNvSpPr/>
      </dsp:nvSpPr>
      <dsp:spPr>
        <a:xfrm>
          <a:off x="3453995" y="907110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41AF2-B0CF-4A34-A9A0-7281EDE1BBDB}">
      <dsp:nvSpPr>
        <dsp:cNvPr id="0" name=""/>
        <dsp:cNvSpPr/>
      </dsp:nvSpPr>
      <dsp:spPr>
        <a:xfrm>
          <a:off x="3562723" y="1010402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Colostrum</a:t>
          </a:r>
          <a:endParaRPr lang="en-IN" sz="1300" kern="1200" dirty="0"/>
        </a:p>
      </dsp:txBody>
      <dsp:txXfrm>
        <a:off x="3580923" y="1028602"/>
        <a:ext cx="942155" cy="584982"/>
      </dsp:txXfrm>
    </dsp:sp>
    <dsp:sp modelId="{1DC176A2-9870-462C-905D-1F8175DE3A13}">
      <dsp:nvSpPr>
        <dsp:cNvPr id="0" name=""/>
        <dsp:cNvSpPr/>
      </dsp:nvSpPr>
      <dsp:spPr>
        <a:xfrm>
          <a:off x="3453995" y="1813089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DC13C-C343-4007-9D8E-CF007115C7EC}">
      <dsp:nvSpPr>
        <dsp:cNvPr id="0" name=""/>
        <dsp:cNvSpPr/>
      </dsp:nvSpPr>
      <dsp:spPr>
        <a:xfrm>
          <a:off x="3562723" y="1916381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G.I. Tract</a:t>
          </a:r>
          <a:endParaRPr lang="en-IN" sz="1300" kern="1200" dirty="0"/>
        </a:p>
      </dsp:txBody>
      <dsp:txXfrm>
        <a:off x="3580923" y="1934581"/>
        <a:ext cx="942155" cy="584982"/>
      </dsp:txXfrm>
    </dsp:sp>
    <dsp:sp modelId="{70117A0F-BC21-4A14-B3CC-A068CA6CF6E0}">
      <dsp:nvSpPr>
        <dsp:cNvPr id="0" name=""/>
        <dsp:cNvSpPr/>
      </dsp:nvSpPr>
      <dsp:spPr>
        <a:xfrm>
          <a:off x="4650007" y="907110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594A6-426D-4613-8157-D3E5D9E09D3E}">
      <dsp:nvSpPr>
        <dsp:cNvPr id="0" name=""/>
        <dsp:cNvSpPr/>
      </dsp:nvSpPr>
      <dsp:spPr>
        <a:xfrm>
          <a:off x="4758736" y="1010402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Placenta</a:t>
          </a:r>
          <a:endParaRPr lang="en-IN" sz="1300" kern="1200" dirty="0"/>
        </a:p>
      </dsp:txBody>
      <dsp:txXfrm>
        <a:off x="4776936" y="1028602"/>
        <a:ext cx="942155" cy="584982"/>
      </dsp:txXfrm>
    </dsp:sp>
    <dsp:sp modelId="{7825EB5B-8A42-4C46-A696-9D6E79AE740A}">
      <dsp:nvSpPr>
        <dsp:cNvPr id="0" name=""/>
        <dsp:cNvSpPr/>
      </dsp:nvSpPr>
      <dsp:spPr>
        <a:xfrm>
          <a:off x="4650007" y="1813089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1F0FC-7998-4DC0-9F36-8F94952F215C}">
      <dsp:nvSpPr>
        <dsp:cNvPr id="0" name=""/>
        <dsp:cNvSpPr/>
      </dsp:nvSpPr>
      <dsp:spPr>
        <a:xfrm>
          <a:off x="4758736" y="1916381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Foetus</a:t>
          </a:r>
          <a:endParaRPr lang="en-IN" sz="1300" kern="1200" dirty="0"/>
        </a:p>
      </dsp:txBody>
      <dsp:txXfrm>
        <a:off x="4776936" y="1934581"/>
        <a:ext cx="942155" cy="584982"/>
      </dsp:txXfrm>
    </dsp:sp>
    <dsp:sp modelId="{FA1564F7-8AEF-4189-82DC-DFABA2F540BA}">
      <dsp:nvSpPr>
        <dsp:cNvPr id="0" name=""/>
        <dsp:cNvSpPr/>
      </dsp:nvSpPr>
      <dsp:spPr>
        <a:xfrm>
          <a:off x="4650007" y="2719069"/>
          <a:ext cx="978555" cy="621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6F1BD-4C6C-4122-A553-1BC1F3585AAD}">
      <dsp:nvSpPr>
        <dsp:cNvPr id="0" name=""/>
        <dsp:cNvSpPr/>
      </dsp:nvSpPr>
      <dsp:spPr>
        <a:xfrm>
          <a:off x="4758736" y="2822361"/>
          <a:ext cx="978555" cy="621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Prenatal infection</a:t>
          </a:r>
          <a:endParaRPr lang="en-IN" sz="1300" kern="1200" dirty="0"/>
        </a:p>
      </dsp:txBody>
      <dsp:txXfrm>
        <a:off x="4776936" y="2840561"/>
        <a:ext cx="942155" cy="584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09644-2817-4BA1-A243-ECDFF50A078B}">
      <dsp:nvSpPr>
        <dsp:cNvPr id="0" name=""/>
        <dsp:cNvSpPr/>
      </dsp:nvSpPr>
      <dsp:spPr>
        <a:xfrm>
          <a:off x="0" y="283337"/>
          <a:ext cx="6799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BE0D-433B-4E2E-9DCF-B4E64D2B5810}">
      <dsp:nvSpPr>
        <dsp:cNvPr id="0" name=""/>
        <dsp:cNvSpPr/>
      </dsp:nvSpPr>
      <dsp:spPr>
        <a:xfrm>
          <a:off x="339963" y="61937"/>
          <a:ext cx="47594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Diagnosis- Fecal examination</a:t>
          </a:r>
          <a:endParaRPr lang="en-IN" sz="1500" kern="1200" dirty="0"/>
        </a:p>
      </dsp:txBody>
      <dsp:txXfrm>
        <a:off x="361579" y="83553"/>
        <a:ext cx="4716251" cy="399568"/>
      </dsp:txXfrm>
    </dsp:sp>
    <dsp:sp modelId="{8602B437-F8B8-47CA-AB5A-8C82D8959FBF}">
      <dsp:nvSpPr>
        <dsp:cNvPr id="0" name=""/>
        <dsp:cNvSpPr/>
      </dsp:nvSpPr>
      <dsp:spPr>
        <a:xfrm>
          <a:off x="0" y="963737"/>
          <a:ext cx="6799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E23E9-6B05-46A3-915B-CA460E8EF69F}">
      <dsp:nvSpPr>
        <dsp:cNvPr id="0" name=""/>
        <dsp:cNvSpPr/>
      </dsp:nvSpPr>
      <dsp:spPr>
        <a:xfrm>
          <a:off x="339963" y="742337"/>
          <a:ext cx="47594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D/D- Leptospirosis</a:t>
          </a:r>
          <a:endParaRPr lang="en-IN" sz="1500" kern="1200" dirty="0"/>
        </a:p>
      </dsp:txBody>
      <dsp:txXfrm>
        <a:off x="361579" y="763953"/>
        <a:ext cx="4716251" cy="399568"/>
      </dsp:txXfrm>
    </dsp:sp>
    <dsp:sp modelId="{5F8A0B94-8910-4226-BCC6-CDD26DCD842D}">
      <dsp:nvSpPr>
        <dsp:cNvPr id="0" name=""/>
        <dsp:cNvSpPr/>
      </dsp:nvSpPr>
      <dsp:spPr>
        <a:xfrm>
          <a:off x="0" y="1644137"/>
          <a:ext cx="6799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68B94-57DC-4342-8A3D-138331DF320B}">
      <dsp:nvSpPr>
        <dsp:cNvPr id="0" name=""/>
        <dsp:cNvSpPr/>
      </dsp:nvSpPr>
      <dsp:spPr>
        <a:xfrm>
          <a:off x="339963" y="1422737"/>
          <a:ext cx="47594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Coccidiosis</a:t>
          </a:r>
          <a:endParaRPr lang="en-IN" sz="1500" kern="1200" dirty="0"/>
        </a:p>
      </dsp:txBody>
      <dsp:txXfrm>
        <a:off x="361579" y="1444353"/>
        <a:ext cx="4716251" cy="399568"/>
      </dsp:txXfrm>
    </dsp:sp>
    <dsp:sp modelId="{2F66FBA1-BA2C-4140-92C0-2C4216BBAC92}">
      <dsp:nvSpPr>
        <dsp:cNvPr id="0" name=""/>
        <dsp:cNvSpPr/>
      </dsp:nvSpPr>
      <dsp:spPr>
        <a:xfrm>
          <a:off x="0" y="2324537"/>
          <a:ext cx="6799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B7DC8-D545-4933-B90B-90726693B002}">
      <dsp:nvSpPr>
        <dsp:cNvPr id="0" name=""/>
        <dsp:cNvSpPr/>
      </dsp:nvSpPr>
      <dsp:spPr>
        <a:xfrm>
          <a:off x="339963" y="2103137"/>
          <a:ext cx="47594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Canine </a:t>
          </a:r>
          <a:r>
            <a:rPr lang="en-US" sz="1500" kern="1200" dirty="0" err="1" smtClean="0"/>
            <a:t>Babesiosis</a:t>
          </a:r>
          <a:endParaRPr lang="en-IN" sz="1500" kern="1200" dirty="0"/>
        </a:p>
      </dsp:txBody>
      <dsp:txXfrm>
        <a:off x="361579" y="2124753"/>
        <a:ext cx="4716251" cy="399568"/>
      </dsp:txXfrm>
    </dsp:sp>
    <dsp:sp modelId="{4EFEEED6-9A13-412A-801C-ACBDC2D8F8F5}">
      <dsp:nvSpPr>
        <dsp:cNvPr id="0" name=""/>
        <dsp:cNvSpPr/>
      </dsp:nvSpPr>
      <dsp:spPr>
        <a:xfrm>
          <a:off x="0" y="3004937"/>
          <a:ext cx="67992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FCB68-AF9A-47FC-9C60-96045895759B}">
      <dsp:nvSpPr>
        <dsp:cNvPr id="0" name=""/>
        <dsp:cNvSpPr/>
      </dsp:nvSpPr>
      <dsp:spPr>
        <a:xfrm>
          <a:off x="339963" y="2783537"/>
          <a:ext cx="475948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Canine </a:t>
          </a:r>
          <a:r>
            <a:rPr lang="en-US" sz="1500" kern="1200" dirty="0" err="1" smtClean="0"/>
            <a:t>Ehrlichosis</a:t>
          </a:r>
          <a:endParaRPr lang="en-IN" sz="1500" kern="1200" dirty="0"/>
        </a:p>
      </dsp:txBody>
      <dsp:txXfrm>
        <a:off x="361579" y="2805153"/>
        <a:ext cx="4716251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E41EC-0443-4267-9FEA-2098DB802A12}">
      <dsp:nvSpPr>
        <dsp:cNvPr id="0" name=""/>
        <dsp:cNvSpPr/>
      </dsp:nvSpPr>
      <dsp:spPr>
        <a:xfrm>
          <a:off x="0" y="334967"/>
          <a:ext cx="6799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08573-CFD6-4B28-94DD-8391F7CB3933}">
      <dsp:nvSpPr>
        <dsp:cNvPr id="0" name=""/>
        <dsp:cNvSpPr/>
      </dsp:nvSpPr>
      <dsp:spPr>
        <a:xfrm>
          <a:off x="339963" y="69287"/>
          <a:ext cx="475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Mebendazole-22mg/kg daily orally for 5 days</a:t>
          </a:r>
          <a:endParaRPr lang="en-IN" sz="1800" kern="1200" dirty="0"/>
        </a:p>
      </dsp:txBody>
      <dsp:txXfrm>
        <a:off x="365902" y="95226"/>
        <a:ext cx="4707605" cy="479482"/>
      </dsp:txXfrm>
    </dsp:sp>
    <dsp:sp modelId="{27791535-06C2-4836-B17C-85E2F15D0562}">
      <dsp:nvSpPr>
        <dsp:cNvPr id="0" name=""/>
        <dsp:cNvSpPr/>
      </dsp:nvSpPr>
      <dsp:spPr>
        <a:xfrm>
          <a:off x="0" y="1151447"/>
          <a:ext cx="6799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52B3-D91B-44C3-B142-301A4CCA6274}">
      <dsp:nvSpPr>
        <dsp:cNvPr id="0" name=""/>
        <dsp:cNvSpPr/>
      </dsp:nvSpPr>
      <dsp:spPr>
        <a:xfrm>
          <a:off x="339963" y="885767"/>
          <a:ext cx="475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Pyrantel</a:t>
          </a:r>
          <a:r>
            <a:rPr lang="en-US" sz="1800" kern="1200" dirty="0" smtClean="0"/>
            <a:t>- 6-15mg/kg  commonly in human beings</a:t>
          </a:r>
          <a:endParaRPr lang="en-IN" sz="1800" kern="1200" dirty="0"/>
        </a:p>
      </dsp:txBody>
      <dsp:txXfrm>
        <a:off x="365902" y="911706"/>
        <a:ext cx="4707605" cy="479482"/>
      </dsp:txXfrm>
    </dsp:sp>
    <dsp:sp modelId="{0D800DDF-321A-4705-BAEB-FD3CDB01C3F6}">
      <dsp:nvSpPr>
        <dsp:cNvPr id="0" name=""/>
        <dsp:cNvSpPr/>
      </dsp:nvSpPr>
      <dsp:spPr>
        <a:xfrm>
          <a:off x="0" y="1967927"/>
          <a:ext cx="6799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8FB55-818F-4AA9-9995-3E8CECAE77CB}">
      <dsp:nvSpPr>
        <dsp:cNvPr id="0" name=""/>
        <dsp:cNvSpPr/>
      </dsp:nvSpPr>
      <dsp:spPr>
        <a:xfrm>
          <a:off x="339963" y="1702247"/>
          <a:ext cx="47594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Albendazole</a:t>
          </a:r>
          <a:r>
            <a:rPr lang="en-US" sz="1800" kern="1200" dirty="0" smtClean="0"/>
            <a:t>- 25mg/kg for 3 consecutive days</a:t>
          </a:r>
          <a:endParaRPr lang="en-IN" sz="1800" kern="1200" dirty="0"/>
        </a:p>
      </dsp:txBody>
      <dsp:txXfrm>
        <a:off x="365902" y="1728186"/>
        <a:ext cx="4707605" cy="479482"/>
      </dsp:txXfrm>
    </dsp:sp>
    <dsp:sp modelId="{DFBA85E6-3298-4BBD-9295-C7332290AB9B}">
      <dsp:nvSpPr>
        <dsp:cNvPr id="0" name=""/>
        <dsp:cNvSpPr/>
      </dsp:nvSpPr>
      <dsp:spPr>
        <a:xfrm>
          <a:off x="0" y="2921987"/>
          <a:ext cx="6799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096FE-1F5A-46FD-9884-A8D9E4B79858}">
      <dsp:nvSpPr>
        <dsp:cNvPr id="0" name=""/>
        <dsp:cNvSpPr/>
      </dsp:nvSpPr>
      <dsp:spPr>
        <a:xfrm>
          <a:off x="339963" y="2518727"/>
          <a:ext cx="6375756" cy="668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Supportive Medicine- Blood transfusion, hematinic</a:t>
          </a:r>
          <a:r>
            <a:rPr lang="en-US" sz="2800" b="1" kern="1200" dirty="0" smtClean="0"/>
            <a:t>.</a:t>
          </a:r>
          <a:endParaRPr lang="en-IN" sz="2800" b="1" kern="1200" dirty="0"/>
        </a:p>
      </dsp:txBody>
      <dsp:txXfrm>
        <a:off x="372618" y="2551382"/>
        <a:ext cx="6310446" cy="603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4/23/2020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05000"/>
            <a:ext cx="5249600" cy="142239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Hook Worm </a:t>
            </a:r>
            <a:r>
              <a:rPr lang="en-US" dirty="0" smtClean="0"/>
              <a:t>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08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Hook worm disease of dog and cat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2900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03803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31360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65257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Migratory larvae doesn’t cause much damage.</a:t>
            </a:r>
          </a:p>
          <a:p>
            <a:endParaRPr lang="en-US" dirty="0" smtClean="0"/>
          </a:p>
          <a:p>
            <a:r>
              <a:rPr lang="en-US" dirty="0" smtClean="0"/>
              <a:t>Adult parasites are harmful as they are active suckers and cause severe </a:t>
            </a:r>
            <a:r>
              <a:rPr lang="en-US" dirty="0" err="1" smtClean="0"/>
              <a:t>anaemia</a:t>
            </a:r>
            <a:r>
              <a:rPr lang="en-US" dirty="0" smtClean="0"/>
              <a:t> and also </a:t>
            </a:r>
            <a:r>
              <a:rPr lang="en-US" dirty="0" err="1" smtClean="0"/>
              <a:t>haemorrhage</a:t>
            </a:r>
            <a:r>
              <a:rPr lang="en-US" dirty="0" smtClean="0"/>
              <a:t> in intestine.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 err="1" smtClean="0"/>
              <a:t>anaemia</a:t>
            </a:r>
            <a:r>
              <a:rPr lang="en-US" dirty="0" smtClean="0"/>
              <a:t> and sudden death in acute condition.</a:t>
            </a:r>
          </a:p>
          <a:p>
            <a:endParaRPr lang="en-US" dirty="0" smtClean="0"/>
          </a:p>
          <a:p>
            <a:r>
              <a:rPr lang="en-US" dirty="0" smtClean="0"/>
              <a:t>In moderate condition , pale mm, </a:t>
            </a:r>
            <a:r>
              <a:rPr lang="en-US" dirty="0" err="1" smtClean="0"/>
              <a:t>anaemia</a:t>
            </a:r>
            <a:r>
              <a:rPr lang="en-US" dirty="0" smtClean="0"/>
              <a:t>, emaciation, stunted growth, mild </a:t>
            </a:r>
            <a:r>
              <a:rPr lang="en-US" dirty="0" err="1" smtClean="0"/>
              <a:t>diarrhoea</a:t>
            </a:r>
            <a:r>
              <a:rPr lang="en-US" dirty="0" smtClean="0"/>
              <a:t>, </a:t>
            </a:r>
            <a:r>
              <a:rPr lang="en-US" dirty="0" err="1" smtClean="0"/>
              <a:t>melena</a:t>
            </a:r>
            <a:r>
              <a:rPr lang="en-US" dirty="0" smtClean="0"/>
              <a:t> and itching of skin.</a:t>
            </a:r>
          </a:p>
          <a:p>
            <a:endParaRPr lang="en-US" dirty="0" smtClean="0"/>
          </a:p>
          <a:p>
            <a:r>
              <a:rPr lang="en-US" dirty="0" smtClean="0"/>
              <a:t>Red bite mark in the lower abdominal region.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07346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709829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Bunostomiasis or Hook Worm Disease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disease is characterized by emaciation, progressive anemia, constipation followed by diarrhea and death in young animals.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Cattle- </a:t>
            </a:r>
            <a:r>
              <a:rPr lang="en-US" dirty="0" err="1" smtClean="0"/>
              <a:t>Bunostomum</a:t>
            </a:r>
            <a:r>
              <a:rPr lang="en-US" dirty="0" smtClean="0"/>
              <a:t> </a:t>
            </a:r>
            <a:r>
              <a:rPr lang="en-US" dirty="0" err="1" smtClean="0"/>
              <a:t>phlebotomum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Sheep and goat- B. </a:t>
            </a:r>
            <a:r>
              <a:rPr lang="en-US" dirty="0" err="1" smtClean="0"/>
              <a:t>trigonocephalum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disease is world  wide in occurrence and is more common in tropical countries.</a:t>
            </a:r>
          </a:p>
          <a:p>
            <a:endParaRPr lang="en-US" dirty="0" smtClean="0"/>
          </a:p>
          <a:p>
            <a:r>
              <a:rPr lang="en-US" dirty="0" smtClean="0"/>
              <a:t>Calves in the age group of 4-12 months are commonly affected.</a:t>
            </a:r>
          </a:p>
          <a:p>
            <a:endParaRPr lang="en-US" dirty="0" smtClean="0"/>
          </a:p>
          <a:p>
            <a:r>
              <a:rPr lang="en-US" dirty="0" smtClean="0"/>
              <a:t>The  disease is transmitted mainly through skin penetration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cycle-Direct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blood sucking are the major cause of </a:t>
            </a:r>
            <a:r>
              <a:rPr lang="en-US" dirty="0" err="1" smtClean="0"/>
              <a:t>anaemia</a:t>
            </a:r>
            <a:r>
              <a:rPr lang="en-US" dirty="0" smtClean="0"/>
              <a:t> in all species.</a:t>
            </a:r>
          </a:p>
          <a:p>
            <a:r>
              <a:rPr lang="en-US" dirty="0" smtClean="0"/>
              <a:t>Total worm as low as 100 may cause clinical illness and 2000 may cause death in young cattle.</a:t>
            </a:r>
          </a:p>
          <a:p>
            <a:r>
              <a:rPr lang="en-US" dirty="0" err="1" smtClean="0"/>
              <a:t>Hypoprotenemic</a:t>
            </a:r>
            <a:r>
              <a:rPr lang="en-US" dirty="0" smtClean="0"/>
              <a:t> </a:t>
            </a:r>
            <a:r>
              <a:rPr lang="en-US" dirty="0" err="1" smtClean="0"/>
              <a:t>oedema</a:t>
            </a:r>
            <a:r>
              <a:rPr lang="en-US" dirty="0" smtClean="0"/>
              <a:t>, bottle jaw and some irritation of intestinal mucosa leads to mild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Penetration of skin leads to irritation and itching.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Stamping and licking of feet.</a:t>
            </a:r>
          </a:p>
          <a:p>
            <a:r>
              <a:rPr lang="en-US" dirty="0" smtClean="0"/>
              <a:t>Constipation accompanied by abdominal pain followed by bouts of </a:t>
            </a:r>
            <a:r>
              <a:rPr lang="en-US" dirty="0" err="1" smtClean="0"/>
              <a:t>diarrhoea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Pale mucous membrane</a:t>
            </a:r>
          </a:p>
          <a:p>
            <a:r>
              <a:rPr lang="en-US" dirty="0" smtClean="0"/>
              <a:t>Presence of occult blood in feces</a:t>
            </a:r>
          </a:p>
          <a:p>
            <a:r>
              <a:rPr lang="en-US" dirty="0" err="1" smtClean="0"/>
              <a:t>Oedema</a:t>
            </a:r>
            <a:r>
              <a:rPr lang="en-US" dirty="0" smtClean="0"/>
              <a:t> of lower abdominal part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eggs in feces and </a:t>
            </a:r>
            <a:r>
              <a:rPr lang="en-US" dirty="0" err="1" smtClean="0"/>
              <a:t>coproculture</a:t>
            </a:r>
            <a:r>
              <a:rPr lang="en-US" dirty="0" smtClean="0"/>
              <a:t> are most detectable method of diagnosis.</a:t>
            </a:r>
          </a:p>
          <a:p>
            <a:r>
              <a:rPr lang="en-US" dirty="0" smtClean="0"/>
              <a:t>Other methods like clinical symptoms like </a:t>
            </a:r>
            <a:r>
              <a:rPr lang="en-US" dirty="0" err="1" smtClean="0"/>
              <a:t>anaemia</a:t>
            </a:r>
            <a:r>
              <a:rPr lang="en-US" dirty="0" smtClean="0"/>
              <a:t>, </a:t>
            </a:r>
            <a:r>
              <a:rPr lang="en-US" dirty="0" err="1" smtClean="0"/>
              <a:t>diarrhoea</a:t>
            </a:r>
            <a:r>
              <a:rPr lang="en-US" dirty="0" smtClean="0"/>
              <a:t> and </a:t>
            </a:r>
            <a:r>
              <a:rPr lang="en-US" dirty="0" err="1" smtClean="0"/>
              <a:t>anasarca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Necropsy is the only certain method of diagnosis </a:t>
            </a:r>
            <a:r>
              <a:rPr lang="en-US" dirty="0" err="1" smtClean="0"/>
              <a:t>i.e</a:t>
            </a:r>
            <a:r>
              <a:rPr lang="en-US" dirty="0" smtClean="0"/>
              <a:t> hook worms attached to the mucosa of small intestine and intestinal content are deeply blood stained.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37263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6908800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/>
              <a:t>BENZIMIDAZOLE              EFFECTIVE AGAINST ADULT</a:t>
            </a:r>
          </a:p>
          <a:p>
            <a:r>
              <a:rPr lang="en-US" b="1" dirty="0" smtClean="0"/>
              <a:t>AVERMECTIN                    BUNOSTOMUM Sp. Sheep &amp; cattle</a:t>
            </a:r>
          </a:p>
          <a:p>
            <a:r>
              <a:rPr lang="en-US" b="1" dirty="0" smtClean="0"/>
              <a:t>LEVAMIZOLE                      but are not effective against larval </a:t>
            </a:r>
          </a:p>
          <a:p>
            <a:r>
              <a:rPr lang="en-US" b="1" dirty="0" smtClean="0"/>
              <a:t>MORANTEL                        larval stage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NOTROXYNIL AND RAFOXANIDE ARE EFFECTIVE AGAINST IMMATURE WORM</a:t>
            </a:r>
          </a:p>
          <a:p>
            <a:endParaRPr lang="en-US" b="1" dirty="0" smtClean="0"/>
          </a:p>
          <a:p>
            <a:r>
              <a:rPr lang="en-US" b="1" dirty="0" smtClean="0"/>
              <a:t>SUPPORTIVE TREATMENT LIKE HEMATINICS AND MINERAL MIXTURE CONTAINING FE, CU, CO ARE ESSENTIAL AS ANAEMIA IS THE MAIN CAUSE OF DEATH.</a:t>
            </a:r>
            <a:endParaRPr lang="en-IN" b="1" dirty="0"/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2971800" y="1828800"/>
            <a:ext cx="1295400" cy="381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10893</TotalTime>
  <Words>582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  Hook Worm Diseases</vt:lpstr>
      <vt:lpstr>Bunostomiasis or Hook Worm Disease</vt:lpstr>
      <vt:lpstr>Etiology</vt:lpstr>
      <vt:lpstr>Epidemiology</vt:lpstr>
      <vt:lpstr>Life cycle-Direct</vt:lpstr>
      <vt:lpstr>Pathogenesis</vt:lpstr>
      <vt:lpstr>Clinical findings</vt:lpstr>
      <vt:lpstr>Diagnosis</vt:lpstr>
      <vt:lpstr>Treatment</vt:lpstr>
      <vt:lpstr>Hook worm disease of dog and cat</vt:lpstr>
      <vt:lpstr>PowerPoint Presentation</vt:lpstr>
      <vt:lpstr>Transmission</vt:lpstr>
      <vt:lpstr>Pathogenesis</vt:lpstr>
      <vt:lpstr>Pathogenesis</vt:lpstr>
      <vt:lpstr>Cont…..</vt:lpstr>
      <vt:lpstr>Clinical Findings</vt:lpstr>
      <vt:lpstr>Diagnosis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320</cp:revision>
  <dcterms:created xsi:type="dcterms:W3CDTF">2006-08-16T00:00:00Z</dcterms:created>
  <dcterms:modified xsi:type="dcterms:W3CDTF">2020-04-23T17:08:00Z</dcterms:modified>
</cp:coreProperties>
</file>