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6" r:id="rId6"/>
    <p:sldId id="278" r:id="rId7"/>
    <p:sldId id="267" r:id="rId8"/>
    <p:sldId id="269" r:id="rId9"/>
    <p:sldId id="268" r:id="rId10"/>
    <p:sldId id="270" r:id="rId11"/>
    <p:sldId id="279" r:id="rId12"/>
    <p:sldId id="280" r:id="rId13"/>
    <p:sldId id="281" r:id="rId14"/>
    <p:sldId id="282" r:id="rId15"/>
    <p:sldId id="283" r:id="rId16"/>
    <p:sldId id="284" r:id="rId17"/>
    <p:sldId id="26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787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5E6F-B23B-4026-B383-AF56B170AC0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6D0F-F425-4C84-8E0D-378ED012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16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5E6F-B23B-4026-B383-AF56B170AC0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6D0F-F425-4C84-8E0D-378ED012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88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5E6F-B23B-4026-B383-AF56B170AC0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6D0F-F425-4C84-8E0D-378ED012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8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5E6F-B23B-4026-B383-AF56B170AC0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6D0F-F425-4C84-8E0D-378ED012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7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5E6F-B23B-4026-B383-AF56B170AC0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6D0F-F425-4C84-8E0D-378ED012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2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5E6F-B23B-4026-B383-AF56B170AC0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6D0F-F425-4C84-8E0D-378ED012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48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5E6F-B23B-4026-B383-AF56B170AC0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6D0F-F425-4C84-8E0D-378ED012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5E6F-B23B-4026-B383-AF56B170AC0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6D0F-F425-4C84-8E0D-378ED012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4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5E6F-B23B-4026-B383-AF56B170AC0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6D0F-F425-4C84-8E0D-378ED012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7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5E6F-B23B-4026-B383-AF56B170AC0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6D0F-F425-4C84-8E0D-378ED012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0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5E6F-B23B-4026-B383-AF56B170AC0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6D0F-F425-4C84-8E0D-378ED012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8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B5E6F-B23B-4026-B383-AF56B170AC0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E6D0F-F425-4C84-8E0D-378ED012F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9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" y="152401"/>
            <a:ext cx="11369040" cy="1184401"/>
          </a:xfrm>
          <a:solidFill>
            <a:srgbClr val="C00000"/>
          </a:solidFill>
          <a:ln w="76200"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  AIR  HYGIENE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chemeClr val="bg1"/>
              </a:solidFill>
              <a:latin typeface="Bodoni MT Black" panose="02070A03080606020203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4953000"/>
            <a:ext cx="6248400" cy="1752600"/>
          </a:xfr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algn="ctr">
              <a:spcBef>
                <a:spcPts val="0"/>
              </a:spcBef>
              <a:buClr>
                <a:schemeClr val="hlink"/>
              </a:buClr>
              <a:buSzPct val="80000"/>
              <a:buNone/>
              <a:defRPr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DR. S. P. SAHU</a:t>
            </a:r>
          </a:p>
          <a:p>
            <a:pPr marL="0" algn="ctr">
              <a:spcBef>
                <a:spcPts val="0"/>
              </a:spcBef>
              <a:buClr>
                <a:schemeClr val="hlink"/>
              </a:buClr>
              <a:buSzPct val="80000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Assistant Professor </a:t>
            </a:r>
            <a:r>
              <a:rPr lang="hi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0" algn="ctr">
              <a:spcBef>
                <a:spcPts val="0"/>
              </a:spcBef>
              <a:buClr>
                <a:schemeClr val="hlink"/>
              </a:buClr>
              <a:buSzPct val="80000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Livestock Production Management</a:t>
            </a:r>
            <a:endParaRPr lang="hi-IN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algn="ctr">
              <a:spcBef>
                <a:spcPts val="0"/>
              </a:spcBef>
              <a:buClr>
                <a:schemeClr val="hlink"/>
              </a:buClr>
              <a:buSzPct val="80000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Bihar Veterinary College, Patna - 14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1" y="1336801"/>
            <a:ext cx="3810000" cy="3488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019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4840"/>
            <a:ext cx="11033760" cy="5943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affecting outdoor air Pollution</a:t>
            </a:r>
            <a:endParaRPr lang="en-US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Outdoor air pollutants mainly consist of NOx,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HC and particulate matters of different particle sizes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Mainly emitted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on-road and off- road vehicles,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plants, industrial boilers, incinerators, petrochemical plants, aircrafts, ships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etc. depending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locations and prevailing winds.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Stationery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area sources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emission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 that does not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move. 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Stationary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are defined as large emitters who release relatively consistent qualities and quantities of pollutants.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many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smaller stationery sources located together whose individual emissions may be low but whose collective emissions can 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hazardous.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55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4840"/>
            <a:ext cx="11033760" cy="6126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Mobile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source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is capable of moving under its own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 such as road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transportation.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 powered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lawn tools and mowers, farm and construction equipments, recreational vehicles, boats, planes and trains.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Agricultural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Animals also eliminate CO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ammonia into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atmosphere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average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figures for the hourly excretion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CO2 from animals: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Lactating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cow : 5 .8 cubic feet</a:t>
            </a:r>
          </a:p>
          <a:p>
            <a:pPr marL="457200" lvl="1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Horses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3.9 cubic feet</a:t>
            </a:r>
          </a:p>
          <a:p>
            <a:pPr marL="457200" lvl="1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Swine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1.3 cubic feet</a:t>
            </a:r>
          </a:p>
          <a:p>
            <a:pPr marL="457200" lvl="1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Sheep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0.55 cubic feet</a:t>
            </a:r>
          </a:p>
          <a:p>
            <a:pPr marL="0" indent="0" algn="ctr" fontAlgn="base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930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4840"/>
            <a:ext cx="11033760" cy="5943599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misapplication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manures fertilizers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herbicides and pesticides can potentially result in aerial drift of these materials.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Natural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erupting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volcano, </a:t>
            </a:r>
          </a:p>
          <a:p>
            <a:pPr lvl="0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Forest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prairie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fires, </a:t>
            </a:r>
          </a:p>
          <a:p>
            <a:pPr lvl="0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Plants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tress emit hydrocarbons,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Dust storms.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444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4840"/>
            <a:ext cx="11033760" cy="5943599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affecting indoor air pollution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air pollutants have been recognized to exist indoors: NOx,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volatile and semi-volatile organic compounds, PM, and microorganism.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ventilation indoors concentrates air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pollution.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formaldehyde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solvents give off volatile organic compounds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dry.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Controlled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wood fires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amounts of smoke particulates into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 fontAlgn="base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363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4840"/>
            <a:ext cx="11033760" cy="59435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Indoor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pollution fatalities may be caused by using pesticides and other chemical sprays indoors without proper ventilation.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Carbon monoxide poisoning and fatalities are often caused by faulty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ventilation.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extensive use of asbestos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causing asbestosis (chronic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inflammatory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lungs).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Biological sources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animals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hair, faeces, urine, mycotoxins, molds, lack of air circulation, ammonia etc.</a:t>
            </a:r>
          </a:p>
          <a:p>
            <a:pPr marL="0" indent="0" algn="ctr" fontAlgn="base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242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4840"/>
            <a:ext cx="11033760" cy="59435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Effects of air pollution on animals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 production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 and the general welfare of farm animals.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 exposure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affect the respiratory health of farm workers.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Suffocation,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reproductive failure, damage veins of brains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Skin disease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chronic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bronchitis, impaired lung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function,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Damages internal enzyme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asthma,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Disturbances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blood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circulation,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Tumor,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Cough, Whooping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cough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954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4840"/>
            <a:ext cx="11033760" cy="5943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of For Air Pollution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agricultural residues burning.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emissions  from  mineral  fertilizer  application through  precision farming, and the use of urease inhibitors are on the market. 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 manure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disposal and its efficient uses</a:t>
            </a:r>
            <a:r>
              <a:rPr lang="en-US" dirty="0"/>
              <a:t>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mode of transportation to reduce pollution.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Conserve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electrical energy and fossil fuels..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concept of Reduce, Reuse and Recycle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Emphasis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clean energy resources to curb air pollution.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efficient devices to reduce pollution by consuming less energy.</a:t>
            </a:r>
          </a:p>
          <a:p>
            <a:pPr marL="0" indent="0" algn="just" fontAlgn="base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991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4240" y="1630680"/>
            <a:ext cx="8199120" cy="3779520"/>
          </a:xfrm>
          <a:solidFill>
            <a:srgbClr val="C00000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en-US" sz="16600" b="1" dirty="0"/>
              <a:t/>
            </a:r>
            <a:br>
              <a:rPr lang="en-US" sz="16600" b="1" dirty="0"/>
            </a:br>
            <a:r>
              <a:rPr lang="en-US" sz="1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  <a:r>
              <a:rPr lang="en-US" sz="16600" b="1" dirty="0"/>
              <a:t/>
            </a:r>
            <a:br>
              <a:rPr lang="en-US" sz="16600" b="1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20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 AIR HYGIENE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01240"/>
            <a:ext cx="10515600" cy="4267199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 about air quality needed for livestock.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clean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of livestock.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 responsible for air pollution at livestock farm.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to control air pollution at livestock farm.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375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6881"/>
            <a:ext cx="10515600" cy="403860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 Air Hygiene: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Refers especially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emissions and other environmental problems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malodour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dust, airborne microbes) which derive from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animals in confinements as well as such which are caused by storage and utilization of animal residues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farmyard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manure, urine, slurry).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3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4840"/>
            <a:ext cx="11033760" cy="5943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Composition of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volume, dry air contains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78.09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nitrogen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20.95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oxygen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0.93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argon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carbon dioxide, and 1% other gases and water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vapour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9" y="3596639"/>
            <a:ext cx="4145281" cy="273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54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4840"/>
            <a:ext cx="11033760" cy="59435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 Quality </a:t>
            </a:r>
            <a:endParaRPr lang="en-US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 quality is defined 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degree of pollution of clean air.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 is the air that is free from impurities.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quality can be determined by measuring the concentration of pollutants in the air.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 the concentration of airborne pollutants, the better is the air quality.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Emission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pollutants is the release or discharge of a substance into the environment.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release of gases or particulates into the air.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757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4840"/>
            <a:ext cx="11033760" cy="59435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 Quality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Confined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Feeding Operations (CFOs) can affect air quality through emissions of gases (ammonia and hydrogen sulfide), particulate matter, volatile organic and odour.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Emissions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CFOs come from three primary sources: manure storage facilities, animal housing, and land application of manure.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Emissions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pollutants depend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on: temperature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humidity, ventilation rates, wind speed, ventilation rate, housing and manure management systems, and animal characteristics (species, size and density).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574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480" y="1249680"/>
            <a:ext cx="11033760" cy="531875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 of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improving livestock air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 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Improves the health, welfare and production performance of the animals. </a:t>
            </a:r>
          </a:p>
          <a:p>
            <a:pPr lvl="0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Improves the health and safety of producers and workers. </a:t>
            </a:r>
          </a:p>
          <a:p>
            <a:pPr lvl="0"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Reduces emissions of harmful pollutants to the outside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in significant energy and economic savings. </a:t>
            </a:r>
          </a:p>
          <a:p>
            <a:pPr lvl="0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Prolongs the life of building structures 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759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4840"/>
            <a:ext cx="11033760" cy="59435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affecting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livestock air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</a:p>
          <a:p>
            <a:pPr marL="514350" lvl="0" indent="-514350" algn="just">
              <a:buAutoNum type="alphaLcParenBoth"/>
            </a:pPr>
            <a:r>
              <a:rPr lang="en-US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Weather</a:t>
            </a:r>
            <a:r>
              <a:rPr lang="en-US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b="1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quality is getting worse during light wind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pollutants cannot be blown away.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higher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 speed provides the pollutants with a greater air volume within which to disperse. </a:t>
            </a:r>
          </a:p>
          <a:p>
            <a:pPr marL="0" lvl="0" indent="0" algn="just">
              <a:buNone/>
            </a:pPr>
            <a:endParaRPr lang="en-US" b="1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US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Livestock facilities and manure management: </a:t>
            </a:r>
            <a:endParaRPr lang="en-US" b="1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hygiene is one of the most important factors affecting air quality and livestock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health.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Adopting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innovative management systems is essential for improving air and surface hygiene in both new and existing livestock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buildings.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78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0720"/>
            <a:ext cx="11033760" cy="399287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Pollution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 pollution refers to the release of pollutants into the air that are detrimental to human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livestock health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planet as a whole.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pollution occurs when harmful or excessive quantities of substances are introduced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 the atmosphere.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608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1089</Words>
  <Application>Microsoft Office PowerPoint</Application>
  <PresentationFormat>Widescreen</PresentationFormat>
  <Paragraphs>105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Bodoni MT Black</vt:lpstr>
      <vt:lpstr>Calibri</vt:lpstr>
      <vt:lpstr>Calibri Light</vt:lpstr>
      <vt:lpstr>Mangal</vt:lpstr>
      <vt:lpstr>Times New Roman</vt:lpstr>
      <vt:lpstr>Office Theme</vt:lpstr>
      <vt:lpstr>ANIMAL  AIR  HYGIENE </vt:lpstr>
      <vt:lpstr>ANIMAL AIR HYGIENE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THANKS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MANAGEMENT OF DAIRY ANIMALS</dc:title>
  <dc:creator>s p sahu</dc:creator>
  <cp:lastModifiedBy>s p sahu</cp:lastModifiedBy>
  <cp:revision>34</cp:revision>
  <dcterms:created xsi:type="dcterms:W3CDTF">2020-03-31T15:20:25Z</dcterms:created>
  <dcterms:modified xsi:type="dcterms:W3CDTF">2020-04-04T06:28:29Z</dcterms:modified>
</cp:coreProperties>
</file>