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410" r:id="rId2"/>
    <p:sldId id="382" r:id="rId3"/>
    <p:sldId id="383" r:id="rId4"/>
    <p:sldId id="384" r:id="rId5"/>
    <p:sldId id="405" r:id="rId6"/>
    <p:sldId id="385" r:id="rId7"/>
    <p:sldId id="38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ED68B-53BA-400C-BB1E-49C3B79F43FD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F1D1E-5792-4A9A-9C7D-2355FE40E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29-Apr-20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495800"/>
            <a:ext cx="7696200" cy="1066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endParaRPr lang="en-US" sz="2400" b="1" dirty="0" smtClean="0"/>
          </a:p>
          <a:p>
            <a:pPr eaLnBrk="1" hangingPunct="1"/>
            <a:r>
              <a:rPr lang="en-US" sz="2000" b="1" dirty="0" smtClean="0">
                <a:solidFill>
                  <a:srgbClr val="C00000"/>
                </a:solidFill>
                <a:latin typeface="Arial Black" pitchFamily="34" charset="0"/>
              </a:rPr>
              <a:t>Department of Veterinary &amp; A. H. Extension Education</a:t>
            </a:r>
          </a:p>
          <a:p>
            <a:pPr eaLnBrk="1" hangingPunct="1"/>
            <a:r>
              <a:rPr lang="en-US" sz="2000" b="1" dirty="0" smtClean="0">
                <a:solidFill>
                  <a:srgbClr val="C00000"/>
                </a:solidFill>
                <a:latin typeface="Arial Black" pitchFamily="34" charset="0"/>
              </a:rPr>
              <a:t>Bihar Veterinary College, Patna-14  </a:t>
            </a:r>
          </a:p>
        </p:txBody>
      </p:sp>
      <p:pic>
        <p:nvPicPr>
          <p:cNvPr id="3076" name="Picture 4" descr="E:\Dr. Saroj New 1 W bkt 21.02.2016\LOGO\New Logo\BASU LOGO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0"/>
            <a:ext cx="377190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781800" y="533400"/>
            <a:ext cx="22098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metr706 BlkCn BT" pitchFamily="34" charset="0"/>
              </a:rPr>
              <a:t>Lecture </a:t>
            </a:r>
            <a:r>
              <a:rPr lang="en-US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metr706 BlkCn BT" pitchFamily="34" charset="0"/>
              </a:rPr>
              <a:t>-2</a:t>
            </a:r>
            <a:endParaRPr lang="en-US" sz="3600" dirty="0">
              <a:latin typeface="Geometr706 BlkCn B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828800"/>
            <a:ext cx="8763000" cy="2769989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UNIT -7</a:t>
            </a:r>
          </a:p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(Livestock Entrepreneurship)</a:t>
            </a:r>
          </a:p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Topic : </a:t>
            </a:r>
            <a:r>
              <a:rPr lang="en-US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Bank support for</a:t>
            </a:r>
          </a:p>
          <a:p>
            <a:pPr algn="ctr"/>
            <a:r>
              <a:rPr lang="en-US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Livestock entrepreneurship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Project preparation &amp; Animal </a:t>
            </a:r>
            <a:r>
              <a:rPr lang="en-US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Insurance </a:t>
            </a:r>
            <a:endParaRPr lang="en-US" sz="3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1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6019800"/>
            <a:ext cx="7035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rial Black" pitchFamily="34" charset="0"/>
              </a:rPr>
              <a:t>Instructor : Dr. </a:t>
            </a:r>
            <a:r>
              <a:rPr lang="en-US" dirty="0" err="1" smtClean="0">
                <a:solidFill>
                  <a:srgbClr val="002060"/>
                </a:solidFill>
                <a:latin typeface="Arial Black" pitchFamily="34" charset="0"/>
              </a:rPr>
              <a:t>Pankaj</a:t>
            </a:r>
            <a:r>
              <a:rPr lang="en-US" dirty="0" smtClean="0">
                <a:solidFill>
                  <a:srgbClr val="002060"/>
                </a:solidFill>
                <a:latin typeface="Arial Black" pitchFamily="34" charset="0"/>
              </a:rPr>
              <a:t> Kumar, </a:t>
            </a:r>
            <a:r>
              <a:rPr lang="en-US" dirty="0" err="1" smtClean="0">
                <a:solidFill>
                  <a:srgbClr val="002060"/>
                </a:solidFill>
                <a:latin typeface="Arial Black" pitchFamily="34" charset="0"/>
              </a:rPr>
              <a:t>Asstt</a:t>
            </a:r>
            <a:r>
              <a:rPr lang="en-US" dirty="0" smtClean="0">
                <a:solidFill>
                  <a:srgbClr val="002060"/>
                </a:solidFill>
                <a:latin typeface="Arial Black" pitchFamily="34" charset="0"/>
              </a:rPr>
              <a:t>. Professor &amp; Head</a:t>
            </a:r>
            <a:endParaRPr lang="en-US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905000"/>
            <a:ext cx="8305800" cy="4572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Dairy entrepreneurship development scheme.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Poultry venture capital fund.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Mother unit for backyard poultry farming.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Lab animals rearing.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Small ruminants.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Pig development. </a:t>
            </a:r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457200" y="228600"/>
            <a:ext cx="8458199" cy="1446550"/>
          </a:xfrm>
          <a:prstGeom prst="rect">
            <a:avLst/>
          </a:prstGeom>
          <a:solidFill>
            <a:srgbClr val="92D050"/>
          </a:solidFill>
          <a:ln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Bank support for</a:t>
            </a:r>
          </a:p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Livestock</a:t>
            </a:r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entrepreneurship</a:t>
            </a:r>
            <a:endParaRPr lang="en-IN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229600" cy="4648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Technical feasibility of the project.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Economic viability of the project.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Sanction of bank loan and its disbursement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457200" y="304800"/>
            <a:ext cx="8458199" cy="1446550"/>
          </a:xfrm>
          <a:prstGeom prst="rect">
            <a:avLst/>
          </a:prstGeom>
          <a:solidFill>
            <a:srgbClr val="92D050"/>
          </a:solidFill>
          <a:ln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Bank requirement </a:t>
            </a:r>
          </a:p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For project</a:t>
            </a:r>
            <a:endParaRPr lang="en-IN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82296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Step : - Assumptions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Step :  Project preparation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Capital Expense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Recurring Expense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Gross gain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Net gain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Bank linkage</a:t>
            </a:r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>
            <a:off x="457200" y="304800"/>
            <a:ext cx="8458199" cy="1446550"/>
          </a:xfrm>
          <a:prstGeom prst="rect">
            <a:avLst/>
          </a:prstGeom>
          <a:solidFill>
            <a:srgbClr val="92D050"/>
          </a:solidFill>
          <a:ln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Preparing project for Bank </a:t>
            </a:r>
          </a:p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Appraisal</a:t>
            </a:r>
            <a:endParaRPr lang="en-IN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1828800"/>
            <a:ext cx="8458199" cy="769441"/>
          </a:xfrm>
          <a:prstGeom prst="rect">
            <a:avLst/>
          </a:prstGeom>
          <a:solidFill>
            <a:srgbClr val="92D050"/>
          </a:solidFill>
          <a:ln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Animal Insurance </a:t>
            </a:r>
            <a:endParaRPr lang="en-IN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382000" cy="5410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Started in 1971 with the help of Small Farmer Development Agency (SFDA). ------------- IRDP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Objective : -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Production Risk: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Cattle mortality, morbidity, lack of nutrition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Price Risk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Fluctuation in cost of cattle, change in demand supply, equation.</a:t>
            </a:r>
          </a:p>
          <a:p>
            <a:pPr>
              <a:buFont typeface="Wingdings" pitchFamily="2" charset="2"/>
              <a:buChar char="Ø"/>
            </a:pPr>
            <a:endParaRPr lang="en-IN" dirty="0" smtClean="0"/>
          </a:p>
        </p:txBody>
      </p:sp>
      <p:sp>
        <p:nvSpPr>
          <p:cNvPr id="4" name="Rectangle 3"/>
          <p:cNvSpPr/>
          <p:nvPr/>
        </p:nvSpPr>
        <p:spPr>
          <a:xfrm>
            <a:off x="685801" y="304800"/>
            <a:ext cx="8458199" cy="769441"/>
          </a:xfrm>
          <a:prstGeom prst="rect">
            <a:avLst/>
          </a:prstGeom>
          <a:solidFill>
            <a:srgbClr val="92D050"/>
          </a:solidFill>
          <a:ln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Animal Insurance </a:t>
            </a:r>
            <a:endParaRPr lang="en-IN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381000"/>
            <a:ext cx="8153400" cy="6172200"/>
          </a:xfrm>
        </p:spPr>
        <p:txBody>
          <a:bodyPr/>
          <a:lstStyle/>
          <a:p>
            <a:r>
              <a:rPr lang="en-US" sz="2800" b="1" dirty="0" smtClean="0"/>
              <a:t>INSURANCE COVERAGE : </a:t>
            </a:r>
          </a:p>
          <a:p>
            <a:endParaRPr lang="en-US" sz="2800" b="1" dirty="0" smtClean="0"/>
          </a:p>
          <a:p>
            <a:r>
              <a:rPr lang="en-US" dirty="0" smtClean="0"/>
              <a:t>Identification of animal</a:t>
            </a:r>
          </a:p>
          <a:p>
            <a:r>
              <a:rPr lang="en-US" dirty="0" smtClean="0"/>
              <a:t>Claim procedure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1189</TotalTime>
  <Words>198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SIGNIFICANT ACHIEVEMNETS WITH REGARDS TO EXTENSION ACTIVITY OF BIHAR VETERINARY COLLEGE, PATNA CARRIED OUT BETWEEN OCTOBER, 2011 TO MARCH, 2012.</dc:title>
  <dc:creator>extension</dc:creator>
  <cp:lastModifiedBy>Dr. Saroj</cp:lastModifiedBy>
  <cp:revision>153</cp:revision>
  <dcterms:created xsi:type="dcterms:W3CDTF">2006-08-16T00:00:00Z</dcterms:created>
  <dcterms:modified xsi:type="dcterms:W3CDTF">2020-04-29T02:10:25Z</dcterms:modified>
</cp:coreProperties>
</file>