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6344" autoAdjust="0"/>
  </p:normalViewPr>
  <p:slideViewPr>
    <p:cSldViewPr>
      <p:cViewPr varScale="1">
        <p:scale>
          <a:sx n="55" d="100"/>
          <a:sy n="55" d="100"/>
        </p:scale>
        <p:origin x="-18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C5B1-AE0B-4599-AA6E-3F33FF80C00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E33F-B07C-4E3D-BA07-F579B0C8B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C5B1-AE0B-4599-AA6E-3F33FF80C00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E33F-B07C-4E3D-BA07-F579B0C8B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C5B1-AE0B-4599-AA6E-3F33FF80C00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E33F-B07C-4E3D-BA07-F579B0C8B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C5B1-AE0B-4599-AA6E-3F33FF80C00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E33F-B07C-4E3D-BA07-F579B0C8B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C5B1-AE0B-4599-AA6E-3F33FF80C00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E33F-B07C-4E3D-BA07-F579B0C8B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C5B1-AE0B-4599-AA6E-3F33FF80C00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E33F-B07C-4E3D-BA07-F579B0C8B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C5B1-AE0B-4599-AA6E-3F33FF80C00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E33F-B07C-4E3D-BA07-F579B0C8B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C5B1-AE0B-4599-AA6E-3F33FF80C00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E33F-B07C-4E3D-BA07-F579B0C8B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C5B1-AE0B-4599-AA6E-3F33FF80C00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E33F-B07C-4E3D-BA07-F579B0C8B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C5B1-AE0B-4599-AA6E-3F33FF80C00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E33F-B07C-4E3D-BA07-F579B0C8B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C5B1-AE0B-4599-AA6E-3F33FF80C00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E33F-B07C-4E3D-BA07-F579B0C8B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3C5B1-AE0B-4599-AA6E-3F33FF80C00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DE33F-B07C-4E3D-BA07-F579B0C8B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Course Title- Market milk processing and dairy plant </a:t>
            </a:r>
            <a:r>
              <a:rPr lang="en-US" dirty="0" smtClean="0">
                <a:solidFill>
                  <a:srgbClr val="0070C0"/>
                </a:solidFill>
              </a:rPr>
              <a:t>practices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Course No.- LPT-608</a:t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971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DEPT. OF LPT,</a:t>
            </a:r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BVC, PATNA</a:t>
            </a:r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BIHAR ANIMAL SCIENCES UNIVERSITY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0.0001 micronsRemoves: Natural organicsubstances, pesticides, cysts,bacteria, virusesUsed in desalinationReverse Osmosis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3445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501222" cy="6297634"/>
          </a:xfrm>
        </p:spPr>
        <p:txBody>
          <a:bodyPr>
            <a:normAutofit/>
          </a:bodyPr>
          <a:lstStyle/>
          <a:p>
            <a:r>
              <a:rPr lang="en-IN" sz="9600" dirty="0" smtClean="0">
                <a:solidFill>
                  <a:srgbClr val="0070C0"/>
                </a:solidFill>
                <a:latin typeface="Arial Black" pitchFamily="34" charset="0"/>
              </a:rPr>
              <a:t>Thanks</a:t>
            </a:r>
            <a:endParaRPr lang="en-US" sz="9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72667"/>
            <a:ext cx="8229600" cy="285752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UNIT-IV ( MEMBRANE PROCESSING OF MILK)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Membrane Filtration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44000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Categorized into four processes based on membranepore size;A. MicrofiltrationB. UltrafiltrationC. Nano filtrationD. Revers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Size: 0.1-10 micronsRemoves Sand, Silt, Clays,Giardia lambia,Cryptosporidium, Cysts,Algae, some bacterialspecies and oil 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Used in :purification of juices and beverages.cold sterilization of pharmaceuticals.separation of oil and water emulsions.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3445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0.003 to 0.1 micronsRemoves: Soluble organicmaterials, protozoa, bacteria,most virusesUltra Filtration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68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Used in :dairy (milk and cheese)food, metal and textileindustrypre treatment of Nanofiltration and ReverseOsmosis.…ultrafi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68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Size: 0.001 micronsPressure driven filtrationprocess.600 to 1000 kilopascalpressure required.Nano Filtration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3445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Removesmicro-molecular organiccompounds,microorganisms, hardnessof water, demineralization,Colour removalUsed in desalinat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68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29</Words>
  <Application>Microsoft Office PowerPoint</Application>
  <PresentationFormat>On-screen Show (4:3)</PresentationFormat>
  <Paragraphs>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Course Title- Market milk processing and dairy plant practices  Course No.- LPT-608 </vt:lpstr>
      <vt:lpstr>UNIT-IV ( MEMBRANE PROCESSING OF MILK)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Thanks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Title- Market milk processing and dairy plant practices Course No.- LPT-608</dc:title>
  <dc:creator>HP</dc:creator>
  <cp:lastModifiedBy>HP</cp:lastModifiedBy>
  <cp:revision>7</cp:revision>
  <dcterms:created xsi:type="dcterms:W3CDTF">2020-04-05T15:17:31Z</dcterms:created>
  <dcterms:modified xsi:type="dcterms:W3CDTF">2020-04-06T06:16:08Z</dcterms:modified>
</cp:coreProperties>
</file>