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68" r:id="rId2"/>
    <p:sldId id="355" r:id="rId3"/>
    <p:sldId id="381" r:id="rId4"/>
    <p:sldId id="391" r:id="rId5"/>
    <p:sldId id="358" r:id="rId6"/>
    <p:sldId id="362" r:id="rId7"/>
    <p:sldId id="392" r:id="rId8"/>
    <p:sldId id="364" r:id="rId9"/>
    <p:sldId id="386" r:id="rId10"/>
    <p:sldId id="373" r:id="rId11"/>
    <p:sldId id="365" r:id="rId12"/>
    <p:sldId id="369" r:id="rId13"/>
    <p:sldId id="370" r:id="rId14"/>
    <p:sldId id="372" r:id="rId15"/>
    <p:sldId id="387" r:id="rId16"/>
    <p:sldId id="388" r:id="rId17"/>
    <p:sldId id="375" r:id="rId18"/>
    <p:sldId id="378" r:id="rId19"/>
    <p:sldId id="389" r:id="rId20"/>
    <p:sldId id="390" r:id="rId21"/>
    <p:sldId id="3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>
        <p:scale>
          <a:sx n="62" d="100"/>
          <a:sy n="62" d="100"/>
        </p:scale>
        <p:origin x="-15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669C-111B-4CE3-8445-69D42C3E0FB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PRINCIPLES OF ANIMAL NUTRITION &amp; FEED TECHNOLOGY ANN:111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76B5-7460-4C1F-B7B7-DE61D5EC8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EFD8-9D72-499C-93E7-EBC76EC3BAEE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PRINCIPLES OF ANIMAL NUTRITION &amp; FEED TECHNOLOGY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F3167-B39E-4D12-BCBF-7879D1829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0720-A01A-48DF-AB8F-81D09A9BC368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FA1-AF5B-4645-BA31-3BC7BDCEEA44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2F3A-EE96-4E0E-AFAA-C6E0E0338A40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CE4-B767-4554-BA60-FAB2A1A36C2A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E133-3BC7-4DB8-BEBF-E14AC0B3A29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C851-6BCD-4994-BB7E-A3AA14FD42E6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F7D8-836B-4C63-AD74-F53FA06DA62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8D7F-09C5-4C42-B768-47763F48BBA4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BE7F-E2D5-4B89-8B6F-6965C15BC43D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A93-49EB-41DF-A59B-9973239B0EF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147A-183B-496C-A09D-5DECE3A34DA6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F983A-0595-409E-BA26-0CD0BF2056EE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adopted for assessing energy and protein requirements in Livestock</a:t>
            </a:r>
            <a:endParaRPr lang="en-IN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Pankaj</a:t>
            </a:r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Kumar Singh </a:t>
            </a:r>
          </a:p>
          <a:p>
            <a:pPr algn="ctr"/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Professor, </a:t>
            </a:r>
          </a:p>
          <a:p>
            <a:pPr algn="ctr"/>
            <a:r>
              <a:rPr lang="en-IN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of Animal Nutrition, </a:t>
            </a:r>
          </a:p>
          <a:p>
            <a:pPr algn="ctr"/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Bihar Animal Sciences University, Patna</a:t>
            </a:r>
          </a:p>
          <a:p>
            <a:pPr algn="ctr"/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vetpank@gmail.com</a:t>
            </a:r>
            <a:endParaRPr lang="en-I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adopted to estimate energy requirements for maintenance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3246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Fasting metabolism as a basis for estimating maintenance requirement: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expended for maintenance of an animal is converted into heat and leaves the body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Dry non-producing, mature animals are fasted, kept in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thermoneutral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environment and their heat production determined (fasting catabolism).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gives an estimate about the minimum quantity of net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nergy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must be supplied to the animal to keep it in energy equilibrium.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can be estimated by both direct and indirect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calorimetry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5334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tooltip="Protein requirements"/>
              </a:rPr>
              <a:t>Protein Requirements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Maintenance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562600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protein continuously occurs through wear and tear of body tissue, for renewal of hairs, nails, feathers, hooves  etc., which represents the amount of protein required for maintenance.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losses of body protein in the animal when kept on a protein free ration occurs through urine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negligible amount, through shedding of hairs, loss of nail, skin etc.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loss, which occurs through urine, is known as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EUN or endogenous urinary nitrogen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loss and loss, which occurs through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is called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MFN or Metabolic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nitrogen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553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Endogenous Nitrogen metabolism(EUN): 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of nitrogen is due to the catabolism incidental to maintenance of the vital tissues of the body, which can be measured at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minimum urinary excretion on a nitrogen free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otherwise adequate (particularly energy adequacy) diet.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EUN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 function of body size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Mammals excrete 2 mg of EUN/Kcal of basal metabolism or 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140 mg N/kg</a:t>
            </a:r>
            <a:r>
              <a:rPr lang="en-US" baseline="30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0.75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/day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EUN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highest in young animals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EUN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lowest during hibernation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EUN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Indian cattle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0.2g/kg BW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Metabolic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nitrogen (MFN or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FN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MFN consists of spent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digestive enzymes, abraded mucosa and bacterial nitrogen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MFN is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proportional to feed intake.</a:t>
            </a: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MFN values determined in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Indian cattle were 0.35 g/100 g DMI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buffaloes 0.34 g/100 g DM intake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Endogenous urinary nitrogen and metabolic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nitrogen put together  has come to 350 mg N/kg metabolic body size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 day in ruminants.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two to three times as great as in non-ruminants.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Methods adopted to estimate protein requirement for maintenance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1.  Nitrogen balance method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Various rations containing different levels of protein are fed to the various groups of non producing adult and healthy animals.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rations are otherwise adequate in energy, minerals and vitamins required by the animals. 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Nitrogen balance is determined in the experimental animals. 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minimum protein intake at which nitrogen equilibrium is achieved is the maintenance requirement.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Methods adopted to estimate protein requirement for maintenance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2. Feeding trial method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Long term </a:t>
            </a:r>
            <a:r>
              <a:rPr lang="en-US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feeding trials are conducted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with non producing adult, healthy animals which are kept on different levels of protein with adequate intake of energy, minerals and vitamins. 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level of protein at which the animal maintains its body weight without loss or gain over an extended period is considered the maintenance requirement of protein.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Methods adopted to estimate protein requirement for maintenance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3. Factorial method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EUN and MFN are estimated to assess protein requirement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Dermal losses of hair and scuff (2.2g N/d) are also included. </a:t>
            </a:r>
          </a:p>
          <a:p>
            <a:endParaRPr lang="en-US" sz="3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net requirement, however only covered replacing these losses and the efficiency with which the absorbed protein is utilized (BV value) also must be considered.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BV values of 70% for cattle and 65% for sheep.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ESTIMATION OF  ENERGY REQUIREMENT FOR GROWTH AND FATTENING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Growth is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 in weight and or size that occurs over time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 requirement  for growth and fattening can be obtained by </a:t>
            </a:r>
          </a:p>
          <a:p>
            <a:pPr marL="971550" lvl="1" indent="-514350">
              <a:buClrTx/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Factorial calculations  </a:t>
            </a:r>
          </a:p>
          <a:p>
            <a:pPr marL="971550" lvl="1" indent="-514350">
              <a:buClrTx/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Feeding trials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Factorial calculations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principle of energy requirement for growth is that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of the tissue formed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determined first and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 of basal metabolism increased by an activity factor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added to it.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 the requirement of energy is determined at any given period by the expected rate of gain and the average body weight during the period in question.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from the slaughter experiment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respect of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 and protein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provides the figure for computing the calories for expected rate of gain while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body weight data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 the basis for arriving at the required energy for basal metabolism.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activity increment over the energy required for basal metabolism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to be considered.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data of basal metabolism and activity factor is to cover the maintenance requirement.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334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/>
              <a:t>ESTIMATION OF  Protein REQUIREMENT FOR GROWTH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Nitrogen balance studies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It is an exact measure of actual requirement of protein.</a:t>
            </a:r>
          </a:p>
          <a:p>
            <a:endParaRPr lang="en-US" sz="2800" dirty="0" smtClean="0"/>
          </a:p>
          <a:p>
            <a:r>
              <a:rPr lang="en-US" sz="2800" dirty="0" smtClean="0"/>
              <a:t>Calves are raised on equal amounts of dry matter and on </a:t>
            </a:r>
            <a:r>
              <a:rPr lang="en-US" sz="2800" dirty="0" err="1" smtClean="0"/>
              <a:t>isocaloric</a:t>
            </a:r>
            <a:r>
              <a:rPr lang="en-US" sz="2800" dirty="0" smtClean="0"/>
              <a:t> rations which contain different levels of protein and the </a:t>
            </a:r>
            <a:r>
              <a:rPr lang="en-US" sz="2800" dirty="0" smtClean="0">
                <a:solidFill>
                  <a:srgbClr val="C00000"/>
                </a:solidFill>
              </a:rPr>
              <a:t>minimum intake of protein which provides maximum retention </a:t>
            </a:r>
            <a:r>
              <a:rPr lang="en-US" sz="2800" dirty="0" smtClean="0"/>
              <a:t>is taken as the estimate of requirement. </a:t>
            </a:r>
          </a:p>
          <a:p>
            <a:pPr marL="0" lvl="0" indent="0" algn="just">
              <a:spcBef>
                <a:spcPts val="2100"/>
              </a:spcBef>
              <a:buClr>
                <a:schemeClr val="dk1"/>
              </a:buClr>
              <a:buSzPts val="1100"/>
              <a:buNone/>
            </a:pPr>
            <a:r>
              <a:rPr lang="en-US" sz="2800" dirty="0" smtClean="0">
                <a:solidFill>
                  <a:srgbClr val="66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Disadvantages</a:t>
            </a:r>
          </a:p>
          <a:p>
            <a:pPr marL="736600" marR="139700" lvl="0" indent="-304800">
              <a:spcBef>
                <a:spcPts val="2100"/>
              </a:spcBef>
              <a:buClr>
                <a:schemeClr val="dk1"/>
              </a:buClr>
              <a:buSzPts val="1200"/>
              <a:buChar char="●"/>
            </a:pPr>
            <a:r>
              <a:rPr lang="en-US" sz="2800" dirty="0" smtClean="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It is a short-term measurement carried out under closely controlled conditions and thus question always arises as to how accurately the results apply to the long-term feeding.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334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/>
              <a:t>ESTIMATION OF  Protein REQUIREMENT FOR GROWTH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2. Feeding trials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C00000"/>
                </a:solidFill>
              </a:rPr>
              <a:t>rations containing different levels of protein are fed to determine the minimum level required to give the maximum rate of growth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The nature of growth thus obtained </a:t>
            </a:r>
            <a:r>
              <a:rPr lang="en-US" sz="3600" dirty="0" smtClean="0">
                <a:solidFill>
                  <a:srgbClr val="C00000"/>
                </a:solidFill>
              </a:rPr>
              <a:t>may be further tested by slaughter tests for assessing the integrity of the nitrogenous tissues.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426" y="1371514"/>
            <a:ext cx="7542793" cy="36576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/>
              <a:t>Why to Determine Energy and Protein requirement of Livestock and Poultry?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334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/>
              <a:t>ESTIMATION OF  Protein REQUIREMENT FOR GROWTH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. Factorial method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The amount of protein required for </a:t>
            </a:r>
            <a:r>
              <a:rPr lang="en-US" sz="2800" dirty="0" smtClean="0">
                <a:solidFill>
                  <a:srgbClr val="C00000"/>
                </a:solidFill>
              </a:rPr>
              <a:t>maintenance is determined first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value thus obtained is added to the </a:t>
            </a:r>
            <a:r>
              <a:rPr lang="en-US" sz="2800" dirty="0" smtClean="0">
                <a:solidFill>
                  <a:srgbClr val="C00000"/>
                </a:solidFill>
              </a:rPr>
              <a:t>amount of protein required for growth </a:t>
            </a:r>
            <a:r>
              <a:rPr lang="en-US" sz="2800" dirty="0" smtClean="0"/>
              <a:t>(or say gain in weight) </a:t>
            </a:r>
            <a:r>
              <a:rPr lang="en-US" sz="2800" dirty="0" smtClean="0">
                <a:solidFill>
                  <a:srgbClr val="C00000"/>
                </a:solidFill>
              </a:rPr>
              <a:t>plus losses in metabolism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The maintenance needs can be determined directly on the basis of endogenous urinary nitrogen or calculated from the basal energy metabolism and later corrected for metabolic </a:t>
            </a:r>
            <a:r>
              <a:rPr lang="en-US" sz="2800" dirty="0" err="1" smtClean="0"/>
              <a:t>faecal</a:t>
            </a:r>
            <a:r>
              <a:rPr lang="en-US" sz="2800" dirty="0" smtClean="0"/>
              <a:t> nitrogen losses. The amount required for the </a:t>
            </a:r>
            <a:r>
              <a:rPr lang="en-US" sz="2800" dirty="0" smtClean="0">
                <a:solidFill>
                  <a:srgbClr val="C00000"/>
                </a:solidFill>
              </a:rPr>
              <a:t>growth tissue formed can be estimated from the slaughter data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164502">
            <a:off x="-92629" y="1638367"/>
            <a:ext cx="8686800" cy="256596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b="1" dirty="0" smtClean="0"/>
              <a:t>Questions?</a:t>
            </a:r>
            <a:endParaRPr lang="en-US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REQUIRMENTS FOR MAINTENANCE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Maintenance requirement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maintenance requirement of a nutrient can be defined as the quantity which must be supplied in the diet so that the animal experiences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neither net gain nor net loss of the nutrient.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animal is in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 of maintenance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amount of nutrients in the feed will maintain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 in equilibrium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 body composition remains constant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is not growing, not working or not giving any product as milk or mutton or egg.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minimum demand of feed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maintenance requirement. 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REQUIRMENTS FOR MAINTENANCE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/>
          </a:bodyPr>
          <a:lstStyle/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this need is not met, the animals are forced to draw upon their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reserves to meet their nutrient requirements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maintenance, commonly 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evealed by a loss in weight and other undesirable consequences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destruction of body tissue is referred to as fasting catabolism.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ENERGY REQUIRMENTS FOR MAINTENANCE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019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Fasting catabolism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the absence of feed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nutrients required to support the activities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to life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respiration, circulation, maintenance of muscular tonus, manufacture of internal secretions, etc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) come from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breakdown of body tissue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itself.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destruction of body tissue is referred to as 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fasting catabolism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it can be measured in terms of the waste products eliminated through the various paths of excretion.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of the tissue breakdown occurs to meet the demand of the fasting organism for energy for its vital processes.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BASAL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AND FASTING METABOLISM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Metabolism refer to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heat production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 animal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resting in a thermally neutral environment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and in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post-absorptive state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(that is after the digestion and absorption of the last food ingested has stopped). </a:t>
            </a:r>
          </a:p>
          <a:p>
            <a:pPr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Conditions essential for measuring BMR :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Good nutritive condition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Previous diet of the animal has been adequate. Poor state of previous nutrition tends to decrease basal heat production.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Environmental temperature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Temp.25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 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thermoneutral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environment).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Rest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Minimum muscular activity.  Very difficult for animals other than man.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BMR is 10-15% higher when animals are standing than that of lying down 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Post-absorptive state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State when the process or digestion or absorption disappears.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Overnight starvation in case of human, </a:t>
            </a:r>
          </a:p>
          <a:p>
            <a:pPr>
              <a:buNone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Ruminants about 3-4 days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Last two conditions cannot be fulfilled  for ruminant animals, hence the term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resting metabolism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is used in place of basal metabolism.</a:t>
            </a:r>
          </a:p>
          <a:p>
            <a:pPr>
              <a:buNone/>
            </a:pPr>
            <a:r>
              <a:rPr lang="en-US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Resting metabolism denotes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the heat eliminated when animal is lying at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Fasting metabolism/ Basal metabolism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Heat production or basal metabolism rate varies with body size.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Rubner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developed the concept of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surface area law 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Heat given off by is directly proportional to their body surface.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B.M (Kcal) = 70× W </a:t>
            </a:r>
            <a:r>
              <a:rPr lang="en-US" sz="26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0.75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coefficient 70 is an average value for the Kcal of basal heat produced per unit of metabolic size of adult mammals.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4705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Methods to determine the energy required for maintenance of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animals: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Measuring basal or fasting metabolic rate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Short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and long term trials 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with mature, non ­producing animals fed at the maintenance level (if the energy content of their food is known).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Feeding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trials with different levels of feed intakes</a:t>
            </a:r>
            <a:r>
              <a:rPr lang="en-US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and by extrapolation of intake of feed towards zero level of production. </a:t>
            </a:r>
          </a:p>
          <a:p>
            <a:endParaRPr lang="en-US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880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ENERGY REQUIRMENTS FOR MAINTENANCE</vt:lpstr>
      <vt:lpstr>ENERGY REQUIRMENTS FOR MAINTENANCE</vt:lpstr>
      <vt:lpstr>ENERGY REQUIRMENTS FOR MAINTENANCE</vt:lpstr>
      <vt:lpstr>   BASAL AND FASTING METABOLISM </vt:lpstr>
      <vt:lpstr>Conditions essential for measuring BMR :</vt:lpstr>
      <vt:lpstr>Slide 8</vt:lpstr>
      <vt:lpstr>Slide 9</vt:lpstr>
      <vt:lpstr>Methods adopted to estimate energy requirements for maintenance</vt:lpstr>
      <vt:lpstr>Protein Requirements for Maintenance</vt:lpstr>
      <vt:lpstr>Slide 12</vt:lpstr>
      <vt:lpstr>Slide 13</vt:lpstr>
      <vt:lpstr>Methods adopted to estimate protein requirement for maintenance</vt:lpstr>
      <vt:lpstr>Methods adopted to estimate protein requirement for maintenance</vt:lpstr>
      <vt:lpstr>Methods adopted to estimate protein requirement for maintenance</vt:lpstr>
      <vt:lpstr>ESTIMATION OF  ENERGY REQUIREMENT FOR GROWTH AND FATTENING</vt:lpstr>
      <vt:lpstr>ESTIMATION OF  Protein REQUIREMENT FOR GROWTH </vt:lpstr>
      <vt:lpstr>ESTIMATION OF  Protein REQUIREMENT FOR GROWTH </vt:lpstr>
      <vt:lpstr>ESTIMATION OF  Protein REQUIREMENT FOR GROWTH 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Soil-Plant-Animal Relationship</dc:title>
  <dc:creator>Ram</dc:creator>
  <cp:lastModifiedBy>Windows User</cp:lastModifiedBy>
  <cp:revision>369</cp:revision>
  <dcterms:created xsi:type="dcterms:W3CDTF">2006-08-16T00:00:00Z</dcterms:created>
  <dcterms:modified xsi:type="dcterms:W3CDTF">2020-04-11T06:32:52Z</dcterms:modified>
</cp:coreProperties>
</file>