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552" r:id="rId2"/>
    <p:sldId id="304" r:id="rId3"/>
    <p:sldId id="305" r:id="rId4"/>
    <p:sldId id="306" r:id="rId5"/>
    <p:sldId id="307" r:id="rId6"/>
    <p:sldId id="308" r:id="rId7"/>
    <p:sldId id="309" r:id="rId8"/>
    <p:sldId id="401" r:id="rId9"/>
    <p:sldId id="402" r:id="rId10"/>
    <p:sldId id="4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84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2C2436-C796-4A83-A256-1A094AE526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8930A8B-98CC-4C2A-A2E6-7EAAC99DB58E}">
      <dgm:prSet phldrT="[Text]"/>
      <dgm:spPr/>
      <dgm:t>
        <a:bodyPr/>
        <a:lstStyle/>
        <a:p>
          <a:r>
            <a:rPr lang="en-US" dirty="0" smtClean="0"/>
            <a:t>Sheep and goat</a:t>
          </a:r>
          <a:endParaRPr lang="en-IN" dirty="0"/>
        </a:p>
      </dgm:t>
    </dgm:pt>
    <dgm:pt modelId="{FD85DE2B-F3DC-4C7F-984A-78489D62B277}" type="parTrans" cxnId="{5BF2D123-693E-4235-89DA-DCA773300B7D}">
      <dgm:prSet/>
      <dgm:spPr/>
      <dgm:t>
        <a:bodyPr/>
        <a:lstStyle/>
        <a:p>
          <a:endParaRPr lang="en-IN"/>
        </a:p>
      </dgm:t>
    </dgm:pt>
    <dgm:pt modelId="{26B5F0D8-C916-4C7C-8B41-1B86707ABBF9}" type="sibTrans" cxnId="{5BF2D123-693E-4235-89DA-DCA773300B7D}">
      <dgm:prSet/>
      <dgm:spPr/>
      <dgm:t>
        <a:bodyPr/>
        <a:lstStyle/>
        <a:p>
          <a:endParaRPr lang="en-IN"/>
        </a:p>
      </dgm:t>
    </dgm:pt>
    <dgm:pt modelId="{586D3A3C-D3EC-414F-AA70-9890D21A8790}">
      <dgm:prSet phldrT="[Text]"/>
      <dgm:spPr/>
      <dgm:t>
        <a:bodyPr/>
        <a:lstStyle/>
        <a:p>
          <a:r>
            <a:rPr lang="en-US" dirty="0" smtClean="0"/>
            <a:t>O. </a:t>
          </a:r>
          <a:r>
            <a:rPr lang="en-US" dirty="0" err="1" smtClean="0"/>
            <a:t>Columbianum</a:t>
          </a:r>
          <a:endParaRPr lang="en-IN" dirty="0"/>
        </a:p>
      </dgm:t>
    </dgm:pt>
    <dgm:pt modelId="{D54C6F37-4500-4AFC-8920-8925C839788D}" type="parTrans" cxnId="{B046E55D-1BBD-451E-AB34-37AB61800405}">
      <dgm:prSet/>
      <dgm:spPr/>
      <dgm:t>
        <a:bodyPr/>
        <a:lstStyle/>
        <a:p>
          <a:endParaRPr lang="en-IN"/>
        </a:p>
      </dgm:t>
    </dgm:pt>
    <dgm:pt modelId="{804C7298-87C7-40E4-AD5C-DDF9066C5D7A}" type="sibTrans" cxnId="{B046E55D-1BBD-451E-AB34-37AB61800405}">
      <dgm:prSet/>
      <dgm:spPr/>
      <dgm:t>
        <a:bodyPr/>
        <a:lstStyle/>
        <a:p>
          <a:endParaRPr lang="en-IN"/>
        </a:p>
      </dgm:t>
    </dgm:pt>
    <dgm:pt modelId="{C298F50C-256C-43A3-A03A-8F9CB370A79A}">
      <dgm:prSet phldrT="[Text]"/>
      <dgm:spPr/>
      <dgm:t>
        <a:bodyPr/>
        <a:lstStyle/>
        <a:p>
          <a:r>
            <a:rPr lang="en-US" dirty="0" smtClean="0"/>
            <a:t>O.  </a:t>
          </a:r>
          <a:r>
            <a:rPr lang="en-US" dirty="0" err="1" smtClean="0"/>
            <a:t>asperum</a:t>
          </a:r>
          <a:endParaRPr lang="en-IN" dirty="0"/>
        </a:p>
      </dgm:t>
    </dgm:pt>
    <dgm:pt modelId="{3405212D-B5AF-41B9-BDE2-6EF4D99749B6}" type="parTrans" cxnId="{7DF6F274-D4B5-4815-82C0-401AF51FE14A}">
      <dgm:prSet/>
      <dgm:spPr/>
      <dgm:t>
        <a:bodyPr/>
        <a:lstStyle/>
        <a:p>
          <a:endParaRPr lang="en-IN"/>
        </a:p>
      </dgm:t>
    </dgm:pt>
    <dgm:pt modelId="{2B2EE1AE-972E-471D-90FB-1B36D0672DF2}" type="sibTrans" cxnId="{7DF6F274-D4B5-4815-82C0-401AF51FE14A}">
      <dgm:prSet/>
      <dgm:spPr/>
      <dgm:t>
        <a:bodyPr/>
        <a:lstStyle/>
        <a:p>
          <a:endParaRPr lang="en-IN"/>
        </a:p>
      </dgm:t>
    </dgm:pt>
    <dgm:pt modelId="{165E8032-3914-491E-9EB3-82C937C8B943}">
      <dgm:prSet phldrT="[Text]"/>
      <dgm:spPr/>
      <dgm:t>
        <a:bodyPr/>
        <a:lstStyle/>
        <a:p>
          <a:r>
            <a:rPr lang="en-US" dirty="0" smtClean="0"/>
            <a:t>Cattle</a:t>
          </a:r>
          <a:endParaRPr lang="en-IN" dirty="0"/>
        </a:p>
      </dgm:t>
    </dgm:pt>
    <dgm:pt modelId="{53636FEA-3CB9-49F7-A78B-631938865899}" type="parTrans" cxnId="{E1F4A24D-899A-41A3-942A-315179973F5A}">
      <dgm:prSet/>
      <dgm:spPr/>
      <dgm:t>
        <a:bodyPr/>
        <a:lstStyle/>
        <a:p>
          <a:endParaRPr lang="en-IN"/>
        </a:p>
      </dgm:t>
    </dgm:pt>
    <dgm:pt modelId="{D9F66623-33E0-4AFA-9DD6-29A4147A0A10}" type="sibTrans" cxnId="{E1F4A24D-899A-41A3-942A-315179973F5A}">
      <dgm:prSet/>
      <dgm:spPr/>
      <dgm:t>
        <a:bodyPr/>
        <a:lstStyle/>
        <a:p>
          <a:endParaRPr lang="en-IN"/>
        </a:p>
      </dgm:t>
    </dgm:pt>
    <dgm:pt modelId="{72C02479-CCC6-4D8C-98C3-0D51027A5ECE}">
      <dgm:prSet phldrT="[Text]"/>
      <dgm:spPr/>
      <dgm:t>
        <a:bodyPr/>
        <a:lstStyle/>
        <a:p>
          <a:r>
            <a:rPr lang="en-US" dirty="0" smtClean="0"/>
            <a:t>O. </a:t>
          </a:r>
          <a:r>
            <a:rPr lang="en-US" dirty="0" err="1" smtClean="0"/>
            <a:t>Radiatum</a:t>
          </a:r>
          <a:endParaRPr lang="en-IN" dirty="0"/>
        </a:p>
      </dgm:t>
    </dgm:pt>
    <dgm:pt modelId="{677A6C21-0E15-4E93-93E2-69A0D0F2AC9E}" type="parTrans" cxnId="{C73C73D9-1091-48C2-A2B1-8FFEDA4D3E5C}">
      <dgm:prSet/>
      <dgm:spPr/>
      <dgm:t>
        <a:bodyPr/>
        <a:lstStyle/>
        <a:p>
          <a:endParaRPr lang="en-IN"/>
        </a:p>
      </dgm:t>
    </dgm:pt>
    <dgm:pt modelId="{203042CE-F597-4E98-B417-78A9AC1A4B46}" type="sibTrans" cxnId="{C73C73D9-1091-48C2-A2B1-8FFEDA4D3E5C}">
      <dgm:prSet/>
      <dgm:spPr/>
      <dgm:t>
        <a:bodyPr/>
        <a:lstStyle/>
        <a:p>
          <a:endParaRPr lang="en-IN"/>
        </a:p>
      </dgm:t>
    </dgm:pt>
    <dgm:pt modelId="{7B794CEA-9B14-4F70-B07F-6A6F34A9D781}">
      <dgm:prSet phldrT="[Text]"/>
      <dgm:spPr/>
      <dgm:t>
        <a:bodyPr/>
        <a:lstStyle/>
        <a:p>
          <a:r>
            <a:rPr lang="en-US" dirty="0" smtClean="0"/>
            <a:t>Pig</a:t>
          </a:r>
          <a:endParaRPr lang="en-IN" dirty="0"/>
        </a:p>
      </dgm:t>
    </dgm:pt>
    <dgm:pt modelId="{3046EECA-6BAF-4F18-9BEF-2948D4C59459}" type="parTrans" cxnId="{809262B8-B35B-48C5-BF1A-3F9A802F4A11}">
      <dgm:prSet/>
      <dgm:spPr/>
      <dgm:t>
        <a:bodyPr/>
        <a:lstStyle/>
        <a:p>
          <a:endParaRPr lang="en-IN"/>
        </a:p>
      </dgm:t>
    </dgm:pt>
    <dgm:pt modelId="{A4611B03-A725-4EF6-979A-33C5CF0D0BA2}" type="sibTrans" cxnId="{809262B8-B35B-48C5-BF1A-3F9A802F4A11}">
      <dgm:prSet/>
      <dgm:spPr/>
      <dgm:t>
        <a:bodyPr/>
        <a:lstStyle/>
        <a:p>
          <a:endParaRPr lang="en-IN"/>
        </a:p>
      </dgm:t>
    </dgm:pt>
    <dgm:pt modelId="{4FBF00B4-3F3A-425F-8725-3CF9E5A0CD00}">
      <dgm:prSet phldrT="[Text]"/>
      <dgm:spPr/>
      <dgm:t>
        <a:bodyPr/>
        <a:lstStyle/>
        <a:p>
          <a:r>
            <a:rPr lang="en-US" dirty="0" smtClean="0"/>
            <a:t>O. </a:t>
          </a:r>
          <a:r>
            <a:rPr lang="en-US" dirty="0" err="1" smtClean="0"/>
            <a:t>dentatum</a:t>
          </a:r>
          <a:endParaRPr lang="en-IN" dirty="0"/>
        </a:p>
      </dgm:t>
    </dgm:pt>
    <dgm:pt modelId="{819C3FA8-8377-49BF-90A7-E33DA1BE2BD6}" type="parTrans" cxnId="{C0C6182A-DF20-4FB7-971F-66E86A32341B}">
      <dgm:prSet/>
      <dgm:spPr/>
      <dgm:t>
        <a:bodyPr/>
        <a:lstStyle/>
        <a:p>
          <a:endParaRPr lang="en-IN"/>
        </a:p>
      </dgm:t>
    </dgm:pt>
    <dgm:pt modelId="{1E7DFB84-BBF9-4145-84ED-8810FA6C9A1D}" type="sibTrans" cxnId="{C0C6182A-DF20-4FB7-971F-66E86A32341B}">
      <dgm:prSet/>
      <dgm:spPr/>
      <dgm:t>
        <a:bodyPr/>
        <a:lstStyle/>
        <a:p>
          <a:endParaRPr lang="en-IN"/>
        </a:p>
      </dgm:t>
    </dgm:pt>
    <dgm:pt modelId="{EF0739B4-D566-46A6-B344-B6F9D3D24411}">
      <dgm:prSet phldrT="[Text]"/>
      <dgm:spPr/>
      <dgm:t>
        <a:bodyPr/>
        <a:lstStyle/>
        <a:p>
          <a:r>
            <a:rPr lang="en-US" dirty="0" smtClean="0"/>
            <a:t>O. </a:t>
          </a:r>
          <a:r>
            <a:rPr lang="en-US" dirty="0" err="1" smtClean="0"/>
            <a:t>quadrispinutatum</a:t>
          </a:r>
          <a:endParaRPr lang="en-IN" dirty="0"/>
        </a:p>
      </dgm:t>
    </dgm:pt>
    <dgm:pt modelId="{C1942930-89F2-4804-8810-F2CCC2D49AC1}" type="parTrans" cxnId="{9C7AC9FF-FF5F-4812-BF1C-181F3768816A}">
      <dgm:prSet/>
      <dgm:spPr/>
      <dgm:t>
        <a:bodyPr/>
        <a:lstStyle/>
        <a:p>
          <a:endParaRPr lang="en-IN"/>
        </a:p>
      </dgm:t>
    </dgm:pt>
    <dgm:pt modelId="{3C425CFB-F70E-435A-8955-397086B8B156}" type="sibTrans" cxnId="{9C7AC9FF-FF5F-4812-BF1C-181F3768816A}">
      <dgm:prSet/>
      <dgm:spPr/>
      <dgm:t>
        <a:bodyPr/>
        <a:lstStyle/>
        <a:p>
          <a:endParaRPr lang="en-IN"/>
        </a:p>
      </dgm:t>
    </dgm:pt>
    <dgm:pt modelId="{A8BB9BED-AB1D-40B6-AD37-96DDD9B298E1}">
      <dgm:prSet phldrT="[Text]"/>
      <dgm:spPr/>
      <dgm:t>
        <a:bodyPr/>
        <a:lstStyle/>
        <a:p>
          <a:r>
            <a:rPr lang="en-US" dirty="0" smtClean="0"/>
            <a:t>O. </a:t>
          </a:r>
          <a:r>
            <a:rPr lang="en-US" dirty="0" err="1" smtClean="0"/>
            <a:t>venulosum</a:t>
          </a:r>
          <a:endParaRPr lang="en-IN" dirty="0"/>
        </a:p>
      </dgm:t>
    </dgm:pt>
    <dgm:pt modelId="{1E75310C-0028-4DAF-AF96-89939DD9DC5B}" type="parTrans" cxnId="{228B4947-FAE6-4824-B640-80DE4CAC1078}">
      <dgm:prSet/>
      <dgm:spPr/>
    </dgm:pt>
    <dgm:pt modelId="{907A41AE-6E87-4567-8BA1-C0FA24E0A06E}" type="sibTrans" cxnId="{228B4947-FAE6-4824-B640-80DE4CAC1078}">
      <dgm:prSet/>
      <dgm:spPr/>
    </dgm:pt>
    <dgm:pt modelId="{C0119068-4D17-45ED-9B48-2E0A9EC3CA71}">
      <dgm:prSet phldrT="[Text]"/>
      <dgm:spPr/>
      <dgm:t>
        <a:bodyPr/>
        <a:lstStyle/>
        <a:p>
          <a:r>
            <a:rPr lang="en-US" dirty="0" smtClean="0"/>
            <a:t>O. </a:t>
          </a:r>
          <a:r>
            <a:rPr lang="en-US" dirty="0" err="1" smtClean="0"/>
            <a:t>Venulosum</a:t>
          </a:r>
          <a:endParaRPr lang="en-IN" dirty="0"/>
        </a:p>
      </dgm:t>
    </dgm:pt>
    <dgm:pt modelId="{9D5D132A-2D3F-4BEA-ACA5-D189AEC2A08E}" type="parTrans" cxnId="{A9AE59D0-1513-47A0-9DF0-491AC39D0C51}">
      <dgm:prSet/>
      <dgm:spPr/>
    </dgm:pt>
    <dgm:pt modelId="{CC6E75B2-0B62-4C66-81CA-F903F1164872}" type="sibTrans" cxnId="{A9AE59D0-1513-47A0-9DF0-491AC39D0C51}">
      <dgm:prSet/>
      <dgm:spPr/>
    </dgm:pt>
    <dgm:pt modelId="{36821D26-61B4-4EE3-987B-A73FD37ABA0F}" type="pres">
      <dgm:prSet presAssocID="{9F2C2436-C796-4A83-A256-1A094AE526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7A5F4C9-18F3-4530-AC90-E7CD976772DD}" type="pres">
      <dgm:prSet presAssocID="{B8930A8B-98CC-4C2A-A2E6-7EAAC99DB58E}" presName="linNode" presStyleCnt="0"/>
      <dgm:spPr/>
    </dgm:pt>
    <dgm:pt modelId="{18BCF44C-1694-4734-8DFF-1616DC195243}" type="pres">
      <dgm:prSet presAssocID="{B8930A8B-98CC-4C2A-A2E6-7EAAC99DB58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ECFBF62-083B-4718-9C2E-EEF367E94854}" type="pres">
      <dgm:prSet presAssocID="{B8930A8B-98CC-4C2A-A2E6-7EAAC99DB58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9D6191-E83E-4848-9FFB-8F630D23EE1A}" type="pres">
      <dgm:prSet presAssocID="{26B5F0D8-C916-4C7C-8B41-1B86707ABBF9}" presName="sp" presStyleCnt="0"/>
      <dgm:spPr/>
    </dgm:pt>
    <dgm:pt modelId="{26F82B06-762B-4358-9FD5-88A379B72001}" type="pres">
      <dgm:prSet presAssocID="{165E8032-3914-491E-9EB3-82C937C8B943}" presName="linNode" presStyleCnt="0"/>
      <dgm:spPr/>
    </dgm:pt>
    <dgm:pt modelId="{2CCF04A1-8785-4015-98A0-87179488B3F4}" type="pres">
      <dgm:prSet presAssocID="{165E8032-3914-491E-9EB3-82C937C8B94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2660D56-2C6F-4321-9B6F-41C88665F022}" type="pres">
      <dgm:prSet presAssocID="{165E8032-3914-491E-9EB3-82C937C8B94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CE925C3-36CC-4A52-BDC2-539FEB96EE8F}" type="pres">
      <dgm:prSet presAssocID="{D9F66623-33E0-4AFA-9DD6-29A4147A0A10}" presName="sp" presStyleCnt="0"/>
      <dgm:spPr/>
    </dgm:pt>
    <dgm:pt modelId="{C67FF32B-BDC6-4E64-803A-7A24E5EA6897}" type="pres">
      <dgm:prSet presAssocID="{7B794CEA-9B14-4F70-B07F-6A6F34A9D781}" presName="linNode" presStyleCnt="0"/>
      <dgm:spPr/>
    </dgm:pt>
    <dgm:pt modelId="{547956C4-60D8-4AB7-8A34-EA2CC2494107}" type="pres">
      <dgm:prSet presAssocID="{7B794CEA-9B14-4F70-B07F-6A6F34A9D78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FAE3454-A689-48F2-9831-B7EE02CFE655}" type="pres">
      <dgm:prSet presAssocID="{7B794CEA-9B14-4F70-B07F-6A6F34A9D78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FA579CE-50FA-4D15-B67B-9ECDFB8866E8}" type="presOf" srcId="{586D3A3C-D3EC-414F-AA70-9890D21A8790}" destId="{CECFBF62-083B-4718-9C2E-EEF367E94854}" srcOrd="0" destOrd="0" presId="urn:microsoft.com/office/officeart/2005/8/layout/vList5"/>
    <dgm:cxn modelId="{2B69978F-93C3-4638-A637-7AFC46B6ACC6}" type="presOf" srcId="{72C02479-CCC6-4D8C-98C3-0D51027A5ECE}" destId="{32660D56-2C6F-4321-9B6F-41C88665F022}" srcOrd="0" destOrd="0" presId="urn:microsoft.com/office/officeart/2005/8/layout/vList5"/>
    <dgm:cxn modelId="{7DF6F274-D4B5-4815-82C0-401AF51FE14A}" srcId="{B8930A8B-98CC-4C2A-A2E6-7EAAC99DB58E}" destId="{C298F50C-256C-43A3-A03A-8F9CB370A79A}" srcOrd="2" destOrd="0" parTransId="{3405212D-B5AF-41B9-BDE2-6EF4D99749B6}" sibTransId="{2B2EE1AE-972E-471D-90FB-1B36D0672DF2}"/>
    <dgm:cxn modelId="{E1F4A24D-899A-41A3-942A-315179973F5A}" srcId="{9F2C2436-C796-4A83-A256-1A094AE526A1}" destId="{165E8032-3914-491E-9EB3-82C937C8B943}" srcOrd="1" destOrd="0" parTransId="{53636FEA-3CB9-49F7-A78B-631938865899}" sibTransId="{D9F66623-33E0-4AFA-9DD6-29A4147A0A10}"/>
    <dgm:cxn modelId="{C39FE3B6-8211-447B-9543-FC8FDD6851CE}" type="presOf" srcId="{B8930A8B-98CC-4C2A-A2E6-7EAAC99DB58E}" destId="{18BCF44C-1694-4734-8DFF-1616DC195243}" srcOrd="0" destOrd="0" presId="urn:microsoft.com/office/officeart/2005/8/layout/vList5"/>
    <dgm:cxn modelId="{79E43121-5647-4B4D-9733-3E1F1A86092F}" type="presOf" srcId="{EF0739B4-D566-46A6-B344-B6F9D3D24411}" destId="{7FAE3454-A689-48F2-9831-B7EE02CFE655}" srcOrd="0" destOrd="1" presId="urn:microsoft.com/office/officeart/2005/8/layout/vList5"/>
    <dgm:cxn modelId="{BF310EFD-1E58-4008-B36F-AE541CE70E73}" type="presOf" srcId="{165E8032-3914-491E-9EB3-82C937C8B943}" destId="{2CCF04A1-8785-4015-98A0-87179488B3F4}" srcOrd="0" destOrd="0" presId="urn:microsoft.com/office/officeart/2005/8/layout/vList5"/>
    <dgm:cxn modelId="{C73C73D9-1091-48C2-A2B1-8FFEDA4D3E5C}" srcId="{165E8032-3914-491E-9EB3-82C937C8B943}" destId="{72C02479-CCC6-4D8C-98C3-0D51027A5ECE}" srcOrd="0" destOrd="0" parTransId="{677A6C21-0E15-4E93-93E2-69A0D0F2AC9E}" sibTransId="{203042CE-F597-4E98-B417-78A9AC1A4B46}"/>
    <dgm:cxn modelId="{B046E55D-1BBD-451E-AB34-37AB61800405}" srcId="{B8930A8B-98CC-4C2A-A2E6-7EAAC99DB58E}" destId="{586D3A3C-D3EC-414F-AA70-9890D21A8790}" srcOrd="0" destOrd="0" parTransId="{D54C6F37-4500-4AFC-8920-8925C839788D}" sibTransId="{804C7298-87C7-40E4-AD5C-DDF9066C5D7A}"/>
    <dgm:cxn modelId="{F7F7F779-7AF5-46E1-9B00-2D5FB24C3705}" type="presOf" srcId="{7B794CEA-9B14-4F70-B07F-6A6F34A9D781}" destId="{547956C4-60D8-4AB7-8A34-EA2CC2494107}" srcOrd="0" destOrd="0" presId="urn:microsoft.com/office/officeart/2005/8/layout/vList5"/>
    <dgm:cxn modelId="{A9AE59D0-1513-47A0-9DF0-491AC39D0C51}" srcId="{165E8032-3914-491E-9EB3-82C937C8B943}" destId="{C0119068-4D17-45ED-9B48-2E0A9EC3CA71}" srcOrd="1" destOrd="0" parTransId="{9D5D132A-2D3F-4BEA-ACA5-D189AEC2A08E}" sibTransId="{CC6E75B2-0B62-4C66-81CA-F903F1164872}"/>
    <dgm:cxn modelId="{809262B8-B35B-48C5-BF1A-3F9A802F4A11}" srcId="{9F2C2436-C796-4A83-A256-1A094AE526A1}" destId="{7B794CEA-9B14-4F70-B07F-6A6F34A9D781}" srcOrd="2" destOrd="0" parTransId="{3046EECA-6BAF-4F18-9BEF-2948D4C59459}" sibTransId="{A4611B03-A725-4EF6-979A-33C5CF0D0BA2}"/>
    <dgm:cxn modelId="{E3EB4EEC-DFA3-4D4A-BF3A-56C6D0753C9A}" type="presOf" srcId="{9F2C2436-C796-4A83-A256-1A094AE526A1}" destId="{36821D26-61B4-4EE3-987B-A73FD37ABA0F}" srcOrd="0" destOrd="0" presId="urn:microsoft.com/office/officeart/2005/8/layout/vList5"/>
    <dgm:cxn modelId="{C0C6182A-DF20-4FB7-971F-66E86A32341B}" srcId="{7B794CEA-9B14-4F70-B07F-6A6F34A9D781}" destId="{4FBF00B4-3F3A-425F-8725-3CF9E5A0CD00}" srcOrd="0" destOrd="0" parTransId="{819C3FA8-8377-49BF-90A7-E33DA1BE2BD6}" sibTransId="{1E7DFB84-BBF9-4145-84ED-8810FA6C9A1D}"/>
    <dgm:cxn modelId="{E929FD7F-1E69-4CEA-A499-4A411C041545}" type="presOf" srcId="{C298F50C-256C-43A3-A03A-8F9CB370A79A}" destId="{CECFBF62-083B-4718-9C2E-EEF367E94854}" srcOrd="0" destOrd="2" presId="urn:microsoft.com/office/officeart/2005/8/layout/vList5"/>
    <dgm:cxn modelId="{5BF2D123-693E-4235-89DA-DCA773300B7D}" srcId="{9F2C2436-C796-4A83-A256-1A094AE526A1}" destId="{B8930A8B-98CC-4C2A-A2E6-7EAAC99DB58E}" srcOrd="0" destOrd="0" parTransId="{FD85DE2B-F3DC-4C7F-984A-78489D62B277}" sibTransId="{26B5F0D8-C916-4C7C-8B41-1B86707ABBF9}"/>
    <dgm:cxn modelId="{0D15F849-E928-4DD6-A202-DADA488A4DE0}" type="presOf" srcId="{C0119068-4D17-45ED-9B48-2E0A9EC3CA71}" destId="{32660D56-2C6F-4321-9B6F-41C88665F022}" srcOrd="0" destOrd="1" presId="urn:microsoft.com/office/officeart/2005/8/layout/vList5"/>
    <dgm:cxn modelId="{8FCFBBA4-2E16-4750-9895-39C63E65E8FD}" type="presOf" srcId="{A8BB9BED-AB1D-40B6-AD37-96DDD9B298E1}" destId="{CECFBF62-083B-4718-9C2E-EEF367E94854}" srcOrd="0" destOrd="1" presId="urn:microsoft.com/office/officeart/2005/8/layout/vList5"/>
    <dgm:cxn modelId="{A5FFD822-FDAD-4ABB-B2A8-79B66BAA36C5}" type="presOf" srcId="{4FBF00B4-3F3A-425F-8725-3CF9E5A0CD00}" destId="{7FAE3454-A689-48F2-9831-B7EE02CFE655}" srcOrd="0" destOrd="0" presId="urn:microsoft.com/office/officeart/2005/8/layout/vList5"/>
    <dgm:cxn modelId="{228B4947-FAE6-4824-B640-80DE4CAC1078}" srcId="{B8930A8B-98CC-4C2A-A2E6-7EAAC99DB58E}" destId="{A8BB9BED-AB1D-40B6-AD37-96DDD9B298E1}" srcOrd="1" destOrd="0" parTransId="{1E75310C-0028-4DAF-AF96-89939DD9DC5B}" sibTransId="{907A41AE-6E87-4567-8BA1-C0FA24E0A06E}"/>
    <dgm:cxn modelId="{9C7AC9FF-FF5F-4812-BF1C-181F3768816A}" srcId="{7B794CEA-9B14-4F70-B07F-6A6F34A9D781}" destId="{EF0739B4-D566-46A6-B344-B6F9D3D24411}" srcOrd="1" destOrd="0" parTransId="{C1942930-89F2-4804-8810-F2CCC2D49AC1}" sibTransId="{3C425CFB-F70E-435A-8955-397086B8B156}"/>
    <dgm:cxn modelId="{2A3E81C3-24D1-4AD2-A554-085959B0A940}" type="presParOf" srcId="{36821D26-61B4-4EE3-987B-A73FD37ABA0F}" destId="{07A5F4C9-18F3-4530-AC90-E7CD976772DD}" srcOrd="0" destOrd="0" presId="urn:microsoft.com/office/officeart/2005/8/layout/vList5"/>
    <dgm:cxn modelId="{FB483DDA-86A5-44BC-9C9D-EBFEDDB1A390}" type="presParOf" srcId="{07A5F4C9-18F3-4530-AC90-E7CD976772DD}" destId="{18BCF44C-1694-4734-8DFF-1616DC195243}" srcOrd="0" destOrd="0" presId="urn:microsoft.com/office/officeart/2005/8/layout/vList5"/>
    <dgm:cxn modelId="{161274D4-6FD6-4401-AE5B-D401934F84BE}" type="presParOf" srcId="{07A5F4C9-18F3-4530-AC90-E7CD976772DD}" destId="{CECFBF62-083B-4718-9C2E-EEF367E94854}" srcOrd="1" destOrd="0" presId="urn:microsoft.com/office/officeart/2005/8/layout/vList5"/>
    <dgm:cxn modelId="{5197E1F6-0C3E-4185-B709-3E860D204317}" type="presParOf" srcId="{36821D26-61B4-4EE3-987B-A73FD37ABA0F}" destId="{319D6191-E83E-4848-9FFB-8F630D23EE1A}" srcOrd="1" destOrd="0" presId="urn:microsoft.com/office/officeart/2005/8/layout/vList5"/>
    <dgm:cxn modelId="{B3A08A24-14D3-47C7-9C19-15D55EEF939B}" type="presParOf" srcId="{36821D26-61B4-4EE3-987B-A73FD37ABA0F}" destId="{26F82B06-762B-4358-9FD5-88A379B72001}" srcOrd="2" destOrd="0" presId="urn:microsoft.com/office/officeart/2005/8/layout/vList5"/>
    <dgm:cxn modelId="{F0001922-61EB-4A74-B670-D454FDAE6D5E}" type="presParOf" srcId="{26F82B06-762B-4358-9FD5-88A379B72001}" destId="{2CCF04A1-8785-4015-98A0-87179488B3F4}" srcOrd="0" destOrd="0" presId="urn:microsoft.com/office/officeart/2005/8/layout/vList5"/>
    <dgm:cxn modelId="{16A08540-0970-4AE2-89B2-E0FA9D917BC6}" type="presParOf" srcId="{26F82B06-762B-4358-9FD5-88A379B72001}" destId="{32660D56-2C6F-4321-9B6F-41C88665F022}" srcOrd="1" destOrd="0" presId="urn:microsoft.com/office/officeart/2005/8/layout/vList5"/>
    <dgm:cxn modelId="{266AB72D-26EA-47D8-84B2-B181EA78E433}" type="presParOf" srcId="{36821D26-61B4-4EE3-987B-A73FD37ABA0F}" destId="{DCE925C3-36CC-4A52-BDC2-539FEB96EE8F}" srcOrd="3" destOrd="0" presId="urn:microsoft.com/office/officeart/2005/8/layout/vList5"/>
    <dgm:cxn modelId="{EF73979E-FF2B-4701-B66F-29729199421B}" type="presParOf" srcId="{36821D26-61B4-4EE3-987B-A73FD37ABA0F}" destId="{C67FF32B-BDC6-4E64-803A-7A24E5EA6897}" srcOrd="4" destOrd="0" presId="urn:microsoft.com/office/officeart/2005/8/layout/vList5"/>
    <dgm:cxn modelId="{1CAECB93-DFDC-40C6-9786-6B93B6E94F02}" type="presParOf" srcId="{C67FF32B-BDC6-4E64-803A-7A24E5EA6897}" destId="{547956C4-60D8-4AB7-8A34-EA2CC2494107}" srcOrd="0" destOrd="0" presId="urn:microsoft.com/office/officeart/2005/8/layout/vList5"/>
    <dgm:cxn modelId="{D469188B-6812-4926-9FF8-D6722CE374E6}" type="presParOf" srcId="{C67FF32B-BDC6-4E64-803A-7A24E5EA6897}" destId="{7FAE3454-A689-48F2-9831-B7EE02CFE6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66C6A7-D436-4F11-9526-4F13B417674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6651304-BDBB-430F-8BCF-9C3BFC3465CA}">
      <dgm:prSet phldrT="[Text]"/>
      <dgm:spPr/>
      <dgm:t>
        <a:bodyPr/>
        <a:lstStyle/>
        <a:p>
          <a:r>
            <a:rPr lang="en-US" dirty="0" smtClean="0"/>
            <a:t>Eggs</a:t>
          </a:r>
          <a:endParaRPr lang="en-IN" dirty="0"/>
        </a:p>
      </dgm:t>
    </dgm:pt>
    <dgm:pt modelId="{0D7524B9-CC0E-44E2-AEC4-786A9A21A424}" type="parTrans" cxnId="{D946766C-C00C-41A7-B01B-6B4D2970B1D7}">
      <dgm:prSet/>
      <dgm:spPr/>
      <dgm:t>
        <a:bodyPr/>
        <a:lstStyle/>
        <a:p>
          <a:endParaRPr lang="en-IN"/>
        </a:p>
      </dgm:t>
    </dgm:pt>
    <dgm:pt modelId="{D05DBD6B-0C00-4351-AAE5-6177562A1D50}" type="sibTrans" cxnId="{D946766C-C00C-41A7-B01B-6B4D2970B1D7}">
      <dgm:prSet/>
      <dgm:spPr/>
      <dgm:t>
        <a:bodyPr/>
        <a:lstStyle/>
        <a:p>
          <a:endParaRPr lang="en-IN"/>
        </a:p>
      </dgm:t>
    </dgm:pt>
    <dgm:pt modelId="{94CA1881-B967-4D72-907D-568B13C3DF2B}">
      <dgm:prSet phldrT="[Text]"/>
      <dgm:spPr/>
      <dgm:t>
        <a:bodyPr/>
        <a:lstStyle/>
        <a:p>
          <a:r>
            <a:rPr lang="en-US" dirty="0" smtClean="0"/>
            <a:t>faces</a:t>
          </a:r>
          <a:endParaRPr lang="en-IN" dirty="0"/>
        </a:p>
      </dgm:t>
    </dgm:pt>
    <dgm:pt modelId="{91953F8C-DF0B-4C39-87DC-5775852402B2}" type="parTrans" cxnId="{879E9E1E-A5AE-49E7-8AC0-D9AD426C797A}">
      <dgm:prSet/>
      <dgm:spPr/>
      <dgm:t>
        <a:bodyPr/>
        <a:lstStyle/>
        <a:p>
          <a:endParaRPr lang="en-IN"/>
        </a:p>
      </dgm:t>
    </dgm:pt>
    <dgm:pt modelId="{972D6847-E0EA-4455-A9FD-5F2FA9EFEBFC}" type="sibTrans" cxnId="{879E9E1E-A5AE-49E7-8AC0-D9AD426C797A}">
      <dgm:prSet/>
      <dgm:spPr/>
      <dgm:t>
        <a:bodyPr/>
        <a:lstStyle/>
        <a:p>
          <a:endParaRPr lang="en-IN"/>
        </a:p>
      </dgm:t>
    </dgm:pt>
    <dgm:pt modelId="{416AF311-1C61-4065-B5CC-3FB5F52318D3}">
      <dgm:prSet phldrT="[Text]"/>
      <dgm:spPr/>
      <dgm:t>
        <a:bodyPr/>
        <a:lstStyle/>
        <a:p>
          <a:r>
            <a:rPr lang="en-US" dirty="0" smtClean="0"/>
            <a:t>L1 &amp; L2</a:t>
          </a:r>
          <a:endParaRPr lang="en-IN" dirty="0"/>
        </a:p>
      </dgm:t>
    </dgm:pt>
    <dgm:pt modelId="{3D256E7B-8778-4D38-843F-B00CE7147F53}" type="parTrans" cxnId="{E8D2B06C-13EE-4105-BB44-4702BAC8B615}">
      <dgm:prSet/>
      <dgm:spPr/>
      <dgm:t>
        <a:bodyPr/>
        <a:lstStyle/>
        <a:p>
          <a:endParaRPr lang="en-IN"/>
        </a:p>
      </dgm:t>
    </dgm:pt>
    <dgm:pt modelId="{8F7D8224-88C4-46AA-B70E-20338870AB7E}" type="sibTrans" cxnId="{E8D2B06C-13EE-4105-BB44-4702BAC8B615}">
      <dgm:prSet/>
      <dgm:spPr/>
      <dgm:t>
        <a:bodyPr/>
        <a:lstStyle/>
        <a:p>
          <a:endParaRPr lang="en-IN"/>
        </a:p>
      </dgm:t>
    </dgm:pt>
    <dgm:pt modelId="{AD17BA47-04A5-478B-8F42-6E53D95995E9}">
      <dgm:prSet phldrT="[Text]"/>
      <dgm:spPr/>
      <dgm:t>
        <a:bodyPr/>
        <a:lstStyle/>
        <a:p>
          <a:r>
            <a:rPr lang="en-US" dirty="0" smtClean="0"/>
            <a:t>L3 stage infective</a:t>
          </a:r>
          <a:endParaRPr lang="en-IN" dirty="0"/>
        </a:p>
      </dgm:t>
    </dgm:pt>
    <dgm:pt modelId="{CE54DF54-81FB-41B5-A415-B7BE865F402F}" type="parTrans" cxnId="{2F8890B6-DCDD-45F2-A8A6-C38049B29E04}">
      <dgm:prSet/>
      <dgm:spPr/>
      <dgm:t>
        <a:bodyPr/>
        <a:lstStyle/>
        <a:p>
          <a:endParaRPr lang="en-IN"/>
        </a:p>
      </dgm:t>
    </dgm:pt>
    <dgm:pt modelId="{69FCD048-FBF8-4212-81BF-220689FF58AC}" type="sibTrans" cxnId="{2F8890B6-DCDD-45F2-A8A6-C38049B29E04}">
      <dgm:prSet/>
      <dgm:spPr/>
      <dgm:t>
        <a:bodyPr/>
        <a:lstStyle/>
        <a:p>
          <a:endParaRPr lang="en-IN"/>
        </a:p>
      </dgm:t>
    </dgm:pt>
    <dgm:pt modelId="{A810FA4D-A1E2-4E8D-8FEB-1CB5B6C6C1C8}">
      <dgm:prSet phldrT="[Text]"/>
      <dgm:spPr/>
      <dgm:t>
        <a:bodyPr/>
        <a:lstStyle/>
        <a:p>
          <a:r>
            <a:rPr lang="en-US" dirty="0" smtClean="0"/>
            <a:t>Ingestion</a:t>
          </a:r>
          <a:endParaRPr lang="en-IN" dirty="0"/>
        </a:p>
      </dgm:t>
    </dgm:pt>
    <dgm:pt modelId="{855F6B05-CB73-4745-AFCE-18C44DEFEF24}" type="parTrans" cxnId="{8302EBDA-E7C4-4DF0-B03A-0E8EB8FF664B}">
      <dgm:prSet/>
      <dgm:spPr/>
      <dgm:t>
        <a:bodyPr/>
        <a:lstStyle/>
        <a:p>
          <a:endParaRPr lang="en-IN"/>
        </a:p>
      </dgm:t>
    </dgm:pt>
    <dgm:pt modelId="{C59EE40C-3400-415F-A934-9CB175776D67}" type="sibTrans" cxnId="{8302EBDA-E7C4-4DF0-B03A-0E8EB8FF664B}">
      <dgm:prSet/>
      <dgm:spPr/>
      <dgm:t>
        <a:bodyPr/>
        <a:lstStyle/>
        <a:p>
          <a:endParaRPr lang="en-IN"/>
        </a:p>
      </dgm:t>
    </dgm:pt>
    <dgm:pt modelId="{81CB3F20-95E6-4D86-8BE1-A3ED1E075DBD}">
      <dgm:prSet/>
      <dgm:spPr/>
      <dgm:t>
        <a:bodyPr/>
        <a:lstStyle/>
        <a:p>
          <a:r>
            <a:rPr lang="en-US" dirty="0" smtClean="0"/>
            <a:t>Larva invade in intestinal wall</a:t>
          </a:r>
          <a:endParaRPr lang="en-IN" dirty="0"/>
        </a:p>
      </dgm:t>
    </dgm:pt>
    <dgm:pt modelId="{E5B8C1F6-7DC2-47DC-A440-288C26CBB8EA}" type="parTrans" cxnId="{9BD95C41-E875-4089-9C2B-BE570EFEC826}">
      <dgm:prSet/>
      <dgm:spPr/>
      <dgm:t>
        <a:bodyPr/>
        <a:lstStyle/>
        <a:p>
          <a:endParaRPr lang="en-IN"/>
        </a:p>
      </dgm:t>
    </dgm:pt>
    <dgm:pt modelId="{1488D951-7DE9-48BF-A050-5CF649C14766}" type="sibTrans" cxnId="{9BD95C41-E875-4089-9C2B-BE570EFEC826}">
      <dgm:prSet/>
      <dgm:spPr/>
      <dgm:t>
        <a:bodyPr/>
        <a:lstStyle/>
        <a:p>
          <a:endParaRPr lang="en-IN"/>
        </a:p>
      </dgm:t>
    </dgm:pt>
    <dgm:pt modelId="{22088A66-5783-4A5A-B926-88BF1D41C1F3}">
      <dgm:prSet/>
      <dgm:spPr/>
      <dgm:t>
        <a:bodyPr/>
        <a:lstStyle/>
        <a:p>
          <a:r>
            <a:rPr lang="en-US" dirty="0" smtClean="0"/>
            <a:t>Nodule formation</a:t>
          </a:r>
          <a:endParaRPr lang="en-IN" dirty="0"/>
        </a:p>
      </dgm:t>
    </dgm:pt>
    <dgm:pt modelId="{BFCDD0EC-75CE-4349-80B6-46E5DCE5844B}" type="parTrans" cxnId="{5CD3C27C-D035-4599-972F-DDE395DA74D8}">
      <dgm:prSet/>
      <dgm:spPr/>
      <dgm:t>
        <a:bodyPr/>
        <a:lstStyle/>
        <a:p>
          <a:endParaRPr lang="en-IN"/>
        </a:p>
      </dgm:t>
    </dgm:pt>
    <dgm:pt modelId="{AA393EEC-1C00-4A67-9C5F-026279B80AC4}" type="sibTrans" cxnId="{5CD3C27C-D035-4599-972F-DDE395DA74D8}">
      <dgm:prSet/>
      <dgm:spPr/>
      <dgm:t>
        <a:bodyPr/>
        <a:lstStyle/>
        <a:p>
          <a:endParaRPr lang="en-IN"/>
        </a:p>
      </dgm:t>
    </dgm:pt>
    <dgm:pt modelId="{4F17160D-D14A-4202-BD40-2A658CCE6699}">
      <dgm:prSet/>
      <dgm:spPr/>
      <dgm:t>
        <a:bodyPr/>
        <a:lstStyle/>
        <a:p>
          <a:r>
            <a:rPr lang="en-US" dirty="0" smtClean="0"/>
            <a:t>Lumen  of  intestinal wall at the 4</a:t>
          </a:r>
          <a:r>
            <a:rPr lang="en-US" baseline="30000" dirty="0" smtClean="0"/>
            <a:t>th</a:t>
          </a:r>
          <a:r>
            <a:rPr lang="en-US" dirty="0" smtClean="0"/>
            <a:t> larval stage</a:t>
          </a:r>
          <a:endParaRPr lang="en-IN" dirty="0"/>
        </a:p>
      </dgm:t>
    </dgm:pt>
    <dgm:pt modelId="{404E269A-3B0F-4730-AAC2-44D98F7CEB60}" type="parTrans" cxnId="{79FA4E50-AF0C-4EB9-94B0-51A133328FAB}">
      <dgm:prSet/>
      <dgm:spPr/>
      <dgm:t>
        <a:bodyPr/>
        <a:lstStyle/>
        <a:p>
          <a:endParaRPr lang="en-IN"/>
        </a:p>
      </dgm:t>
    </dgm:pt>
    <dgm:pt modelId="{C4C59301-1100-456C-A819-17C5D678B6F4}" type="sibTrans" cxnId="{79FA4E50-AF0C-4EB9-94B0-51A133328FAB}">
      <dgm:prSet/>
      <dgm:spPr/>
      <dgm:t>
        <a:bodyPr/>
        <a:lstStyle/>
        <a:p>
          <a:endParaRPr lang="en-IN"/>
        </a:p>
      </dgm:t>
    </dgm:pt>
    <dgm:pt modelId="{1D570DF6-3696-4289-B2DE-3F28DF1A7ED9}">
      <dgm:prSet/>
      <dgm:spPr/>
      <dgm:t>
        <a:bodyPr/>
        <a:lstStyle/>
        <a:p>
          <a:r>
            <a:rPr lang="en-US" dirty="0" smtClean="0"/>
            <a:t>Adult worm</a:t>
          </a:r>
          <a:endParaRPr lang="en-IN" dirty="0"/>
        </a:p>
      </dgm:t>
    </dgm:pt>
    <dgm:pt modelId="{D8912F1E-59B9-4838-9F62-F614264D5D8F}" type="parTrans" cxnId="{765775B8-870A-4CFA-8101-11DC68DA6A1C}">
      <dgm:prSet/>
      <dgm:spPr/>
      <dgm:t>
        <a:bodyPr/>
        <a:lstStyle/>
        <a:p>
          <a:endParaRPr lang="en-IN"/>
        </a:p>
      </dgm:t>
    </dgm:pt>
    <dgm:pt modelId="{8371731C-E9AA-46C7-AA9F-ABA424D0B088}" type="sibTrans" cxnId="{765775B8-870A-4CFA-8101-11DC68DA6A1C}">
      <dgm:prSet/>
      <dgm:spPr/>
      <dgm:t>
        <a:bodyPr/>
        <a:lstStyle/>
        <a:p>
          <a:endParaRPr lang="en-IN"/>
        </a:p>
      </dgm:t>
    </dgm:pt>
    <dgm:pt modelId="{45B5D3C6-395D-4210-9ACC-E907F8B32880}">
      <dgm:prSet/>
      <dgm:spPr/>
      <dgm:t>
        <a:bodyPr/>
        <a:lstStyle/>
        <a:p>
          <a:r>
            <a:rPr lang="en-US" dirty="0" smtClean="0"/>
            <a:t>Egg laying</a:t>
          </a:r>
          <a:endParaRPr lang="en-IN" dirty="0"/>
        </a:p>
      </dgm:t>
    </dgm:pt>
    <dgm:pt modelId="{CA51E1C8-E4A9-461F-AB88-C028BCDC5D02}" type="parTrans" cxnId="{0BC83289-9075-4442-987B-5B356000AFB7}">
      <dgm:prSet/>
      <dgm:spPr/>
      <dgm:t>
        <a:bodyPr/>
        <a:lstStyle/>
        <a:p>
          <a:endParaRPr lang="en-IN"/>
        </a:p>
      </dgm:t>
    </dgm:pt>
    <dgm:pt modelId="{22B6AB50-F18B-4E3E-9852-11D168A4A843}" type="sibTrans" cxnId="{0BC83289-9075-4442-987B-5B356000AFB7}">
      <dgm:prSet/>
      <dgm:spPr/>
      <dgm:t>
        <a:bodyPr/>
        <a:lstStyle/>
        <a:p>
          <a:endParaRPr lang="en-IN"/>
        </a:p>
      </dgm:t>
    </dgm:pt>
    <dgm:pt modelId="{D1CC8197-3BF1-436A-80A8-873D306DBB20}" type="pres">
      <dgm:prSet presAssocID="{2066C6A7-D436-4F11-9526-4F13B41767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6B55F17-2957-47D7-A8CC-31B9B7CB14FA}" type="pres">
      <dgm:prSet presAssocID="{B6651304-BDBB-430F-8BCF-9C3BFC3465CA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323CAF0-A95E-42B4-A0A7-11E2F238D6DB}" type="pres">
      <dgm:prSet presAssocID="{D05DBD6B-0C00-4351-AAE5-6177562A1D50}" presName="sibTrans" presStyleLbl="sibTrans2D1" presStyleIdx="0" presStyleCnt="9"/>
      <dgm:spPr/>
      <dgm:t>
        <a:bodyPr/>
        <a:lstStyle/>
        <a:p>
          <a:endParaRPr lang="en-IN"/>
        </a:p>
      </dgm:t>
    </dgm:pt>
    <dgm:pt modelId="{805A096A-1D1B-414F-BDA4-E1D97A3E678C}" type="pres">
      <dgm:prSet presAssocID="{D05DBD6B-0C00-4351-AAE5-6177562A1D50}" presName="connectorText" presStyleLbl="sibTrans2D1" presStyleIdx="0" presStyleCnt="9"/>
      <dgm:spPr/>
      <dgm:t>
        <a:bodyPr/>
        <a:lstStyle/>
        <a:p>
          <a:endParaRPr lang="en-IN"/>
        </a:p>
      </dgm:t>
    </dgm:pt>
    <dgm:pt modelId="{C7BA420C-D8FC-4C8A-8BE0-3F005456B7E9}" type="pres">
      <dgm:prSet presAssocID="{94CA1881-B967-4D72-907D-568B13C3DF2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56B8076-1B54-4B61-BFE4-AECE2D721614}" type="pres">
      <dgm:prSet presAssocID="{972D6847-E0EA-4455-A9FD-5F2FA9EFEBFC}" presName="sibTrans" presStyleLbl="sibTrans2D1" presStyleIdx="1" presStyleCnt="9"/>
      <dgm:spPr/>
      <dgm:t>
        <a:bodyPr/>
        <a:lstStyle/>
        <a:p>
          <a:endParaRPr lang="en-IN"/>
        </a:p>
      </dgm:t>
    </dgm:pt>
    <dgm:pt modelId="{2244AAA1-3EE6-4061-88EC-87B500CAE4C2}" type="pres">
      <dgm:prSet presAssocID="{972D6847-E0EA-4455-A9FD-5F2FA9EFEBFC}" presName="connectorText" presStyleLbl="sibTrans2D1" presStyleIdx="1" presStyleCnt="9"/>
      <dgm:spPr/>
      <dgm:t>
        <a:bodyPr/>
        <a:lstStyle/>
        <a:p>
          <a:endParaRPr lang="en-IN"/>
        </a:p>
      </dgm:t>
    </dgm:pt>
    <dgm:pt modelId="{0CBB5065-5D9C-4816-AEBE-E5AC73DD8365}" type="pres">
      <dgm:prSet presAssocID="{416AF311-1C61-4065-B5CC-3FB5F52318D3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BD33F5-9C9D-4762-ABE6-658CC139BDAA}" type="pres">
      <dgm:prSet presAssocID="{8F7D8224-88C4-46AA-B70E-20338870AB7E}" presName="sibTrans" presStyleLbl="sibTrans2D1" presStyleIdx="2" presStyleCnt="9"/>
      <dgm:spPr/>
      <dgm:t>
        <a:bodyPr/>
        <a:lstStyle/>
        <a:p>
          <a:endParaRPr lang="en-IN"/>
        </a:p>
      </dgm:t>
    </dgm:pt>
    <dgm:pt modelId="{F0D06586-BF31-4F63-B11F-421AB68B8784}" type="pres">
      <dgm:prSet presAssocID="{8F7D8224-88C4-46AA-B70E-20338870AB7E}" presName="connectorText" presStyleLbl="sibTrans2D1" presStyleIdx="2" presStyleCnt="9"/>
      <dgm:spPr/>
      <dgm:t>
        <a:bodyPr/>
        <a:lstStyle/>
        <a:p>
          <a:endParaRPr lang="en-IN"/>
        </a:p>
      </dgm:t>
    </dgm:pt>
    <dgm:pt modelId="{8737EB91-4AE6-4F03-AC7D-B00EE12FF681}" type="pres">
      <dgm:prSet presAssocID="{AD17BA47-04A5-478B-8F42-6E53D95995E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27BA8C9-076D-4665-B816-F228FD715573}" type="pres">
      <dgm:prSet presAssocID="{69FCD048-FBF8-4212-81BF-220689FF58AC}" presName="sibTrans" presStyleLbl="sibTrans2D1" presStyleIdx="3" presStyleCnt="9"/>
      <dgm:spPr/>
      <dgm:t>
        <a:bodyPr/>
        <a:lstStyle/>
        <a:p>
          <a:endParaRPr lang="en-IN"/>
        </a:p>
      </dgm:t>
    </dgm:pt>
    <dgm:pt modelId="{354C74E6-0BF1-4C0F-B908-4FB9B25113CB}" type="pres">
      <dgm:prSet presAssocID="{69FCD048-FBF8-4212-81BF-220689FF58AC}" presName="connectorText" presStyleLbl="sibTrans2D1" presStyleIdx="3" presStyleCnt="9"/>
      <dgm:spPr/>
      <dgm:t>
        <a:bodyPr/>
        <a:lstStyle/>
        <a:p>
          <a:endParaRPr lang="en-IN"/>
        </a:p>
      </dgm:t>
    </dgm:pt>
    <dgm:pt modelId="{CB2AF9C6-36EA-4AFE-A895-2F12AF8E2338}" type="pres">
      <dgm:prSet presAssocID="{A810FA4D-A1E2-4E8D-8FEB-1CB5B6C6C1C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B2DBF6-92EA-458B-B7D3-2C5F622C776E}" type="pres">
      <dgm:prSet presAssocID="{C59EE40C-3400-415F-A934-9CB175776D67}" presName="sibTrans" presStyleLbl="sibTrans2D1" presStyleIdx="4" presStyleCnt="9"/>
      <dgm:spPr/>
      <dgm:t>
        <a:bodyPr/>
        <a:lstStyle/>
        <a:p>
          <a:endParaRPr lang="en-IN"/>
        </a:p>
      </dgm:t>
    </dgm:pt>
    <dgm:pt modelId="{DF996D32-B770-469A-B052-7CE2C8CFFE65}" type="pres">
      <dgm:prSet presAssocID="{C59EE40C-3400-415F-A934-9CB175776D67}" presName="connectorText" presStyleLbl="sibTrans2D1" presStyleIdx="4" presStyleCnt="9"/>
      <dgm:spPr/>
      <dgm:t>
        <a:bodyPr/>
        <a:lstStyle/>
        <a:p>
          <a:endParaRPr lang="en-IN"/>
        </a:p>
      </dgm:t>
    </dgm:pt>
    <dgm:pt modelId="{8CD23BCA-9BF9-490E-AA28-B3C50524F256}" type="pres">
      <dgm:prSet presAssocID="{81CB3F20-95E6-4D86-8BE1-A3ED1E075DB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7EB6411-3C0E-422C-B453-787741CC78FA}" type="pres">
      <dgm:prSet presAssocID="{1488D951-7DE9-48BF-A050-5CF649C14766}" presName="sibTrans" presStyleLbl="sibTrans2D1" presStyleIdx="5" presStyleCnt="9"/>
      <dgm:spPr/>
      <dgm:t>
        <a:bodyPr/>
        <a:lstStyle/>
        <a:p>
          <a:endParaRPr lang="en-IN"/>
        </a:p>
      </dgm:t>
    </dgm:pt>
    <dgm:pt modelId="{7FE73A81-743D-4584-B3C4-6D31F9CA7B15}" type="pres">
      <dgm:prSet presAssocID="{1488D951-7DE9-48BF-A050-5CF649C14766}" presName="connectorText" presStyleLbl="sibTrans2D1" presStyleIdx="5" presStyleCnt="9"/>
      <dgm:spPr/>
      <dgm:t>
        <a:bodyPr/>
        <a:lstStyle/>
        <a:p>
          <a:endParaRPr lang="en-IN"/>
        </a:p>
      </dgm:t>
    </dgm:pt>
    <dgm:pt modelId="{AF0DD625-24BB-44D6-8065-08D4EF776211}" type="pres">
      <dgm:prSet presAssocID="{22088A66-5783-4A5A-B926-88BF1D41C1F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FBEFD8-D5E0-40D9-9CE8-289A07A43076}" type="pres">
      <dgm:prSet presAssocID="{AA393EEC-1C00-4A67-9C5F-026279B80AC4}" presName="sibTrans" presStyleLbl="sibTrans2D1" presStyleIdx="6" presStyleCnt="9"/>
      <dgm:spPr/>
      <dgm:t>
        <a:bodyPr/>
        <a:lstStyle/>
        <a:p>
          <a:endParaRPr lang="en-IN"/>
        </a:p>
      </dgm:t>
    </dgm:pt>
    <dgm:pt modelId="{420BBE44-01DB-4B29-88AB-912784960476}" type="pres">
      <dgm:prSet presAssocID="{AA393EEC-1C00-4A67-9C5F-026279B80AC4}" presName="connectorText" presStyleLbl="sibTrans2D1" presStyleIdx="6" presStyleCnt="9"/>
      <dgm:spPr/>
      <dgm:t>
        <a:bodyPr/>
        <a:lstStyle/>
        <a:p>
          <a:endParaRPr lang="en-IN"/>
        </a:p>
      </dgm:t>
    </dgm:pt>
    <dgm:pt modelId="{9BA926B9-2555-4F20-BC19-443AED69CCF5}" type="pres">
      <dgm:prSet presAssocID="{4F17160D-D14A-4202-BD40-2A658CCE6699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4BE66D5-A763-42A5-ACF7-28ED90AEA522}" type="pres">
      <dgm:prSet presAssocID="{C4C59301-1100-456C-A819-17C5D678B6F4}" presName="sibTrans" presStyleLbl="sibTrans2D1" presStyleIdx="7" presStyleCnt="9"/>
      <dgm:spPr/>
      <dgm:t>
        <a:bodyPr/>
        <a:lstStyle/>
        <a:p>
          <a:endParaRPr lang="en-IN"/>
        </a:p>
      </dgm:t>
    </dgm:pt>
    <dgm:pt modelId="{BC6E7D67-9466-4F08-A472-052394431712}" type="pres">
      <dgm:prSet presAssocID="{C4C59301-1100-456C-A819-17C5D678B6F4}" presName="connectorText" presStyleLbl="sibTrans2D1" presStyleIdx="7" presStyleCnt="9"/>
      <dgm:spPr/>
      <dgm:t>
        <a:bodyPr/>
        <a:lstStyle/>
        <a:p>
          <a:endParaRPr lang="en-IN"/>
        </a:p>
      </dgm:t>
    </dgm:pt>
    <dgm:pt modelId="{B8DEB099-2071-4DC4-A1CF-276398922AA9}" type="pres">
      <dgm:prSet presAssocID="{1D570DF6-3696-4289-B2DE-3F28DF1A7ED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3EF741-5CDD-4249-A191-88EFE8C25B4D}" type="pres">
      <dgm:prSet presAssocID="{8371731C-E9AA-46C7-AA9F-ABA424D0B088}" presName="sibTrans" presStyleLbl="sibTrans2D1" presStyleIdx="8" presStyleCnt="9"/>
      <dgm:spPr/>
      <dgm:t>
        <a:bodyPr/>
        <a:lstStyle/>
        <a:p>
          <a:endParaRPr lang="en-IN"/>
        </a:p>
      </dgm:t>
    </dgm:pt>
    <dgm:pt modelId="{CF64958D-5D3D-4018-ABE2-B9F2FE4664C2}" type="pres">
      <dgm:prSet presAssocID="{8371731C-E9AA-46C7-AA9F-ABA424D0B088}" presName="connectorText" presStyleLbl="sibTrans2D1" presStyleIdx="8" presStyleCnt="9"/>
      <dgm:spPr/>
      <dgm:t>
        <a:bodyPr/>
        <a:lstStyle/>
        <a:p>
          <a:endParaRPr lang="en-IN"/>
        </a:p>
      </dgm:t>
    </dgm:pt>
    <dgm:pt modelId="{C0B94B76-F750-41D3-9087-6C6E82F069AC}" type="pres">
      <dgm:prSet presAssocID="{45B5D3C6-395D-4210-9ACC-E907F8B32880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5D5240F-55C1-46AD-87CB-BED1755AB675}" type="presOf" srcId="{8F7D8224-88C4-46AA-B70E-20338870AB7E}" destId="{F0D06586-BF31-4F63-B11F-421AB68B8784}" srcOrd="1" destOrd="0" presId="urn:microsoft.com/office/officeart/2005/8/layout/process5"/>
    <dgm:cxn modelId="{3D9625A8-259E-4FDE-8748-49B18FB98D98}" type="presOf" srcId="{C59EE40C-3400-415F-A934-9CB175776D67}" destId="{87B2DBF6-92EA-458B-B7D3-2C5F622C776E}" srcOrd="0" destOrd="0" presId="urn:microsoft.com/office/officeart/2005/8/layout/process5"/>
    <dgm:cxn modelId="{4D7E4439-A579-4DB3-805C-2CF4578F7248}" type="presOf" srcId="{1488D951-7DE9-48BF-A050-5CF649C14766}" destId="{7FE73A81-743D-4584-B3C4-6D31F9CA7B15}" srcOrd="1" destOrd="0" presId="urn:microsoft.com/office/officeart/2005/8/layout/process5"/>
    <dgm:cxn modelId="{8302EBDA-E7C4-4DF0-B03A-0E8EB8FF664B}" srcId="{2066C6A7-D436-4F11-9526-4F13B417674F}" destId="{A810FA4D-A1E2-4E8D-8FEB-1CB5B6C6C1C8}" srcOrd="4" destOrd="0" parTransId="{855F6B05-CB73-4745-AFCE-18C44DEFEF24}" sibTransId="{C59EE40C-3400-415F-A934-9CB175776D67}"/>
    <dgm:cxn modelId="{A137F7F3-BF41-4B85-9F6F-739D0D551B2A}" type="presOf" srcId="{8371731C-E9AA-46C7-AA9F-ABA424D0B088}" destId="{503EF741-5CDD-4249-A191-88EFE8C25B4D}" srcOrd="0" destOrd="0" presId="urn:microsoft.com/office/officeart/2005/8/layout/process5"/>
    <dgm:cxn modelId="{83FD65B6-C58A-4FAA-BF46-7174A6886798}" type="presOf" srcId="{416AF311-1C61-4065-B5CC-3FB5F52318D3}" destId="{0CBB5065-5D9C-4816-AEBE-E5AC73DD8365}" srcOrd="0" destOrd="0" presId="urn:microsoft.com/office/officeart/2005/8/layout/process5"/>
    <dgm:cxn modelId="{B75B272C-0ED9-4BB3-ACBC-012A2CB607B8}" type="presOf" srcId="{AA393EEC-1C00-4A67-9C5F-026279B80AC4}" destId="{31FBEFD8-D5E0-40D9-9CE8-289A07A43076}" srcOrd="0" destOrd="0" presId="urn:microsoft.com/office/officeart/2005/8/layout/process5"/>
    <dgm:cxn modelId="{87310EFF-A4E2-44A7-A1D0-0A3EBD6231E6}" type="presOf" srcId="{22088A66-5783-4A5A-B926-88BF1D41C1F3}" destId="{AF0DD625-24BB-44D6-8065-08D4EF776211}" srcOrd="0" destOrd="0" presId="urn:microsoft.com/office/officeart/2005/8/layout/process5"/>
    <dgm:cxn modelId="{CCE4368F-FDC7-481E-975B-421ABFED0A1F}" type="presOf" srcId="{69FCD048-FBF8-4212-81BF-220689FF58AC}" destId="{354C74E6-0BF1-4C0F-B908-4FB9B25113CB}" srcOrd="1" destOrd="0" presId="urn:microsoft.com/office/officeart/2005/8/layout/process5"/>
    <dgm:cxn modelId="{0D1D95F7-5D16-4287-AEB8-4F124EBAE58E}" type="presOf" srcId="{972D6847-E0EA-4455-A9FD-5F2FA9EFEBFC}" destId="{A56B8076-1B54-4B61-BFE4-AECE2D721614}" srcOrd="0" destOrd="0" presId="urn:microsoft.com/office/officeart/2005/8/layout/process5"/>
    <dgm:cxn modelId="{98262551-C144-491A-9062-41BF4D807CE2}" type="presOf" srcId="{4F17160D-D14A-4202-BD40-2A658CCE6699}" destId="{9BA926B9-2555-4F20-BC19-443AED69CCF5}" srcOrd="0" destOrd="0" presId="urn:microsoft.com/office/officeart/2005/8/layout/process5"/>
    <dgm:cxn modelId="{50DEC650-FE4D-4CD7-816B-E29C4A9623EC}" type="presOf" srcId="{45B5D3C6-395D-4210-9ACC-E907F8B32880}" destId="{C0B94B76-F750-41D3-9087-6C6E82F069AC}" srcOrd="0" destOrd="0" presId="urn:microsoft.com/office/officeart/2005/8/layout/process5"/>
    <dgm:cxn modelId="{63F2CAB7-CDD1-40D2-8289-54568ABFC411}" type="presOf" srcId="{C59EE40C-3400-415F-A934-9CB175776D67}" destId="{DF996D32-B770-469A-B052-7CE2C8CFFE65}" srcOrd="1" destOrd="0" presId="urn:microsoft.com/office/officeart/2005/8/layout/process5"/>
    <dgm:cxn modelId="{BFCF2548-1C21-4965-B5CD-5D4654F27FB8}" type="presOf" srcId="{B6651304-BDBB-430F-8BCF-9C3BFC3465CA}" destId="{E6B55F17-2957-47D7-A8CC-31B9B7CB14FA}" srcOrd="0" destOrd="0" presId="urn:microsoft.com/office/officeart/2005/8/layout/process5"/>
    <dgm:cxn modelId="{9AE2E6CB-A346-4AB8-834E-5CA35B0D0913}" type="presOf" srcId="{69FCD048-FBF8-4212-81BF-220689FF58AC}" destId="{127BA8C9-076D-4665-B816-F228FD715573}" srcOrd="0" destOrd="0" presId="urn:microsoft.com/office/officeart/2005/8/layout/process5"/>
    <dgm:cxn modelId="{7163D798-7CD8-4E36-A8D2-A6693B4C324A}" type="presOf" srcId="{1488D951-7DE9-48BF-A050-5CF649C14766}" destId="{27EB6411-3C0E-422C-B453-787741CC78FA}" srcOrd="0" destOrd="0" presId="urn:microsoft.com/office/officeart/2005/8/layout/process5"/>
    <dgm:cxn modelId="{0043ECEF-B5CC-4A0A-99BC-0E9C24452D77}" type="presOf" srcId="{AA393EEC-1C00-4A67-9C5F-026279B80AC4}" destId="{420BBE44-01DB-4B29-88AB-912784960476}" srcOrd="1" destOrd="0" presId="urn:microsoft.com/office/officeart/2005/8/layout/process5"/>
    <dgm:cxn modelId="{765775B8-870A-4CFA-8101-11DC68DA6A1C}" srcId="{2066C6A7-D436-4F11-9526-4F13B417674F}" destId="{1D570DF6-3696-4289-B2DE-3F28DF1A7ED9}" srcOrd="8" destOrd="0" parTransId="{D8912F1E-59B9-4838-9F62-F614264D5D8F}" sibTransId="{8371731C-E9AA-46C7-AA9F-ABA424D0B088}"/>
    <dgm:cxn modelId="{CB280C59-5B9A-403A-99C0-74461FF83FD2}" type="presOf" srcId="{D05DBD6B-0C00-4351-AAE5-6177562A1D50}" destId="{805A096A-1D1B-414F-BDA4-E1D97A3E678C}" srcOrd="1" destOrd="0" presId="urn:microsoft.com/office/officeart/2005/8/layout/process5"/>
    <dgm:cxn modelId="{4F97627A-55EB-4501-A82F-6CCA6F883E1D}" type="presOf" srcId="{D05DBD6B-0C00-4351-AAE5-6177562A1D50}" destId="{A323CAF0-A95E-42B4-A0A7-11E2F238D6DB}" srcOrd="0" destOrd="0" presId="urn:microsoft.com/office/officeart/2005/8/layout/process5"/>
    <dgm:cxn modelId="{E709EEBB-201C-49AB-B893-DA131654E41B}" type="presOf" srcId="{81CB3F20-95E6-4D86-8BE1-A3ED1E075DBD}" destId="{8CD23BCA-9BF9-490E-AA28-B3C50524F256}" srcOrd="0" destOrd="0" presId="urn:microsoft.com/office/officeart/2005/8/layout/process5"/>
    <dgm:cxn modelId="{E8D2B06C-13EE-4105-BB44-4702BAC8B615}" srcId="{2066C6A7-D436-4F11-9526-4F13B417674F}" destId="{416AF311-1C61-4065-B5CC-3FB5F52318D3}" srcOrd="2" destOrd="0" parTransId="{3D256E7B-8778-4D38-843F-B00CE7147F53}" sibTransId="{8F7D8224-88C4-46AA-B70E-20338870AB7E}"/>
    <dgm:cxn modelId="{D946766C-C00C-41A7-B01B-6B4D2970B1D7}" srcId="{2066C6A7-D436-4F11-9526-4F13B417674F}" destId="{B6651304-BDBB-430F-8BCF-9C3BFC3465CA}" srcOrd="0" destOrd="0" parTransId="{0D7524B9-CC0E-44E2-AEC4-786A9A21A424}" sibTransId="{D05DBD6B-0C00-4351-AAE5-6177562A1D50}"/>
    <dgm:cxn modelId="{91263046-AE6A-48E8-AD57-5D407439CE94}" type="presOf" srcId="{8F7D8224-88C4-46AA-B70E-20338870AB7E}" destId="{A8BD33F5-9C9D-4762-ABE6-658CC139BDAA}" srcOrd="0" destOrd="0" presId="urn:microsoft.com/office/officeart/2005/8/layout/process5"/>
    <dgm:cxn modelId="{879E9E1E-A5AE-49E7-8AC0-D9AD426C797A}" srcId="{2066C6A7-D436-4F11-9526-4F13B417674F}" destId="{94CA1881-B967-4D72-907D-568B13C3DF2B}" srcOrd="1" destOrd="0" parTransId="{91953F8C-DF0B-4C39-87DC-5775852402B2}" sibTransId="{972D6847-E0EA-4455-A9FD-5F2FA9EFEBFC}"/>
    <dgm:cxn modelId="{79FA4E50-AF0C-4EB9-94B0-51A133328FAB}" srcId="{2066C6A7-D436-4F11-9526-4F13B417674F}" destId="{4F17160D-D14A-4202-BD40-2A658CCE6699}" srcOrd="7" destOrd="0" parTransId="{404E269A-3B0F-4730-AAC2-44D98F7CEB60}" sibTransId="{C4C59301-1100-456C-A819-17C5D678B6F4}"/>
    <dgm:cxn modelId="{0BC83289-9075-4442-987B-5B356000AFB7}" srcId="{2066C6A7-D436-4F11-9526-4F13B417674F}" destId="{45B5D3C6-395D-4210-9ACC-E907F8B32880}" srcOrd="9" destOrd="0" parTransId="{CA51E1C8-E4A9-461F-AB88-C028BCDC5D02}" sibTransId="{22B6AB50-F18B-4E3E-9852-11D168A4A843}"/>
    <dgm:cxn modelId="{ABED8F01-9B86-498D-BBF2-697BD206349D}" type="presOf" srcId="{94CA1881-B967-4D72-907D-568B13C3DF2B}" destId="{C7BA420C-D8FC-4C8A-8BE0-3F005456B7E9}" srcOrd="0" destOrd="0" presId="urn:microsoft.com/office/officeart/2005/8/layout/process5"/>
    <dgm:cxn modelId="{2F8890B6-DCDD-45F2-A8A6-C38049B29E04}" srcId="{2066C6A7-D436-4F11-9526-4F13B417674F}" destId="{AD17BA47-04A5-478B-8F42-6E53D95995E9}" srcOrd="3" destOrd="0" parTransId="{CE54DF54-81FB-41B5-A415-B7BE865F402F}" sibTransId="{69FCD048-FBF8-4212-81BF-220689FF58AC}"/>
    <dgm:cxn modelId="{5CD3C27C-D035-4599-972F-DDE395DA74D8}" srcId="{2066C6A7-D436-4F11-9526-4F13B417674F}" destId="{22088A66-5783-4A5A-B926-88BF1D41C1F3}" srcOrd="6" destOrd="0" parTransId="{BFCDD0EC-75CE-4349-80B6-46E5DCE5844B}" sibTransId="{AA393EEC-1C00-4A67-9C5F-026279B80AC4}"/>
    <dgm:cxn modelId="{B8CE9C55-1348-4821-8B8D-3F9A4D142DF6}" type="presOf" srcId="{C4C59301-1100-456C-A819-17C5D678B6F4}" destId="{BC6E7D67-9466-4F08-A472-052394431712}" srcOrd="1" destOrd="0" presId="urn:microsoft.com/office/officeart/2005/8/layout/process5"/>
    <dgm:cxn modelId="{1B47CF65-48E9-44FB-A3D6-E922FD352BC6}" type="presOf" srcId="{C4C59301-1100-456C-A819-17C5D678B6F4}" destId="{A4BE66D5-A763-42A5-ACF7-28ED90AEA522}" srcOrd="0" destOrd="0" presId="urn:microsoft.com/office/officeart/2005/8/layout/process5"/>
    <dgm:cxn modelId="{1EBA9180-A8EA-41BE-8DD5-522F4BB4CEA9}" type="presOf" srcId="{972D6847-E0EA-4455-A9FD-5F2FA9EFEBFC}" destId="{2244AAA1-3EE6-4061-88EC-87B500CAE4C2}" srcOrd="1" destOrd="0" presId="urn:microsoft.com/office/officeart/2005/8/layout/process5"/>
    <dgm:cxn modelId="{0172917C-236E-4B95-BEDB-8290BF5BF411}" type="presOf" srcId="{AD17BA47-04A5-478B-8F42-6E53D95995E9}" destId="{8737EB91-4AE6-4F03-AC7D-B00EE12FF681}" srcOrd="0" destOrd="0" presId="urn:microsoft.com/office/officeart/2005/8/layout/process5"/>
    <dgm:cxn modelId="{8D27BF69-C85C-40D8-AF94-DC34AD2F736A}" type="presOf" srcId="{8371731C-E9AA-46C7-AA9F-ABA424D0B088}" destId="{CF64958D-5D3D-4018-ABE2-B9F2FE4664C2}" srcOrd="1" destOrd="0" presId="urn:microsoft.com/office/officeart/2005/8/layout/process5"/>
    <dgm:cxn modelId="{B4D4DFF7-4F78-4D4D-901A-D0339F890AA4}" type="presOf" srcId="{A810FA4D-A1E2-4E8D-8FEB-1CB5B6C6C1C8}" destId="{CB2AF9C6-36EA-4AFE-A895-2F12AF8E2338}" srcOrd="0" destOrd="0" presId="urn:microsoft.com/office/officeart/2005/8/layout/process5"/>
    <dgm:cxn modelId="{6B95F87A-817E-421D-BA62-5CA98AB5E831}" type="presOf" srcId="{2066C6A7-D436-4F11-9526-4F13B417674F}" destId="{D1CC8197-3BF1-436A-80A8-873D306DBB20}" srcOrd="0" destOrd="0" presId="urn:microsoft.com/office/officeart/2005/8/layout/process5"/>
    <dgm:cxn modelId="{9BD95C41-E875-4089-9C2B-BE570EFEC826}" srcId="{2066C6A7-D436-4F11-9526-4F13B417674F}" destId="{81CB3F20-95E6-4D86-8BE1-A3ED1E075DBD}" srcOrd="5" destOrd="0" parTransId="{E5B8C1F6-7DC2-47DC-A440-288C26CBB8EA}" sibTransId="{1488D951-7DE9-48BF-A050-5CF649C14766}"/>
    <dgm:cxn modelId="{AB93EEBB-7ADB-438D-95BC-FF6D17DFD8AA}" type="presOf" srcId="{1D570DF6-3696-4289-B2DE-3F28DF1A7ED9}" destId="{B8DEB099-2071-4DC4-A1CF-276398922AA9}" srcOrd="0" destOrd="0" presId="urn:microsoft.com/office/officeart/2005/8/layout/process5"/>
    <dgm:cxn modelId="{C4F64CD0-975E-4304-A2E6-093401D2875B}" type="presParOf" srcId="{D1CC8197-3BF1-436A-80A8-873D306DBB20}" destId="{E6B55F17-2957-47D7-A8CC-31B9B7CB14FA}" srcOrd="0" destOrd="0" presId="urn:microsoft.com/office/officeart/2005/8/layout/process5"/>
    <dgm:cxn modelId="{6008EF67-6644-426E-8E1F-3E64BD459B57}" type="presParOf" srcId="{D1CC8197-3BF1-436A-80A8-873D306DBB20}" destId="{A323CAF0-A95E-42B4-A0A7-11E2F238D6DB}" srcOrd="1" destOrd="0" presId="urn:microsoft.com/office/officeart/2005/8/layout/process5"/>
    <dgm:cxn modelId="{3F1255E6-99B3-4189-A1F2-71FE4D06489F}" type="presParOf" srcId="{A323CAF0-A95E-42B4-A0A7-11E2F238D6DB}" destId="{805A096A-1D1B-414F-BDA4-E1D97A3E678C}" srcOrd="0" destOrd="0" presId="urn:microsoft.com/office/officeart/2005/8/layout/process5"/>
    <dgm:cxn modelId="{EA398CD0-CCC1-4E13-8E34-088D0A86027E}" type="presParOf" srcId="{D1CC8197-3BF1-436A-80A8-873D306DBB20}" destId="{C7BA420C-D8FC-4C8A-8BE0-3F005456B7E9}" srcOrd="2" destOrd="0" presId="urn:microsoft.com/office/officeart/2005/8/layout/process5"/>
    <dgm:cxn modelId="{8CBC686C-78DC-4210-8F6D-FC19ADB49C4B}" type="presParOf" srcId="{D1CC8197-3BF1-436A-80A8-873D306DBB20}" destId="{A56B8076-1B54-4B61-BFE4-AECE2D721614}" srcOrd="3" destOrd="0" presId="urn:microsoft.com/office/officeart/2005/8/layout/process5"/>
    <dgm:cxn modelId="{0D5EFE15-C234-45B5-88BF-FCE60A4DC458}" type="presParOf" srcId="{A56B8076-1B54-4B61-BFE4-AECE2D721614}" destId="{2244AAA1-3EE6-4061-88EC-87B500CAE4C2}" srcOrd="0" destOrd="0" presId="urn:microsoft.com/office/officeart/2005/8/layout/process5"/>
    <dgm:cxn modelId="{A8EB3F12-7BBC-4564-B313-27FECF623AFA}" type="presParOf" srcId="{D1CC8197-3BF1-436A-80A8-873D306DBB20}" destId="{0CBB5065-5D9C-4816-AEBE-E5AC73DD8365}" srcOrd="4" destOrd="0" presId="urn:microsoft.com/office/officeart/2005/8/layout/process5"/>
    <dgm:cxn modelId="{07D95B27-A7C9-4135-9858-47B4BCC811F3}" type="presParOf" srcId="{D1CC8197-3BF1-436A-80A8-873D306DBB20}" destId="{A8BD33F5-9C9D-4762-ABE6-658CC139BDAA}" srcOrd="5" destOrd="0" presId="urn:microsoft.com/office/officeart/2005/8/layout/process5"/>
    <dgm:cxn modelId="{85BFE485-E77A-41AF-9158-D8048D52FB3A}" type="presParOf" srcId="{A8BD33F5-9C9D-4762-ABE6-658CC139BDAA}" destId="{F0D06586-BF31-4F63-B11F-421AB68B8784}" srcOrd="0" destOrd="0" presId="urn:microsoft.com/office/officeart/2005/8/layout/process5"/>
    <dgm:cxn modelId="{FA6B32A7-3857-4DE9-8382-19C57A6DEDAB}" type="presParOf" srcId="{D1CC8197-3BF1-436A-80A8-873D306DBB20}" destId="{8737EB91-4AE6-4F03-AC7D-B00EE12FF681}" srcOrd="6" destOrd="0" presId="urn:microsoft.com/office/officeart/2005/8/layout/process5"/>
    <dgm:cxn modelId="{51FEAD41-79E9-410B-9451-AB5526ED34CB}" type="presParOf" srcId="{D1CC8197-3BF1-436A-80A8-873D306DBB20}" destId="{127BA8C9-076D-4665-B816-F228FD715573}" srcOrd="7" destOrd="0" presId="urn:microsoft.com/office/officeart/2005/8/layout/process5"/>
    <dgm:cxn modelId="{C55C7DD3-4F04-4311-9571-F2CD76CF6075}" type="presParOf" srcId="{127BA8C9-076D-4665-B816-F228FD715573}" destId="{354C74E6-0BF1-4C0F-B908-4FB9B25113CB}" srcOrd="0" destOrd="0" presId="urn:microsoft.com/office/officeart/2005/8/layout/process5"/>
    <dgm:cxn modelId="{96191876-27F1-4820-92EC-1906796E4FBD}" type="presParOf" srcId="{D1CC8197-3BF1-436A-80A8-873D306DBB20}" destId="{CB2AF9C6-36EA-4AFE-A895-2F12AF8E2338}" srcOrd="8" destOrd="0" presId="urn:microsoft.com/office/officeart/2005/8/layout/process5"/>
    <dgm:cxn modelId="{9CDDBEF4-3BE9-40A9-8FF9-6CB24902A90E}" type="presParOf" srcId="{D1CC8197-3BF1-436A-80A8-873D306DBB20}" destId="{87B2DBF6-92EA-458B-B7D3-2C5F622C776E}" srcOrd="9" destOrd="0" presId="urn:microsoft.com/office/officeart/2005/8/layout/process5"/>
    <dgm:cxn modelId="{AF2A184E-D966-4B39-B98A-DFD127F7A584}" type="presParOf" srcId="{87B2DBF6-92EA-458B-B7D3-2C5F622C776E}" destId="{DF996D32-B770-469A-B052-7CE2C8CFFE65}" srcOrd="0" destOrd="0" presId="urn:microsoft.com/office/officeart/2005/8/layout/process5"/>
    <dgm:cxn modelId="{4A25EFAD-3B21-4182-8649-DE44B016B169}" type="presParOf" srcId="{D1CC8197-3BF1-436A-80A8-873D306DBB20}" destId="{8CD23BCA-9BF9-490E-AA28-B3C50524F256}" srcOrd="10" destOrd="0" presId="urn:microsoft.com/office/officeart/2005/8/layout/process5"/>
    <dgm:cxn modelId="{99944B50-1144-44BE-9185-9383D7C58308}" type="presParOf" srcId="{D1CC8197-3BF1-436A-80A8-873D306DBB20}" destId="{27EB6411-3C0E-422C-B453-787741CC78FA}" srcOrd="11" destOrd="0" presId="urn:microsoft.com/office/officeart/2005/8/layout/process5"/>
    <dgm:cxn modelId="{7E6B2260-5A05-4B7C-93C5-C24DB87C356F}" type="presParOf" srcId="{27EB6411-3C0E-422C-B453-787741CC78FA}" destId="{7FE73A81-743D-4584-B3C4-6D31F9CA7B15}" srcOrd="0" destOrd="0" presId="urn:microsoft.com/office/officeart/2005/8/layout/process5"/>
    <dgm:cxn modelId="{0557A3FD-8D0F-423A-BB65-08A8D17DD971}" type="presParOf" srcId="{D1CC8197-3BF1-436A-80A8-873D306DBB20}" destId="{AF0DD625-24BB-44D6-8065-08D4EF776211}" srcOrd="12" destOrd="0" presId="urn:microsoft.com/office/officeart/2005/8/layout/process5"/>
    <dgm:cxn modelId="{49F5A800-8301-4F2A-8299-2D1DCC56AC57}" type="presParOf" srcId="{D1CC8197-3BF1-436A-80A8-873D306DBB20}" destId="{31FBEFD8-D5E0-40D9-9CE8-289A07A43076}" srcOrd="13" destOrd="0" presId="urn:microsoft.com/office/officeart/2005/8/layout/process5"/>
    <dgm:cxn modelId="{19943D07-2F3B-4077-A45C-A02C45AABC57}" type="presParOf" srcId="{31FBEFD8-D5E0-40D9-9CE8-289A07A43076}" destId="{420BBE44-01DB-4B29-88AB-912784960476}" srcOrd="0" destOrd="0" presId="urn:microsoft.com/office/officeart/2005/8/layout/process5"/>
    <dgm:cxn modelId="{FF3A0E38-663C-4AA3-8C3B-4B8464536FB5}" type="presParOf" srcId="{D1CC8197-3BF1-436A-80A8-873D306DBB20}" destId="{9BA926B9-2555-4F20-BC19-443AED69CCF5}" srcOrd="14" destOrd="0" presId="urn:microsoft.com/office/officeart/2005/8/layout/process5"/>
    <dgm:cxn modelId="{0E419E36-0084-4E3E-826E-9655E1AAF93A}" type="presParOf" srcId="{D1CC8197-3BF1-436A-80A8-873D306DBB20}" destId="{A4BE66D5-A763-42A5-ACF7-28ED90AEA522}" srcOrd="15" destOrd="0" presId="urn:microsoft.com/office/officeart/2005/8/layout/process5"/>
    <dgm:cxn modelId="{A77F83F1-1758-40B8-9F4D-CEBB0B940AD2}" type="presParOf" srcId="{A4BE66D5-A763-42A5-ACF7-28ED90AEA522}" destId="{BC6E7D67-9466-4F08-A472-052394431712}" srcOrd="0" destOrd="0" presId="urn:microsoft.com/office/officeart/2005/8/layout/process5"/>
    <dgm:cxn modelId="{DFF79275-7B4E-4D2C-8DD4-D952C8B5738A}" type="presParOf" srcId="{D1CC8197-3BF1-436A-80A8-873D306DBB20}" destId="{B8DEB099-2071-4DC4-A1CF-276398922AA9}" srcOrd="16" destOrd="0" presId="urn:microsoft.com/office/officeart/2005/8/layout/process5"/>
    <dgm:cxn modelId="{21C5C9F1-61F2-40B4-992B-2047DD4F12C0}" type="presParOf" srcId="{D1CC8197-3BF1-436A-80A8-873D306DBB20}" destId="{503EF741-5CDD-4249-A191-88EFE8C25B4D}" srcOrd="17" destOrd="0" presId="urn:microsoft.com/office/officeart/2005/8/layout/process5"/>
    <dgm:cxn modelId="{0A2E2C37-EF23-4CC4-ABE3-AC9DE67403E1}" type="presParOf" srcId="{503EF741-5CDD-4249-A191-88EFE8C25B4D}" destId="{CF64958D-5D3D-4018-ABE2-B9F2FE4664C2}" srcOrd="0" destOrd="0" presId="urn:microsoft.com/office/officeart/2005/8/layout/process5"/>
    <dgm:cxn modelId="{78614F83-2257-46C2-83B7-2F08566534FB}" type="presParOf" srcId="{D1CC8197-3BF1-436A-80A8-873D306DBB20}" destId="{C0B94B76-F750-41D3-9087-6C6E82F069AC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1D4D0A-EEDC-4B16-B768-57EC4B46990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702E82C-02D1-44DF-B606-A35DF8506D5F}">
      <dgm:prSet phldrT="[Text]"/>
      <dgm:spPr/>
      <dgm:t>
        <a:bodyPr/>
        <a:lstStyle/>
        <a:p>
          <a:r>
            <a:rPr lang="en-US" dirty="0" smtClean="0"/>
            <a:t>Nodule formation in intestine</a:t>
          </a:r>
          <a:endParaRPr lang="en-IN" dirty="0"/>
        </a:p>
      </dgm:t>
    </dgm:pt>
    <dgm:pt modelId="{566B8B0F-300D-4A58-BED8-7DCCFE161FA5}" type="parTrans" cxnId="{6537F50D-795D-4237-9952-646F7898904E}">
      <dgm:prSet/>
      <dgm:spPr/>
      <dgm:t>
        <a:bodyPr/>
        <a:lstStyle/>
        <a:p>
          <a:endParaRPr lang="en-IN"/>
        </a:p>
      </dgm:t>
    </dgm:pt>
    <dgm:pt modelId="{F00224AE-AC88-4BE4-9951-5F1C3FC407CB}" type="sibTrans" cxnId="{6537F50D-795D-4237-9952-646F7898904E}">
      <dgm:prSet/>
      <dgm:spPr/>
      <dgm:t>
        <a:bodyPr/>
        <a:lstStyle/>
        <a:p>
          <a:endParaRPr lang="en-IN"/>
        </a:p>
      </dgm:t>
    </dgm:pt>
    <dgm:pt modelId="{4DF5E7F2-5A9A-4C46-BDE2-0FF630CECB6B}">
      <dgm:prSet phldrT="[Text]"/>
      <dgm:spPr/>
      <dgm:t>
        <a:bodyPr/>
        <a:lstStyle/>
        <a:p>
          <a:r>
            <a:rPr lang="en-US" dirty="0" smtClean="0"/>
            <a:t>Anorexia</a:t>
          </a:r>
          <a:endParaRPr lang="en-IN" dirty="0"/>
        </a:p>
      </dgm:t>
    </dgm:pt>
    <dgm:pt modelId="{40D35D81-1FB2-453E-AFAA-4F99EE7F4EFC}" type="parTrans" cxnId="{4D91691E-64E8-4468-9E44-5CA2BE5753AF}">
      <dgm:prSet/>
      <dgm:spPr/>
      <dgm:t>
        <a:bodyPr/>
        <a:lstStyle/>
        <a:p>
          <a:endParaRPr lang="en-IN"/>
        </a:p>
      </dgm:t>
    </dgm:pt>
    <dgm:pt modelId="{12FED0F6-5D7B-417D-A053-7D0E093B5CB4}" type="sibTrans" cxnId="{4D91691E-64E8-4468-9E44-5CA2BE5753AF}">
      <dgm:prSet/>
      <dgm:spPr/>
      <dgm:t>
        <a:bodyPr/>
        <a:lstStyle/>
        <a:p>
          <a:endParaRPr lang="en-IN"/>
        </a:p>
      </dgm:t>
    </dgm:pt>
    <dgm:pt modelId="{97DA5761-1BB4-49B4-8D24-4B2B8C711E0E}">
      <dgm:prSet phldrT="[Text]"/>
      <dgm:spPr/>
      <dgm:t>
        <a:bodyPr/>
        <a:lstStyle/>
        <a:p>
          <a:r>
            <a:rPr lang="en-US" dirty="0" err="1" smtClean="0"/>
            <a:t>Mucoid</a:t>
          </a:r>
          <a:r>
            <a:rPr lang="en-US" dirty="0" smtClean="0"/>
            <a:t> </a:t>
          </a:r>
          <a:r>
            <a:rPr lang="en-US" dirty="0" err="1" smtClean="0"/>
            <a:t>diarrhoea</a:t>
          </a:r>
          <a:endParaRPr lang="en-IN" dirty="0"/>
        </a:p>
      </dgm:t>
    </dgm:pt>
    <dgm:pt modelId="{64C93F10-DFD5-45E9-BF25-3A126E63CCB3}" type="parTrans" cxnId="{B8012D07-A225-4C5F-A0A6-043153437B5C}">
      <dgm:prSet/>
      <dgm:spPr/>
      <dgm:t>
        <a:bodyPr/>
        <a:lstStyle/>
        <a:p>
          <a:endParaRPr lang="en-IN"/>
        </a:p>
      </dgm:t>
    </dgm:pt>
    <dgm:pt modelId="{EBDB7C24-46F7-4DAC-8427-9307DE733697}" type="sibTrans" cxnId="{B8012D07-A225-4C5F-A0A6-043153437B5C}">
      <dgm:prSet/>
      <dgm:spPr/>
      <dgm:t>
        <a:bodyPr/>
        <a:lstStyle/>
        <a:p>
          <a:endParaRPr lang="en-IN"/>
        </a:p>
      </dgm:t>
    </dgm:pt>
    <dgm:pt modelId="{A5FF58C7-47E6-470B-9BCB-7623A2B594DD}">
      <dgm:prSet/>
      <dgm:spPr/>
      <dgm:t>
        <a:bodyPr/>
        <a:lstStyle/>
        <a:p>
          <a:r>
            <a:rPr lang="en-US" dirty="0" smtClean="0"/>
            <a:t>Loss of wt</a:t>
          </a:r>
          <a:endParaRPr lang="en-IN" dirty="0"/>
        </a:p>
      </dgm:t>
    </dgm:pt>
    <dgm:pt modelId="{619CC1E8-0709-4EC6-A2C5-A3D8944AD92E}" type="parTrans" cxnId="{E1FC7AE9-15BC-49BF-8A69-581AE2A496B1}">
      <dgm:prSet/>
      <dgm:spPr/>
    </dgm:pt>
    <dgm:pt modelId="{AE4D98DE-484F-4A23-BC4A-AD72DE1CCF21}" type="sibTrans" cxnId="{E1FC7AE9-15BC-49BF-8A69-581AE2A496B1}">
      <dgm:prSet/>
      <dgm:spPr/>
    </dgm:pt>
    <dgm:pt modelId="{757E3A1B-053E-4260-9EA7-D0717A0A81B9}">
      <dgm:prSet/>
      <dgm:spPr/>
      <dgm:t>
        <a:bodyPr/>
        <a:lstStyle/>
        <a:p>
          <a:r>
            <a:rPr lang="en-US" dirty="0" err="1" smtClean="0"/>
            <a:t>Anaemia</a:t>
          </a:r>
          <a:endParaRPr lang="en-IN" dirty="0"/>
        </a:p>
      </dgm:t>
    </dgm:pt>
    <dgm:pt modelId="{5E4A4FD9-E579-4A7A-93EB-F399C3A303BE}" type="parTrans" cxnId="{28FD8CD4-86EE-48D2-B45A-9D49059673FE}">
      <dgm:prSet/>
      <dgm:spPr/>
    </dgm:pt>
    <dgm:pt modelId="{D615F8C5-8BB2-419B-9096-8AFD17C5C011}" type="sibTrans" cxnId="{28FD8CD4-86EE-48D2-B45A-9D49059673FE}">
      <dgm:prSet/>
      <dgm:spPr/>
    </dgm:pt>
    <dgm:pt modelId="{ED9899C4-FB0D-4420-942C-A3A294597E64}">
      <dgm:prSet/>
      <dgm:spPr/>
      <dgm:t>
        <a:bodyPr/>
        <a:lstStyle/>
        <a:p>
          <a:r>
            <a:rPr lang="en-US" dirty="0" err="1" smtClean="0"/>
            <a:t>Hypoprotenemia</a:t>
          </a:r>
          <a:endParaRPr lang="en-IN" dirty="0"/>
        </a:p>
      </dgm:t>
    </dgm:pt>
    <dgm:pt modelId="{029F3BA5-B98E-4015-906E-19622725E265}" type="parTrans" cxnId="{20E32A21-506D-4F61-8A22-729251FC2ADA}">
      <dgm:prSet/>
      <dgm:spPr/>
    </dgm:pt>
    <dgm:pt modelId="{EABA193B-83F6-4395-A2F5-F7DE5A6613D9}" type="sibTrans" cxnId="{20E32A21-506D-4F61-8A22-729251FC2ADA}">
      <dgm:prSet/>
      <dgm:spPr/>
    </dgm:pt>
    <dgm:pt modelId="{1D09EDD6-D3D5-4A2C-9E87-D36ADA927B8D}">
      <dgm:prSet/>
      <dgm:spPr/>
      <dgm:t>
        <a:bodyPr/>
        <a:lstStyle/>
        <a:p>
          <a:r>
            <a:rPr lang="en-US" dirty="0" smtClean="0"/>
            <a:t>Death</a:t>
          </a:r>
          <a:endParaRPr lang="en-IN" dirty="0"/>
        </a:p>
      </dgm:t>
    </dgm:pt>
    <dgm:pt modelId="{3B4B08EF-6267-4B55-898E-0C4EDFDA415A}" type="parTrans" cxnId="{076C4E4F-763C-4481-98C5-995E5CBA7445}">
      <dgm:prSet/>
      <dgm:spPr/>
    </dgm:pt>
    <dgm:pt modelId="{234AF718-C7B7-4C54-8D21-299F9E5C51E8}" type="sibTrans" cxnId="{076C4E4F-763C-4481-98C5-995E5CBA7445}">
      <dgm:prSet/>
      <dgm:spPr/>
    </dgm:pt>
    <dgm:pt modelId="{DA158C8D-E537-4C62-8EFA-CBBD1EC9685A}" type="pres">
      <dgm:prSet presAssocID="{8D1D4D0A-EEDC-4B16-B768-57EC4B4699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3B836A9-4ED6-470E-98A0-89E56C3461CD}" type="pres">
      <dgm:prSet presAssocID="{9702E82C-02D1-44DF-B606-A35DF8506D5F}" presName="parentLin" presStyleCnt="0"/>
      <dgm:spPr/>
    </dgm:pt>
    <dgm:pt modelId="{BAA60661-1495-45F5-A362-3A5C120809EE}" type="pres">
      <dgm:prSet presAssocID="{9702E82C-02D1-44DF-B606-A35DF8506D5F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5BA93515-8986-4057-B5E0-0B0BDE4F7944}" type="pres">
      <dgm:prSet presAssocID="{9702E82C-02D1-44DF-B606-A35DF8506D5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FA76408-3EB8-495D-93BD-9BE197724FA8}" type="pres">
      <dgm:prSet presAssocID="{9702E82C-02D1-44DF-B606-A35DF8506D5F}" presName="negativeSpace" presStyleCnt="0"/>
      <dgm:spPr/>
    </dgm:pt>
    <dgm:pt modelId="{31B1DE3B-2DA4-4995-B0EB-FF25B6CBE8D5}" type="pres">
      <dgm:prSet presAssocID="{9702E82C-02D1-44DF-B606-A35DF8506D5F}" presName="childText" presStyleLbl="conFgAcc1" presStyleIdx="0" presStyleCnt="7">
        <dgm:presLayoutVars>
          <dgm:bulletEnabled val="1"/>
        </dgm:presLayoutVars>
      </dgm:prSet>
      <dgm:spPr/>
    </dgm:pt>
    <dgm:pt modelId="{D7E01BC6-3640-4646-9D9A-AF8780C72894}" type="pres">
      <dgm:prSet presAssocID="{F00224AE-AC88-4BE4-9951-5F1C3FC407CB}" presName="spaceBetweenRectangles" presStyleCnt="0"/>
      <dgm:spPr/>
    </dgm:pt>
    <dgm:pt modelId="{B6EDA5E9-2293-46E7-AEE5-AAD1EDD5D919}" type="pres">
      <dgm:prSet presAssocID="{4DF5E7F2-5A9A-4C46-BDE2-0FF630CECB6B}" presName="parentLin" presStyleCnt="0"/>
      <dgm:spPr/>
    </dgm:pt>
    <dgm:pt modelId="{469B0F74-6D7B-47F4-AA38-B01EF387FBDC}" type="pres">
      <dgm:prSet presAssocID="{4DF5E7F2-5A9A-4C46-BDE2-0FF630CECB6B}" presName="parentLeftMargin" presStyleLbl="node1" presStyleIdx="0" presStyleCnt="7"/>
      <dgm:spPr/>
      <dgm:t>
        <a:bodyPr/>
        <a:lstStyle/>
        <a:p>
          <a:endParaRPr lang="en-IN"/>
        </a:p>
      </dgm:t>
    </dgm:pt>
    <dgm:pt modelId="{A0A6A389-2AD1-4EFA-91D3-CB3EC50B39A5}" type="pres">
      <dgm:prSet presAssocID="{4DF5E7F2-5A9A-4C46-BDE2-0FF630CECB6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FE3C63-7411-4578-A37A-D78FCF9B62CB}" type="pres">
      <dgm:prSet presAssocID="{4DF5E7F2-5A9A-4C46-BDE2-0FF630CECB6B}" presName="negativeSpace" presStyleCnt="0"/>
      <dgm:spPr/>
    </dgm:pt>
    <dgm:pt modelId="{5CD473B2-E033-4224-8CC7-AA4662341B73}" type="pres">
      <dgm:prSet presAssocID="{4DF5E7F2-5A9A-4C46-BDE2-0FF630CECB6B}" presName="childText" presStyleLbl="conFgAcc1" presStyleIdx="1" presStyleCnt="7">
        <dgm:presLayoutVars>
          <dgm:bulletEnabled val="1"/>
        </dgm:presLayoutVars>
      </dgm:prSet>
      <dgm:spPr/>
    </dgm:pt>
    <dgm:pt modelId="{D54B5DD6-C52F-40CE-92E7-4ECF517836D1}" type="pres">
      <dgm:prSet presAssocID="{12FED0F6-5D7B-417D-A053-7D0E093B5CB4}" presName="spaceBetweenRectangles" presStyleCnt="0"/>
      <dgm:spPr/>
    </dgm:pt>
    <dgm:pt modelId="{84A384A9-1A62-4D85-BEAD-0A9BC2A5A641}" type="pres">
      <dgm:prSet presAssocID="{97DA5761-1BB4-49B4-8D24-4B2B8C711E0E}" presName="parentLin" presStyleCnt="0"/>
      <dgm:spPr/>
    </dgm:pt>
    <dgm:pt modelId="{16950282-7028-4552-8A4A-195DEBFCEFC1}" type="pres">
      <dgm:prSet presAssocID="{97DA5761-1BB4-49B4-8D24-4B2B8C711E0E}" presName="parentLeftMargin" presStyleLbl="node1" presStyleIdx="1" presStyleCnt="7"/>
      <dgm:spPr/>
      <dgm:t>
        <a:bodyPr/>
        <a:lstStyle/>
        <a:p>
          <a:endParaRPr lang="en-IN"/>
        </a:p>
      </dgm:t>
    </dgm:pt>
    <dgm:pt modelId="{54E64EB2-F583-46A5-B2A3-64930568204C}" type="pres">
      <dgm:prSet presAssocID="{97DA5761-1BB4-49B4-8D24-4B2B8C711E0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E94096-0FBC-4371-B42F-E30511C12D7C}" type="pres">
      <dgm:prSet presAssocID="{97DA5761-1BB4-49B4-8D24-4B2B8C711E0E}" presName="negativeSpace" presStyleCnt="0"/>
      <dgm:spPr/>
    </dgm:pt>
    <dgm:pt modelId="{32CDC9D9-0F05-4376-82A9-F2DA253D4822}" type="pres">
      <dgm:prSet presAssocID="{97DA5761-1BB4-49B4-8D24-4B2B8C711E0E}" presName="childText" presStyleLbl="conFgAcc1" presStyleIdx="2" presStyleCnt="7">
        <dgm:presLayoutVars>
          <dgm:bulletEnabled val="1"/>
        </dgm:presLayoutVars>
      </dgm:prSet>
      <dgm:spPr/>
    </dgm:pt>
    <dgm:pt modelId="{C947A5CE-E7CD-44DB-ACF2-C548D02B06AC}" type="pres">
      <dgm:prSet presAssocID="{EBDB7C24-46F7-4DAC-8427-9307DE733697}" presName="spaceBetweenRectangles" presStyleCnt="0"/>
      <dgm:spPr/>
    </dgm:pt>
    <dgm:pt modelId="{FB5AE1CC-1E9B-4D4C-A08D-5668912897ED}" type="pres">
      <dgm:prSet presAssocID="{A5FF58C7-47E6-470B-9BCB-7623A2B594DD}" presName="parentLin" presStyleCnt="0"/>
      <dgm:spPr/>
    </dgm:pt>
    <dgm:pt modelId="{6E755179-2120-4555-A560-EA57C0F8F989}" type="pres">
      <dgm:prSet presAssocID="{A5FF58C7-47E6-470B-9BCB-7623A2B594DD}" presName="parentLeftMargin" presStyleLbl="node1" presStyleIdx="2" presStyleCnt="7"/>
      <dgm:spPr/>
      <dgm:t>
        <a:bodyPr/>
        <a:lstStyle/>
        <a:p>
          <a:endParaRPr lang="en-IN"/>
        </a:p>
      </dgm:t>
    </dgm:pt>
    <dgm:pt modelId="{6F5E47ED-16F1-4348-87F2-B1D39D77967B}" type="pres">
      <dgm:prSet presAssocID="{A5FF58C7-47E6-470B-9BCB-7623A2B594D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0165EE-61D8-4E9F-84CD-CB2C957BA9C9}" type="pres">
      <dgm:prSet presAssocID="{A5FF58C7-47E6-470B-9BCB-7623A2B594DD}" presName="negativeSpace" presStyleCnt="0"/>
      <dgm:spPr/>
    </dgm:pt>
    <dgm:pt modelId="{548BD770-9E1D-45CF-A44F-DA1BBED05B62}" type="pres">
      <dgm:prSet presAssocID="{A5FF58C7-47E6-470B-9BCB-7623A2B594DD}" presName="childText" presStyleLbl="conFgAcc1" presStyleIdx="3" presStyleCnt="7">
        <dgm:presLayoutVars>
          <dgm:bulletEnabled val="1"/>
        </dgm:presLayoutVars>
      </dgm:prSet>
      <dgm:spPr/>
    </dgm:pt>
    <dgm:pt modelId="{9478E79E-4574-4CA6-A03C-7C8A2092188E}" type="pres">
      <dgm:prSet presAssocID="{AE4D98DE-484F-4A23-BC4A-AD72DE1CCF21}" presName="spaceBetweenRectangles" presStyleCnt="0"/>
      <dgm:spPr/>
    </dgm:pt>
    <dgm:pt modelId="{8A8CD8DA-E771-4050-B647-839F4735AC93}" type="pres">
      <dgm:prSet presAssocID="{757E3A1B-053E-4260-9EA7-D0717A0A81B9}" presName="parentLin" presStyleCnt="0"/>
      <dgm:spPr/>
    </dgm:pt>
    <dgm:pt modelId="{E3B831DF-415B-49F5-8B3E-0157B22E75A1}" type="pres">
      <dgm:prSet presAssocID="{757E3A1B-053E-4260-9EA7-D0717A0A81B9}" presName="parentLeftMargin" presStyleLbl="node1" presStyleIdx="3" presStyleCnt="7"/>
      <dgm:spPr/>
      <dgm:t>
        <a:bodyPr/>
        <a:lstStyle/>
        <a:p>
          <a:endParaRPr lang="en-IN"/>
        </a:p>
      </dgm:t>
    </dgm:pt>
    <dgm:pt modelId="{251131E9-9157-4F16-8C1A-3A71AFF7E9DB}" type="pres">
      <dgm:prSet presAssocID="{757E3A1B-053E-4260-9EA7-D0717A0A81B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C9BC923-D9F3-4BE0-B971-9781B2825D30}" type="pres">
      <dgm:prSet presAssocID="{757E3A1B-053E-4260-9EA7-D0717A0A81B9}" presName="negativeSpace" presStyleCnt="0"/>
      <dgm:spPr/>
    </dgm:pt>
    <dgm:pt modelId="{520902EB-B550-4A99-82CA-08799F0D0C31}" type="pres">
      <dgm:prSet presAssocID="{757E3A1B-053E-4260-9EA7-D0717A0A81B9}" presName="childText" presStyleLbl="conFgAcc1" presStyleIdx="4" presStyleCnt="7">
        <dgm:presLayoutVars>
          <dgm:bulletEnabled val="1"/>
        </dgm:presLayoutVars>
      </dgm:prSet>
      <dgm:spPr/>
    </dgm:pt>
    <dgm:pt modelId="{5D98B202-197A-441A-87FD-79C109F4972D}" type="pres">
      <dgm:prSet presAssocID="{D615F8C5-8BB2-419B-9096-8AFD17C5C011}" presName="spaceBetweenRectangles" presStyleCnt="0"/>
      <dgm:spPr/>
    </dgm:pt>
    <dgm:pt modelId="{7B9F6B44-D68F-4648-94F8-927D368EDE71}" type="pres">
      <dgm:prSet presAssocID="{ED9899C4-FB0D-4420-942C-A3A294597E64}" presName="parentLin" presStyleCnt="0"/>
      <dgm:spPr/>
    </dgm:pt>
    <dgm:pt modelId="{B174E314-3401-4628-A790-752E39E7F95F}" type="pres">
      <dgm:prSet presAssocID="{ED9899C4-FB0D-4420-942C-A3A294597E64}" presName="parentLeftMargin" presStyleLbl="node1" presStyleIdx="4" presStyleCnt="7"/>
      <dgm:spPr/>
      <dgm:t>
        <a:bodyPr/>
        <a:lstStyle/>
        <a:p>
          <a:endParaRPr lang="en-IN"/>
        </a:p>
      </dgm:t>
    </dgm:pt>
    <dgm:pt modelId="{C7663313-9FEA-46CC-A900-1415640D4E02}" type="pres">
      <dgm:prSet presAssocID="{ED9899C4-FB0D-4420-942C-A3A294597E6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7388998-1F7D-400A-83C3-36B43C1F87C8}" type="pres">
      <dgm:prSet presAssocID="{ED9899C4-FB0D-4420-942C-A3A294597E64}" presName="negativeSpace" presStyleCnt="0"/>
      <dgm:spPr/>
    </dgm:pt>
    <dgm:pt modelId="{25C455B1-1D4F-4EB3-B92A-EA6D4D451B84}" type="pres">
      <dgm:prSet presAssocID="{ED9899C4-FB0D-4420-942C-A3A294597E64}" presName="childText" presStyleLbl="conFgAcc1" presStyleIdx="5" presStyleCnt="7">
        <dgm:presLayoutVars>
          <dgm:bulletEnabled val="1"/>
        </dgm:presLayoutVars>
      </dgm:prSet>
      <dgm:spPr/>
    </dgm:pt>
    <dgm:pt modelId="{7A340921-35BA-4554-AD97-3203C7256D34}" type="pres">
      <dgm:prSet presAssocID="{EABA193B-83F6-4395-A2F5-F7DE5A6613D9}" presName="spaceBetweenRectangles" presStyleCnt="0"/>
      <dgm:spPr/>
    </dgm:pt>
    <dgm:pt modelId="{292CCC2A-F411-42DC-8769-C84214BE3355}" type="pres">
      <dgm:prSet presAssocID="{1D09EDD6-D3D5-4A2C-9E87-D36ADA927B8D}" presName="parentLin" presStyleCnt="0"/>
      <dgm:spPr/>
    </dgm:pt>
    <dgm:pt modelId="{754E7BFF-C853-4E9C-B1D3-B3F4E07118A0}" type="pres">
      <dgm:prSet presAssocID="{1D09EDD6-D3D5-4A2C-9E87-D36ADA927B8D}" presName="parentLeftMargin" presStyleLbl="node1" presStyleIdx="5" presStyleCnt="7"/>
      <dgm:spPr/>
      <dgm:t>
        <a:bodyPr/>
        <a:lstStyle/>
        <a:p>
          <a:endParaRPr lang="en-IN"/>
        </a:p>
      </dgm:t>
    </dgm:pt>
    <dgm:pt modelId="{B455F382-E5FA-4BB2-9FF8-0E7E7943E556}" type="pres">
      <dgm:prSet presAssocID="{1D09EDD6-D3D5-4A2C-9E87-D36ADA927B8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58ABE93-E12F-473D-A4A4-7133CB4B394A}" type="pres">
      <dgm:prSet presAssocID="{1D09EDD6-D3D5-4A2C-9E87-D36ADA927B8D}" presName="negativeSpace" presStyleCnt="0"/>
      <dgm:spPr/>
    </dgm:pt>
    <dgm:pt modelId="{6CAB8D47-41E3-4EA1-ADAC-0B6675852AA7}" type="pres">
      <dgm:prSet presAssocID="{1D09EDD6-D3D5-4A2C-9E87-D36ADA927B8D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1FC7AE9-15BC-49BF-8A69-581AE2A496B1}" srcId="{8D1D4D0A-EEDC-4B16-B768-57EC4B46990D}" destId="{A5FF58C7-47E6-470B-9BCB-7623A2B594DD}" srcOrd="3" destOrd="0" parTransId="{619CC1E8-0709-4EC6-A2C5-A3D8944AD92E}" sibTransId="{AE4D98DE-484F-4A23-BC4A-AD72DE1CCF21}"/>
    <dgm:cxn modelId="{D2D57019-51CF-48F6-B927-56BD8A58D4A1}" type="presOf" srcId="{A5FF58C7-47E6-470B-9BCB-7623A2B594DD}" destId="{6F5E47ED-16F1-4348-87F2-B1D39D77967B}" srcOrd="1" destOrd="0" presId="urn:microsoft.com/office/officeart/2005/8/layout/list1"/>
    <dgm:cxn modelId="{5F4BBD31-BB82-4347-9020-675DED7BA68E}" type="presOf" srcId="{A5FF58C7-47E6-470B-9BCB-7623A2B594DD}" destId="{6E755179-2120-4555-A560-EA57C0F8F989}" srcOrd="0" destOrd="0" presId="urn:microsoft.com/office/officeart/2005/8/layout/list1"/>
    <dgm:cxn modelId="{14E75C45-3905-4CA2-B0B3-CE856D9E894F}" type="presOf" srcId="{1D09EDD6-D3D5-4A2C-9E87-D36ADA927B8D}" destId="{B455F382-E5FA-4BB2-9FF8-0E7E7943E556}" srcOrd="1" destOrd="0" presId="urn:microsoft.com/office/officeart/2005/8/layout/list1"/>
    <dgm:cxn modelId="{20E32A21-506D-4F61-8A22-729251FC2ADA}" srcId="{8D1D4D0A-EEDC-4B16-B768-57EC4B46990D}" destId="{ED9899C4-FB0D-4420-942C-A3A294597E64}" srcOrd="5" destOrd="0" parTransId="{029F3BA5-B98E-4015-906E-19622725E265}" sibTransId="{EABA193B-83F6-4395-A2F5-F7DE5A6613D9}"/>
    <dgm:cxn modelId="{28FD8CD4-86EE-48D2-B45A-9D49059673FE}" srcId="{8D1D4D0A-EEDC-4B16-B768-57EC4B46990D}" destId="{757E3A1B-053E-4260-9EA7-D0717A0A81B9}" srcOrd="4" destOrd="0" parTransId="{5E4A4FD9-E579-4A7A-93EB-F399C3A303BE}" sibTransId="{D615F8C5-8BB2-419B-9096-8AFD17C5C011}"/>
    <dgm:cxn modelId="{67C84F53-BF8F-4CBC-819A-954B1BC68A0A}" type="presOf" srcId="{ED9899C4-FB0D-4420-942C-A3A294597E64}" destId="{C7663313-9FEA-46CC-A900-1415640D4E02}" srcOrd="1" destOrd="0" presId="urn:microsoft.com/office/officeart/2005/8/layout/list1"/>
    <dgm:cxn modelId="{E9220511-CC90-4155-8977-4821BA4DFE2B}" type="presOf" srcId="{8D1D4D0A-EEDC-4B16-B768-57EC4B46990D}" destId="{DA158C8D-E537-4C62-8EFA-CBBD1EC9685A}" srcOrd="0" destOrd="0" presId="urn:microsoft.com/office/officeart/2005/8/layout/list1"/>
    <dgm:cxn modelId="{27F7FDE1-7ED0-40F5-80FB-D12C0DFA1529}" type="presOf" srcId="{1D09EDD6-D3D5-4A2C-9E87-D36ADA927B8D}" destId="{754E7BFF-C853-4E9C-B1D3-B3F4E07118A0}" srcOrd="0" destOrd="0" presId="urn:microsoft.com/office/officeart/2005/8/layout/list1"/>
    <dgm:cxn modelId="{CEE42E64-1C80-4349-8A7A-F9196CE541FE}" type="presOf" srcId="{9702E82C-02D1-44DF-B606-A35DF8506D5F}" destId="{BAA60661-1495-45F5-A362-3A5C120809EE}" srcOrd="0" destOrd="0" presId="urn:microsoft.com/office/officeart/2005/8/layout/list1"/>
    <dgm:cxn modelId="{5D53BC10-EE2B-4570-A0B0-C1825EE5246E}" type="presOf" srcId="{97DA5761-1BB4-49B4-8D24-4B2B8C711E0E}" destId="{16950282-7028-4552-8A4A-195DEBFCEFC1}" srcOrd="0" destOrd="0" presId="urn:microsoft.com/office/officeart/2005/8/layout/list1"/>
    <dgm:cxn modelId="{6537F50D-795D-4237-9952-646F7898904E}" srcId="{8D1D4D0A-EEDC-4B16-B768-57EC4B46990D}" destId="{9702E82C-02D1-44DF-B606-A35DF8506D5F}" srcOrd="0" destOrd="0" parTransId="{566B8B0F-300D-4A58-BED8-7DCCFE161FA5}" sibTransId="{F00224AE-AC88-4BE4-9951-5F1C3FC407CB}"/>
    <dgm:cxn modelId="{EBBDB06A-057E-47CF-9EB5-2386A8EE7343}" type="presOf" srcId="{757E3A1B-053E-4260-9EA7-D0717A0A81B9}" destId="{E3B831DF-415B-49F5-8B3E-0157B22E75A1}" srcOrd="0" destOrd="0" presId="urn:microsoft.com/office/officeart/2005/8/layout/list1"/>
    <dgm:cxn modelId="{4D91691E-64E8-4468-9E44-5CA2BE5753AF}" srcId="{8D1D4D0A-EEDC-4B16-B768-57EC4B46990D}" destId="{4DF5E7F2-5A9A-4C46-BDE2-0FF630CECB6B}" srcOrd="1" destOrd="0" parTransId="{40D35D81-1FB2-453E-AFAA-4F99EE7F4EFC}" sibTransId="{12FED0F6-5D7B-417D-A053-7D0E093B5CB4}"/>
    <dgm:cxn modelId="{076C4E4F-763C-4481-98C5-995E5CBA7445}" srcId="{8D1D4D0A-EEDC-4B16-B768-57EC4B46990D}" destId="{1D09EDD6-D3D5-4A2C-9E87-D36ADA927B8D}" srcOrd="6" destOrd="0" parTransId="{3B4B08EF-6267-4B55-898E-0C4EDFDA415A}" sibTransId="{234AF718-C7B7-4C54-8D21-299F9E5C51E8}"/>
    <dgm:cxn modelId="{010FDD91-2D56-4A45-AF30-7052B00E5AFC}" type="presOf" srcId="{4DF5E7F2-5A9A-4C46-BDE2-0FF630CECB6B}" destId="{A0A6A389-2AD1-4EFA-91D3-CB3EC50B39A5}" srcOrd="1" destOrd="0" presId="urn:microsoft.com/office/officeart/2005/8/layout/list1"/>
    <dgm:cxn modelId="{A5D1A61B-D48A-4427-9401-379A7886CECE}" type="presOf" srcId="{97DA5761-1BB4-49B4-8D24-4B2B8C711E0E}" destId="{54E64EB2-F583-46A5-B2A3-64930568204C}" srcOrd="1" destOrd="0" presId="urn:microsoft.com/office/officeart/2005/8/layout/list1"/>
    <dgm:cxn modelId="{36753E30-8F35-4EA2-8DFD-ECEEDB3D570C}" type="presOf" srcId="{757E3A1B-053E-4260-9EA7-D0717A0A81B9}" destId="{251131E9-9157-4F16-8C1A-3A71AFF7E9DB}" srcOrd="1" destOrd="0" presId="urn:microsoft.com/office/officeart/2005/8/layout/list1"/>
    <dgm:cxn modelId="{6DA53EA1-261F-49A9-B31A-74EF435F5385}" type="presOf" srcId="{4DF5E7F2-5A9A-4C46-BDE2-0FF630CECB6B}" destId="{469B0F74-6D7B-47F4-AA38-B01EF387FBDC}" srcOrd="0" destOrd="0" presId="urn:microsoft.com/office/officeart/2005/8/layout/list1"/>
    <dgm:cxn modelId="{B8012D07-A225-4C5F-A0A6-043153437B5C}" srcId="{8D1D4D0A-EEDC-4B16-B768-57EC4B46990D}" destId="{97DA5761-1BB4-49B4-8D24-4B2B8C711E0E}" srcOrd="2" destOrd="0" parTransId="{64C93F10-DFD5-45E9-BF25-3A126E63CCB3}" sibTransId="{EBDB7C24-46F7-4DAC-8427-9307DE733697}"/>
    <dgm:cxn modelId="{79CBDACD-ECA7-4343-A318-8F2C8D351350}" type="presOf" srcId="{9702E82C-02D1-44DF-B606-A35DF8506D5F}" destId="{5BA93515-8986-4057-B5E0-0B0BDE4F7944}" srcOrd="1" destOrd="0" presId="urn:microsoft.com/office/officeart/2005/8/layout/list1"/>
    <dgm:cxn modelId="{B89C9136-7ECA-418E-8FAD-006862D58EC9}" type="presOf" srcId="{ED9899C4-FB0D-4420-942C-A3A294597E64}" destId="{B174E314-3401-4628-A790-752E39E7F95F}" srcOrd="0" destOrd="0" presId="urn:microsoft.com/office/officeart/2005/8/layout/list1"/>
    <dgm:cxn modelId="{EB671D0C-6576-48F6-B159-F6DB738D64E1}" type="presParOf" srcId="{DA158C8D-E537-4C62-8EFA-CBBD1EC9685A}" destId="{E3B836A9-4ED6-470E-98A0-89E56C3461CD}" srcOrd="0" destOrd="0" presId="urn:microsoft.com/office/officeart/2005/8/layout/list1"/>
    <dgm:cxn modelId="{614C35A7-9445-47FF-939E-1D786CA12877}" type="presParOf" srcId="{E3B836A9-4ED6-470E-98A0-89E56C3461CD}" destId="{BAA60661-1495-45F5-A362-3A5C120809EE}" srcOrd="0" destOrd="0" presId="urn:microsoft.com/office/officeart/2005/8/layout/list1"/>
    <dgm:cxn modelId="{C7EAC704-7190-4343-9D19-2508A3F606CE}" type="presParOf" srcId="{E3B836A9-4ED6-470E-98A0-89E56C3461CD}" destId="{5BA93515-8986-4057-B5E0-0B0BDE4F7944}" srcOrd="1" destOrd="0" presId="urn:microsoft.com/office/officeart/2005/8/layout/list1"/>
    <dgm:cxn modelId="{A3F4B390-541D-4F38-B418-6368D0F95185}" type="presParOf" srcId="{DA158C8D-E537-4C62-8EFA-CBBD1EC9685A}" destId="{AFA76408-3EB8-495D-93BD-9BE197724FA8}" srcOrd="1" destOrd="0" presId="urn:microsoft.com/office/officeart/2005/8/layout/list1"/>
    <dgm:cxn modelId="{89DD1897-8B6D-4509-A9DB-19C793798AEB}" type="presParOf" srcId="{DA158C8D-E537-4C62-8EFA-CBBD1EC9685A}" destId="{31B1DE3B-2DA4-4995-B0EB-FF25B6CBE8D5}" srcOrd="2" destOrd="0" presId="urn:microsoft.com/office/officeart/2005/8/layout/list1"/>
    <dgm:cxn modelId="{D2E22253-F5CD-4FF4-B559-BCE99B27532D}" type="presParOf" srcId="{DA158C8D-E537-4C62-8EFA-CBBD1EC9685A}" destId="{D7E01BC6-3640-4646-9D9A-AF8780C72894}" srcOrd="3" destOrd="0" presId="urn:microsoft.com/office/officeart/2005/8/layout/list1"/>
    <dgm:cxn modelId="{07007E53-02A8-465F-973F-E299C98DA4AD}" type="presParOf" srcId="{DA158C8D-E537-4C62-8EFA-CBBD1EC9685A}" destId="{B6EDA5E9-2293-46E7-AEE5-AAD1EDD5D919}" srcOrd="4" destOrd="0" presId="urn:microsoft.com/office/officeart/2005/8/layout/list1"/>
    <dgm:cxn modelId="{1FEA2B67-7CD3-48F7-9A2C-8005AC670BD5}" type="presParOf" srcId="{B6EDA5E9-2293-46E7-AEE5-AAD1EDD5D919}" destId="{469B0F74-6D7B-47F4-AA38-B01EF387FBDC}" srcOrd="0" destOrd="0" presId="urn:microsoft.com/office/officeart/2005/8/layout/list1"/>
    <dgm:cxn modelId="{75DBF145-A039-45E2-A7EB-820AA2A09AB4}" type="presParOf" srcId="{B6EDA5E9-2293-46E7-AEE5-AAD1EDD5D919}" destId="{A0A6A389-2AD1-4EFA-91D3-CB3EC50B39A5}" srcOrd="1" destOrd="0" presId="urn:microsoft.com/office/officeart/2005/8/layout/list1"/>
    <dgm:cxn modelId="{8D91E3CC-58E1-498F-8FD0-A3AEBE6772C1}" type="presParOf" srcId="{DA158C8D-E537-4C62-8EFA-CBBD1EC9685A}" destId="{01FE3C63-7411-4578-A37A-D78FCF9B62CB}" srcOrd="5" destOrd="0" presId="urn:microsoft.com/office/officeart/2005/8/layout/list1"/>
    <dgm:cxn modelId="{4F929C88-4AC2-4753-A5C1-9E879FBC9275}" type="presParOf" srcId="{DA158C8D-E537-4C62-8EFA-CBBD1EC9685A}" destId="{5CD473B2-E033-4224-8CC7-AA4662341B73}" srcOrd="6" destOrd="0" presId="urn:microsoft.com/office/officeart/2005/8/layout/list1"/>
    <dgm:cxn modelId="{9663D50A-E629-403C-ABCB-5323DA71E143}" type="presParOf" srcId="{DA158C8D-E537-4C62-8EFA-CBBD1EC9685A}" destId="{D54B5DD6-C52F-40CE-92E7-4ECF517836D1}" srcOrd="7" destOrd="0" presId="urn:microsoft.com/office/officeart/2005/8/layout/list1"/>
    <dgm:cxn modelId="{9CF08EBC-AC0A-405D-A3DE-302967EB5338}" type="presParOf" srcId="{DA158C8D-E537-4C62-8EFA-CBBD1EC9685A}" destId="{84A384A9-1A62-4D85-BEAD-0A9BC2A5A641}" srcOrd="8" destOrd="0" presId="urn:microsoft.com/office/officeart/2005/8/layout/list1"/>
    <dgm:cxn modelId="{7CFF506B-BD89-4EC2-80F9-C0A7C2A26506}" type="presParOf" srcId="{84A384A9-1A62-4D85-BEAD-0A9BC2A5A641}" destId="{16950282-7028-4552-8A4A-195DEBFCEFC1}" srcOrd="0" destOrd="0" presId="urn:microsoft.com/office/officeart/2005/8/layout/list1"/>
    <dgm:cxn modelId="{4C6A4BD6-0412-4E41-B809-8171E98646F0}" type="presParOf" srcId="{84A384A9-1A62-4D85-BEAD-0A9BC2A5A641}" destId="{54E64EB2-F583-46A5-B2A3-64930568204C}" srcOrd="1" destOrd="0" presId="urn:microsoft.com/office/officeart/2005/8/layout/list1"/>
    <dgm:cxn modelId="{E2F72A0C-7D81-4564-9582-28E3AE2C407E}" type="presParOf" srcId="{DA158C8D-E537-4C62-8EFA-CBBD1EC9685A}" destId="{C9E94096-0FBC-4371-B42F-E30511C12D7C}" srcOrd="9" destOrd="0" presId="urn:microsoft.com/office/officeart/2005/8/layout/list1"/>
    <dgm:cxn modelId="{12391FFC-334E-4D04-B460-7F72566AB883}" type="presParOf" srcId="{DA158C8D-E537-4C62-8EFA-CBBD1EC9685A}" destId="{32CDC9D9-0F05-4376-82A9-F2DA253D4822}" srcOrd="10" destOrd="0" presId="urn:microsoft.com/office/officeart/2005/8/layout/list1"/>
    <dgm:cxn modelId="{9A739B32-BBE5-46F5-8BF6-58931A3B484C}" type="presParOf" srcId="{DA158C8D-E537-4C62-8EFA-CBBD1EC9685A}" destId="{C947A5CE-E7CD-44DB-ACF2-C548D02B06AC}" srcOrd="11" destOrd="0" presId="urn:microsoft.com/office/officeart/2005/8/layout/list1"/>
    <dgm:cxn modelId="{F2345175-AA02-444D-B242-53695126308E}" type="presParOf" srcId="{DA158C8D-E537-4C62-8EFA-CBBD1EC9685A}" destId="{FB5AE1CC-1E9B-4D4C-A08D-5668912897ED}" srcOrd="12" destOrd="0" presId="urn:microsoft.com/office/officeart/2005/8/layout/list1"/>
    <dgm:cxn modelId="{E9565C51-CCE7-417D-899A-0398A6E0BB82}" type="presParOf" srcId="{FB5AE1CC-1E9B-4D4C-A08D-5668912897ED}" destId="{6E755179-2120-4555-A560-EA57C0F8F989}" srcOrd="0" destOrd="0" presId="urn:microsoft.com/office/officeart/2005/8/layout/list1"/>
    <dgm:cxn modelId="{48BE5977-50F9-4A5E-BC51-443A9EC80881}" type="presParOf" srcId="{FB5AE1CC-1E9B-4D4C-A08D-5668912897ED}" destId="{6F5E47ED-16F1-4348-87F2-B1D39D77967B}" srcOrd="1" destOrd="0" presId="urn:microsoft.com/office/officeart/2005/8/layout/list1"/>
    <dgm:cxn modelId="{74FE986F-70E9-4E56-A841-2A64EED0342A}" type="presParOf" srcId="{DA158C8D-E537-4C62-8EFA-CBBD1EC9685A}" destId="{F80165EE-61D8-4E9F-84CD-CB2C957BA9C9}" srcOrd="13" destOrd="0" presId="urn:microsoft.com/office/officeart/2005/8/layout/list1"/>
    <dgm:cxn modelId="{D6C9660B-F121-4DC8-852F-969D1C55F260}" type="presParOf" srcId="{DA158C8D-E537-4C62-8EFA-CBBD1EC9685A}" destId="{548BD770-9E1D-45CF-A44F-DA1BBED05B62}" srcOrd="14" destOrd="0" presId="urn:microsoft.com/office/officeart/2005/8/layout/list1"/>
    <dgm:cxn modelId="{66A6103E-6E46-4A3E-8AD3-CCD09445BD14}" type="presParOf" srcId="{DA158C8D-E537-4C62-8EFA-CBBD1EC9685A}" destId="{9478E79E-4574-4CA6-A03C-7C8A2092188E}" srcOrd="15" destOrd="0" presId="urn:microsoft.com/office/officeart/2005/8/layout/list1"/>
    <dgm:cxn modelId="{0CA83690-657A-4200-B316-60CCCB7DA34B}" type="presParOf" srcId="{DA158C8D-E537-4C62-8EFA-CBBD1EC9685A}" destId="{8A8CD8DA-E771-4050-B647-839F4735AC93}" srcOrd="16" destOrd="0" presId="urn:microsoft.com/office/officeart/2005/8/layout/list1"/>
    <dgm:cxn modelId="{45CC210F-4BBF-469C-93B2-B9363781FEA5}" type="presParOf" srcId="{8A8CD8DA-E771-4050-B647-839F4735AC93}" destId="{E3B831DF-415B-49F5-8B3E-0157B22E75A1}" srcOrd="0" destOrd="0" presId="urn:microsoft.com/office/officeart/2005/8/layout/list1"/>
    <dgm:cxn modelId="{5DA9329A-B471-4B19-90B4-4D32AF3F0E50}" type="presParOf" srcId="{8A8CD8DA-E771-4050-B647-839F4735AC93}" destId="{251131E9-9157-4F16-8C1A-3A71AFF7E9DB}" srcOrd="1" destOrd="0" presId="urn:microsoft.com/office/officeart/2005/8/layout/list1"/>
    <dgm:cxn modelId="{689D6BBC-ADB6-435F-9547-6075FD7C6E85}" type="presParOf" srcId="{DA158C8D-E537-4C62-8EFA-CBBD1EC9685A}" destId="{6C9BC923-D9F3-4BE0-B971-9781B2825D30}" srcOrd="17" destOrd="0" presId="urn:microsoft.com/office/officeart/2005/8/layout/list1"/>
    <dgm:cxn modelId="{251E321A-977E-424D-8B37-C0AAE7A0026B}" type="presParOf" srcId="{DA158C8D-E537-4C62-8EFA-CBBD1EC9685A}" destId="{520902EB-B550-4A99-82CA-08799F0D0C31}" srcOrd="18" destOrd="0" presId="urn:microsoft.com/office/officeart/2005/8/layout/list1"/>
    <dgm:cxn modelId="{9272439D-732C-474E-85D1-71A3CA03DA13}" type="presParOf" srcId="{DA158C8D-E537-4C62-8EFA-CBBD1EC9685A}" destId="{5D98B202-197A-441A-87FD-79C109F4972D}" srcOrd="19" destOrd="0" presId="urn:microsoft.com/office/officeart/2005/8/layout/list1"/>
    <dgm:cxn modelId="{821D3DCC-0E77-4A3D-988A-28FABEEDF8CC}" type="presParOf" srcId="{DA158C8D-E537-4C62-8EFA-CBBD1EC9685A}" destId="{7B9F6B44-D68F-4648-94F8-927D368EDE71}" srcOrd="20" destOrd="0" presId="urn:microsoft.com/office/officeart/2005/8/layout/list1"/>
    <dgm:cxn modelId="{E0CB777A-27A9-44EB-86B5-BC2119D939C0}" type="presParOf" srcId="{7B9F6B44-D68F-4648-94F8-927D368EDE71}" destId="{B174E314-3401-4628-A790-752E39E7F95F}" srcOrd="0" destOrd="0" presId="urn:microsoft.com/office/officeart/2005/8/layout/list1"/>
    <dgm:cxn modelId="{D66C016F-B45A-46C4-81BE-DDD02CE7E7CE}" type="presParOf" srcId="{7B9F6B44-D68F-4648-94F8-927D368EDE71}" destId="{C7663313-9FEA-46CC-A900-1415640D4E02}" srcOrd="1" destOrd="0" presId="urn:microsoft.com/office/officeart/2005/8/layout/list1"/>
    <dgm:cxn modelId="{398F4292-BBF0-4F41-8B53-514A410F8705}" type="presParOf" srcId="{DA158C8D-E537-4C62-8EFA-CBBD1EC9685A}" destId="{77388998-1F7D-400A-83C3-36B43C1F87C8}" srcOrd="21" destOrd="0" presId="urn:microsoft.com/office/officeart/2005/8/layout/list1"/>
    <dgm:cxn modelId="{E0E8AB2B-4DC7-489F-ACEB-4E458DF7E899}" type="presParOf" srcId="{DA158C8D-E537-4C62-8EFA-CBBD1EC9685A}" destId="{25C455B1-1D4F-4EB3-B92A-EA6D4D451B84}" srcOrd="22" destOrd="0" presId="urn:microsoft.com/office/officeart/2005/8/layout/list1"/>
    <dgm:cxn modelId="{2E8BBC5C-471E-4D3C-B725-1F8CCA08F3AE}" type="presParOf" srcId="{DA158C8D-E537-4C62-8EFA-CBBD1EC9685A}" destId="{7A340921-35BA-4554-AD97-3203C7256D34}" srcOrd="23" destOrd="0" presId="urn:microsoft.com/office/officeart/2005/8/layout/list1"/>
    <dgm:cxn modelId="{E1BBDE7A-2062-4DC2-B60C-0F17C608A603}" type="presParOf" srcId="{DA158C8D-E537-4C62-8EFA-CBBD1EC9685A}" destId="{292CCC2A-F411-42DC-8769-C84214BE3355}" srcOrd="24" destOrd="0" presId="urn:microsoft.com/office/officeart/2005/8/layout/list1"/>
    <dgm:cxn modelId="{398458BE-41D2-4B75-BB36-E0E8A02C4525}" type="presParOf" srcId="{292CCC2A-F411-42DC-8769-C84214BE3355}" destId="{754E7BFF-C853-4E9C-B1D3-B3F4E07118A0}" srcOrd="0" destOrd="0" presId="urn:microsoft.com/office/officeart/2005/8/layout/list1"/>
    <dgm:cxn modelId="{178864E9-7E16-4317-85F2-42DA8F8785B3}" type="presParOf" srcId="{292CCC2A-F411-42DC-8769-C84214BE3355}" destId="{B455F382-E5FA-4BB2-9FF8-0E7E7943E556}" srcOrd="1" destOrd="0" presId="urn:microsoft.com/office/officeart/2005/8/layout/list1"/>
    <dgm:cxn modelId="{CD2C6044-3D00-4BF6-8EDE-C31D492FD6F8}" type="presParOf" srcId="{DA158C8D-E537-4C62-8EFA-CBBD1EC9685A}" destId="{958ABE93-E12F-473D-A4A4-7133CB4B394A}" srcOrd="25" destOrd="0" presId="urn:microsoft.com/office/officeart/2005/8/layout/list1"/>
    <dgm:cxn modelId="{8C0E5D67-9E27-4DFA-9D71-8D1C78B31DC5}" type="presParOf" srcId="{DA158C8D-E537-4C62-8EFA-CBBD1EC9685A}" destId="{6CAB8D47-41E3-4EA1-ADAC-0B6675852AA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5154F9-7B03-4D5E-832E-35D0F0C560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7FDEAA2-571F-489D-A2D2-9E53FA19619B}">
      <dgm:prSet phldrT="[Text]" custT="1"/>
      <dgm:spPr/>
      <dgm:t>
        <a:bodyPr/>
        <a:lstStyle/>
        <a:p>
          <a:r>
            <a:rPr lang="en-US" sz="1800" b="1" dirty="0" smtClean="0"/>
            <a:t>Dark green faces</a:t>
          </a:r>
          <a:endParaRPr lang="en-IN" sz="1800" b="1" dirty="0"/>
        </a:p>
      </dgm:t>
    </dgm:pt>
    <dgm:pt modelId="{DC34C03B-D775-441E-821E-7E204FEECC10}" type="parTrans" cxnId="{A1BEC755-DF82-4A4C-8F85-BEFA6229A679}">
      <dgm:prSet/>
      <dgm:spPr/>
      <dgm:t>
        <a:bodyPr/>
        <a:lstStyle/>
        <a:p>
          <a:endParaRPr lang="en-IN"/>
        </a:p>
      </dgm:t>
    </dgm:pt>
    <dgm:pt modelId="{96CEC4F8-9562-40A8-A1A3-022781652849}" type="sibTrans" cxnId="{A1BEC755-DF82-4A4C-8F85-BEFA6229A679}">
      <dgm:prSet/>
      <dgm:spPr/>
      <dgm:t>
        <a:bodyPr/>
        <a:lstStyle/>
        <a:p>
          <a:endParaRPr lang="en-IN"/>
        </a:p>
      </dgm:t>
    </dgm:pt>
    <dgm:pt modelId="{80880B72-5583-4390-8BE2-E2BF6C6B7BC6}">
      <dgm:prSet phldrT="[Text]" custT="1"/>
      <dgm:spPr/>
      <dgm:t>
        <a:bodyPr/>
        <a:lstStyle/>
        <a:p>
          <a:r>
            <a:rPr lang="en-US" sz="2000" b="1" dirty="0" smtClean="0"/>
            <a:t>Severe diarrhea in heavy infestation</a:t>
          </a:r>
          <a:endParaRPr lang="en-IN" sz="2000" b="1" dirty="0"/>
        </a:p>
      </dgm:t>
    </dgm:pt>
    <dgm:pt modelId="{E63FC82D-DA6C-427E-9963-CB517158F93B}" type="parTrans" cxnId="{68FCA037-9085-4B79-ABFE-28A10F75F20D}">
      <dgm:prSet/>
      <dgm:spPr/>
      <dgm:t>
        <a:bodyPr/>
        <a:lstStyle/>
        <a:p>
          <a:endParaRPr lang="en-IN"/>
        </a:p>
      </dgm:t>
    </dgm:pt>
    <dgm:pt modelId="{049F656C-5482-4C5A-824A-D394A806569F}" type="sibTrans" cxnId="{68FCA037-9085-4B79-ABFE-28A10F75F20D}">
      <dgm:prSet/>
      <dgm:spPr/>
      <dgm:t>
        <a:bodyPr/>
        <a:lstStyle/>
        <a:p>
          <a:endParaRPr lang="en-IN"/>
        </a:p>
      </dgm:t>
    </dgm:pt>
    <dgm:pt modelId="{C32F68A9-5530-4CB2-9EBE-8227ADA6EE37}">
      <dgm:prSet phldrT="[Text]" custT="1"/>
      <dgm:spPr/>
      <dgm:t>
        <a:bodyPr/>
        <a:lstStyle/>
        <a:p>
          <a:r>
            <a:rPr lang="en-US" sz="1800" b="1" dirty="0" smtClean="0"/>
            <a:t>In chronic cases faces semisolid with excess mucous and occasionally blood</a:t>
          </a:r>
          <a:endParaRPr lang="en-IN" sz="1800" b="1" dirty="0"/>
        </a:p>
      </dgm:t>
    </dgm:pt>
    <dgm:pt modelId="{8EBC0F7D-B940-487C-BE0D-C1EC832B29B7}" type="parTrans" cxnId="{AEB6B6E1-C022-42A8-BBDF-ECEE126DE584}">
      <dgm:prSet/>
      <dgm:spPr/>
      <dgm:t>
        <a:bodyPr/>
        <a:lstStyle/>
        <a:p>
          <a:endParaRPr lang="en-IN"/>
        </a:p>
      </dgm:t>
    </dgm:pt>
    <dgm:pt modelId="{E0656082-92C7-4796-A2B1-FD4EF3E6C814}" type="sibTrans" cxnId="{AEB6B6E1-C022-42A8-BBDF-ECEE126DE584}">
      <dgm:prSet/>
      <dgm:spPr/>
      <dgm:t>
        <a:bodyPr/>
        <a:lstStyle/>
        <a:p>
          <a:endParaRPr lang="en-IN"/>
        </a:p>
      </dgm:t>
    </dgm:pt>
    <dgm:pt modelId="{BCE672EA-9E96-4428-AE09-A6A004E33925}" type="pres">
      <dgm:prSet presAssocID="{A65154F9-7B03-4D5E-832E-35D0F0C560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2E18383-A9CD-40C9-A8AD-F064D17EA019}" type="pres">
      <dgm:prSet presAssocID="{87FDEAA2-571F-489D-A2D2-9E53FA19619B}" presName="parentLin" presStyleCnt="0"/>
      <dgm:spPr/>
    </dgm:pt>
    <dgm:pt modelId="{3D7E0A95-731F-4D5A-83C8-0C8EC96B25A1}" type="pres">
      <dgm:prSet presAssocID="{87FDEAA2-571F-489D-A2D2-9E53FA19619B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F099A875-2CA7-4AF3-BADA-867F99F5DF84}" type="pres">
      <dgm:prSet presAssocID="{87FDEAA2-571F-489D-A2D2-9E53FA19619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5AA7CFE-6063-4EC5-A79C-7F9053B27889}" type="pres">
      <dgm:prSet presAssocID="{87FDEAA2-571F-489D-A2D2-9E53FA19619B}" presName="negativeSpace" presStyleCnt="0"/>
      <dgm:spPr/>
    </dgm:pt>
    <dgm:pt modelId="{11EC3369-5D68-45F0-8EDF-6788E80DCCA5}" type="pres">
      <dgm:prSet presAssocID="{87FDEAA2-571F-489D-A2D2-9E53FA19619B}" presName="childText" presStyleLbl="conFgAcc1" presStyleIdx="0" presStyleCnt="3">
        <dgm:presLayoutVars>
          <dgm:bulletEnabled val="1"/>
        </dgm:presLayoutVars>
      </dgm:prSet>
      <dgm:spPr/>
    </dgm:pt>
    <dgm:pt modelId="{7B5A8DE2-CEEF-4C59-A8AE-2CB4D025CFDB}" type="pres">
      <dgm:prSet presAssocID="{96CEC4F8-9562-40A8-A1A3-022781652849}" presName="spaceBetweenRectangles" presStyleCnt="0"/>
      <dgm:spPr/>
    </dgm:pt>
    <dgm:pt modelId="{BEBADD9F-EACA-4957-A046-057C734B7AB6}" type="pres">
      <dgm:prSet presAssocID="{80880B72-5583-4390-8BE2-E2BF6C6B7BC6}" presName="parentLin" presStyleCnt="0"/>
      <dgm:spPr/>
    </dgm:pt>
    <dgm:pt modelId="{358E352C-E17F-4CD7-9F7C-4173513A9654}" type="pres">
      <dgm:prSet presAssocID="{80880B72-5583-4390-8BE2-E2BF6C6B7BC6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A60F5C79-0A8C-4E2A-8C06-2EACEBD10260}" type="pres">
      <dgm:prSet presAssocID="{80880B72-5583-4390-8BE2-E2BF6C6B7BC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C619F6-BEB1-4434-A310-F831E0EDE6C5}" type="pres">
      <dgm:prSet presAssocID="{80880B72-5583-4390-8BE2-E2BF6C6B7BC6}" presName="negativeSpace" presStyleCnt="0"/>
      <dgm:spPr/>
    </dgm:pt>
    <dgm:pt modelId="{28E2EB4E-FC48-4B1A-AEA9-D10F27BCD8BC}" type="pres">
      <dgm:prSet presAssocID="{80880B72-5583-4390-8BE2-E2BF6C6B7BC6}" presName="childText" presStyleLbl="conFgAcc1" presStyleIdx="1" presStyleCnt="3">
        <dgm:presLayoutVars>
          <dgm:bulletEnabled val="1"/>
        </dgm:presLayoutVars>
      </dgm:prSet>
      <dgm:spPr/>
    </dgm:pt>
    <dgm:pt modelId="{FCE649BA-7A3D-42E1-B1B2-57ADA82F222C}" type="pres">
      <dgm:prSet presAssocID="{049F656C-5482-4C5A-824A-D394A806569F}" presName="spaceBetweenRectangles" presStyleCnt="0"/>
      <dgm:spPr/>
    </dgm:pt>
    <dgm:pt modelId="{B1A79410-3283-4F19-9227-EE317D092CF1}" type="pres">
      <dgm:prSet presAssocID="{C32F68A9-5530-4CB2-9EBE-8227ADA6EE37}" presName="parentLin" presStyleCnt="0"/>
      <dgm:spPr/>
    </dgm:pt>
    <dgm:pt modelId="{ED35A9CD-F5EF-4094-90BE-18ECB6041235}" type="pres">
      <dgm:prSet presAssocID="{C32F68A9-5530-4CB2-9EBE-8227ADA6EE37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6FA52812-DBFC-4917-99EB-9709E1C036A7}" type="pres">
      <dgm:prSet presAssocID="{C32F68A9-5530-4CB2-9EBE-8227ADA6EE3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F258F6-FCBD-495E-8B0F-21AEB06724AF}" type="pres">
      <dgm:prSet presAssocID="{C32F68A9-5530-4CB2-9EBE-8227ADA6EE37}" presName="negativeSpace" presStyleCnt="0"/>
      <dgm:spPr/>
    </dgm:pt>
    <dgm:pt modelId="{97A56744-F3D2-4553-8B41-9A08C55FED55}" type="pres">
      <dgm:prSet presAssocID="{C32F68A9-5530-4CB2-9EBE-8227ADA6EE3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96C1657-BB2B-4B98-8482-6F083306E6C1}" type="presOf" srcId="{87FDEAA2-571F-489D-A2D2-9E53FA19619B}" destId="{3D7E0A95-731F-4D5A-83C8-0C8EC96B25A1}" srcOrd="0" destOrd="0" presId="urn:microsoft.com/office/officeart/2005/8/layout/list1"/>
    <dgm:cxn modelId="{75D7E313-C4CB-4F4A-A354-2B462C042BE8}" type="presOf" srcId="{A65154F9-7B03-4D5E-832E-35D0F0C56040}" destId="{BCE672EA-9E96-4428-AE09-A6A004E33925}" srcOrd="0" destOrd="0" presId="urn:microsoft.com/office/officeart/2005/8/layout/list1"/>
    <dgm:cxn modelId="{AEB6B6E1-C022-42A8-BBDF-ECEE126DE584}" srcId="{A65154F9-7B03-4D5E-832E-35D0F0C56040}" destId="{C32F68A9-5530-4CB2-9EBE-8227ADA6EE37}" srcOrd="2" destOrd="0" parTransId="{8EBC0F7D-B940-487C-BE0D-C1EC832B29B7}" sibTransId="{E0656082-92C7-4796-A2B1-FD4EF3E6C814}"/>
    <dgm:cxn modelId="{0B34B9B7-D941-48B9-A07C-12B2D20165D3}" type="presOf" srcId="{80880B72-5583-4390-8BE2-E2BF6C6B7BC6}" destId="{358E352C-E17F-4CD7-9F7C-4173513A9654}" srcOrd="0" destOrd="0" presId="urn:microsoft.com/office/officeart/2005/8/layout/list1"/>
    <dgm:cxn modelId="{2E0DA471-9B55-48AF-A7A4-02BC75EE5548}" type="presOf" srcId="{C32F68A9-5530-4CB2-9EBE-8227ADA6EE37}" destId="{6FA52812-DBFC-4917-99EB-9709E1C036A7}" srcOrd="1" destOrd="0" presId="urn:microsoft.com/office/officeart/2005/8/layout/list1"/>
    <dgm:cxn modelId="{68FCA037-9085-4B79-ABFE-28A10F75F20D}" srcId="{A65154F9-7B03-4D5E-832E-35D0F0C56040}" destId="{80880B72-5583-4390-8BE2-E2BF6C6B7BC6}" srcOrd="1" destOrd="0" parTransId="{E63FC82D-DA6C-427E-9963-CB517158F93B}" sibTransId="{049F656C-5482-4C5A-824A-D394A806569F}"/>
    <dgm:cxn modelId="{A1BEC755-DF82-4A4C-8F85-BEFA6229A679}" srcId="{A65154F9-7B03-4D5E-832E-35D0F0C56040}" destId="{87FDEAA2-571F-489D-A2D2-9E53FA19619B}" srcOrd="0" destOrd="0" parTransId="{DC34C03B-D775-441E-821E-7E204FEECC10}" sibTransId="{96CEC4F8-9562-40A8-A1A3-022781652849}"/>
    <dgm:cxn modelId="{B5C83846-9456-4D10-9F9E-D5ED05D32346}" type="presOf" srcId="{87FDEAA2-571F-489D-A2D2-9E53FA19619B}" destId="{F099A875-2CA7-4AF3-BADA-867F99F5DF84}" srcOrd="1" destOrd="0" presId="urn:microsoft.com/office/officeart/2005/8/layout/list1"/>
    <dgm:cxn modelId="{37DD6109-C9B8-4FB7-8A3F-EEA64A3BAB7B}" type="presOf" srcId="{80880B72-5583-4390-8BE2-E2BF6C6B7BC6}" destId="{A60F5C79-0A8C-4E2A-8C06-2EACEBD10260}" srcOrd="1" destOrd="0" presId="urn:microsoft.com/office/officeart/2005/8/layout/list1"/>
    <dgm:cxn modelId="{DDA850F2-7124-42F5-ADC5-E48DD3070E14}" type="presOf" srcId="{C32F68A9-5530-4CB2-9EBE-8227ADA6EE37}" destId="{ED35A9CD-F5EF-4094-90BE-18ECB6041235}" srcOrd="0" destOrd="0" presId="urn:microsoft.com/office/officeart/2005/8/layout/list1"/>
    <dgm:cxn modelId="{4BBDD83E-ED60-4627-B26B-4CC61E565EA0}" type="presParOf" srcId="{BCE672EA-9E96-4428-AE09-A6A004E33925}" destId="{22E18383-A9CD-40C9-A8AD-F064D17EA019}" srcOrd="0" destOrd="0" presId="urn:microsoft.com/office/officeart/2005/8/layout/list1"/>
    <dgm:cxn modelId="{CC91F49E-D964-4721-8B20-A6AE5B936E56}" type="presParOf" srcId="{22E18383-A9CD-40C9-A8AD-F064D17EA019}" destId="{3D7E0A95-731F-4D5A-83C8-0C8EC96B25A1}" srcOrd="0" destOrd="0" presId="urn:microsoft.com/office/officeart/2005/8/layout/list1"/>
    <dgm:cxn modelId="{88D4EABE-21F4-49BC-8EB2-85491D6DA456}" type="presParOf" srcId="{22E18383-A9CD-40C9-A8AD-F064D17EA019}" destId="{F099A875-2CA7-4AF3-BADA-867F99F5DF84}" srcOrd="1" destOrd="0" presId="urn:microsoft.com/office/officeart/2005/8/layout/list1"/>
    <dgm:cxn modelId="{72B802AB-7385-4154-AFA9-257817876344}" type="presParOf" srcId="{BCE672EA-9E96-4428-AE09-A6A004E33925}" destId="{25AA7CFE-6063-4EC5-A79C-7F9053B27889}" srcOrd="1" destOrd="0" presId="urn:microsoft.com/office/officeart/2005/8/layout/list1"/>
    <dgm:cxn modelId="{5423C31B-FC8E-42EF-913C-4D9915122E77}" type="presParOf" srcId="{BCE672EA-9E96-4428-AE09-A6A004E33925}" destId="{11EC3369-5D68-45F0-8EDF-6788E80DCCA5}" srcOrd="2" destOrd="0" presId="urn:microsoft.com/office/officeart/2005/8/layout/list1"/>
    <dgm:cxn modelId="{04889929-3511-4173-AD24-16AE55D87FB6}" type="presParOf" srcId="{BCE672EA-9E96-4428-AE09-A6A004E33925}" destId="{7B5A8DE2-CEEF-4C59-A8AE-2CB4D025CFDB}" srcOrd="3" destOrd="0" presId="urn:microsoft.com/office/officeart/2005/8/layout/list1"/>
    <dgm:cxn modelId="{F5153AF2-FFED-4437-9C54-94DC2A9BDBC3}" type="presParOf" srcId="{BCE672EA-9E96-4428-AE09-A6A004E33925}" destId="{BEBADD9F-EACA-4957-A046-057C734B7AB6}" srcOrd="4" destOrd="0" presId="urn:microsoft.com/office/officeart/2005/8/layout/list1"/>
    <dgm:cxn modelId="{E3F3B0C4-39EF-4A01-A7C2-75E1DA31CD54}" type="presParOf" srcId="{BEBADD9F-EACA-4957-A046-057C734B7AB6}" destId="{358E352C-E17F-4CD7-9F7C-4173513A9654}" srcOrd="0" destOrd="0" presId="urn:microsoft.com/office/officeart/2005/8/layout/list1"/>
    <dgm:cxn modelId="{9C59F0C8-610B-4AAC-A1DC-E0E49A7ECBB2}" type="presParOf" srcId="{BEBADD9F-EACA-4957-A046-057C734B7AB6}" destId="{A60F5C79-0A8C-4E2A-8C06-2EACEBD10260}" srcOrd="1" destOrd="0" presId="urn:microsoft.com/office/officeart/2005/8/layout/list1"/>
    <dgm:cxn modelId="{58388CF5-5240-4393-BF12-EB0F0B24A904}" type="presParOf" srcId="{BCE672EA-9E96-4428-AE09-A6A004E33925}" destId="{31C619F6-BEB1-4434-A310-F831E0EDE6C5}" srcOrd="5" destOrd="0" presId="urn:microsoft.com/office/officeart/2005/8/layout/list1"/>
    <dgm:cxn modelId="{BBB83DDC-E7BB-45A9-A5B6-28EA29C33701}" type="presParOf" srcId="{BCE672EA-9E96-4428-AE09-A6A004E33925}" destId="{28E2EB4E-FC48-4B1A-AEA9-D10F27BCD8BC}" srcOrd="6" destOrd="0" presId="urn:microsoft.com/office/officeart/2005/8/layout/list1"/>
    <dgm:cxn modelId="{ACBDAAF9-6729-4A66-B4C2-3C2D286F7BB8}" type="presParOf" srcId="{BCE672EA-9E96-4428-AE09-A6A004E33925}" destId="{FCE649BA-7A3D-42E1-B1B2-57ADA82F222C}" srcOrd="7" destOrd="0" presId="urn:microsoft.com/office/officeart/2005/8/layout/list1"/>
    <dgm:cxn modelId="{A89EA696-53ED-41FC-89ED-8600E2078663}" type="presParOf" srcId="{BCE672EA-9E96-4428-AE09-A6A004E33925}" destId="{B1A79410-3283-4F19-9227-EE317D092CF1}" srcOrd="8" destOrd="0" presId="urn:microsoft.com/office/officeart/2005/8/layout/list1"/>
    <dgm:cxn modelId="{85C3F29C-E5D6-4540-ABB9-6B77C3C8B925}" type="presParOf" srcId="{B1A79410-3283-4F19-9227-EE317D092CF1}" destId="{ED35A9CD-F5EF-4094-90BE-18ECB6041235}" srcOrd="0" destOrd="0" presId="urn:microsoft.com/office/officeart/2005/8/layout/list1"/>
    <dgm:cxn modelId="{DA58B1F6-ACDA-47BA-AF06-81F51F3DB385}" type="presParOf" srcId="{B1A79410-3283-4F19-9227-EE317D092CF1}" destId="{6FA52812-DBFC-4917-99EB-9709E1C036A7}" srcOrd="1" destOrd="0" presId="urn:microsoft.com/office/officeart/2005/8/layout/list1"/>
    <dgm:cxn modelId="{DD2CB074-63F3-4DF7-8CF0-FE4264F494BF}" type="presParOf" srcId="{BCE672EA-9E96-4428-AE09-A6A004E33925}" destId="{C6F258F6-FCBD-495E-8B0F-21AEB06724AF}" srcOrd="9" destOrd="0" presId="urn:microsoft.com/office/officeart/2005/8/layout/list1"/>
    <dgm:cxn modelId="{573D77D8-8AC3-4DF2-B0FF-4DD0A69F0392}" type="presParOf" srcId="{BCE672EA-9E96-4428-AE09-A6A004E33925}" destId="{97A56744-F3D2-4553-8B41-9A08C55FED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2861EE-0A34-4F79-870C-E44A924132F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F22EBEA-631F-4837-95E7-876529E8822E}">
      <dgm:prSet phldrT="[Text]" custT="1"/>
      <dgm:spPr/>
      <dgm:t>
        <a:bodyPr/>
        <a:lstStyle/>
        <a:p>
          <a:r>
            <a:rPr lang="en-US" sz="2400" b="1" dirty="0" smtClean="0"/>
            <a:t>Nodules found at all level of intestine</a:t>
          </a:r>
          <a:endParaRPr lang="en-IN" sz="2400" b="1" dirty="0"/>
        </a:p>
      </dgm:t>
    </dgm:pt>
    <dgm:pt modelId="{A76DB37C-90C8-4D92-9FCD-683C70378067}" type="parTrans" cxnId="{64E7420C-3BCB-4EEB-9D85-0D42AE07D805}">
      <dgm:prSet/>
      <dgm:spPr/>
      <dgm:t>
        <a:bodyPr/>
        <a:lstStyle/>
        <a:p>
          <a:endParaRPr lang="en-IN"/>
        </a:p>
      </dgm:t>
    </dgm:pt>
    <dgm:pt modelId="{8E680565-C2FF-4121-B870-2DABDE3ECAD6}" type="sibTrans" cxnId="{64E7420C-3BCB-4EEB-9D85-0D42AE07D805}">
      <dgm:prSet/>
      <dgm:spPr/>
      <dgm:t>
        <a:bodyPr/>
        <a:lstStyle/>
        <a:p>
          <a:endParaRPr lang="en-IN"/>
        </a:p>
      </dgm:t>
    </dgm:pt>
    <dgm:pt modelId="{3ABAE224-3A13-43EE-95B0-147A180E63B0}">
      <dgm:prSet phldrT="[Text]" custT="1"/>
      <dgm:spPr/>
      <dgm:t>
        <a:bodyPr/>
        <a:lstStyle/>
        <a:p>
          <a:r>
            <a:rPr lang="en-US" sz="2400" b="1" dirty="0" smtClean="0"/>
            <a:t>Size of the nodule vary from </a:t>
          </a:r>
          <a:r>
            <a:rPr lang="en-US" sz="2400" b="1" dirty="0" err="1" smtClean="0"/>
            <a:t>upto</a:t>
          </a:r>
          <a:r>
            <a:rPr lang="en-US" sz="2400" b="1" dirty="0" smtClean="0"/>
            <a:t> 6mm and may contain green pasty or yellow brown calcified material</a:t>
          </a:r>
          <a:endParaRPr lang="en-IN" sz="2400" b="1" dirty="0"/>
        </a:p>
      </dgm:t>
    </dgm:pt>
    <dgm:pt modelId="{C282FE6F-4605-4FF1-8056-1EA887FA6379}" type="parTrans" cxnId="{53B11351-D594-4C90-AEAF-D2B510E0BE0B}">
      <dgm:prSet/>
      <dgm:spPr/>
      <dgm:t>
        <a:bodyPr/>
        <a:lstStyle/>
        <a:p>
          <a:endParaRPr lang="en-IN"/>
        </a:p>
      </dgm:t>
    </dgm:pt>
    <dgm:pt modelId="{CDA07DF0-997A-47DD-BE34-AAF611C0033A}" type="sibTrans" cxnId="{53B11351-D594-4C90-AEAF-D2B510E0BE0B}">
      <dgm:prSet/>
      <dgm:spPr/>
      <dgm:t>
        <a:bodyPr/>
        <a:lstStyle/>
        <a:p>
          <a:endParaRPr lang="en-IN"/>
        </a:p>
      </dgm:t>
    </dgm:pt>
    <dgm:pt modelId="{D447600A-3803-49AE-B8EC-325C3771DBA3}" type="pres">
      <dgm:prSet presAssocID="{D12861EE-0A34-4F79-870C-E44A924132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22B49AA-CED2-4186-A6C4-83CAC64E0309}" type="pres">
      <dgm:prSet presAssocID="{8F22EBEA-631F-4837-95E7-876529E8822E}" presName="parentLin" presStyleCnt="0"/>
      <dgm:spPr/>
    </dgm:pt>
    <dgm:pt modelId="{35676359-3EBA-4F68-A058-BC821B97ADD0}" type="pres">
      <dgm:prSet presAssocID="{8F22EBEA-631F-4837-95E7-876529E8822E}" presName="parentLeftMargin" presStyleLbl="node1" presStyleIdx="0" presStyleCnt="2"/>
      <dgm:spPr/>
      <dgm:t>
        <a:bodyPr/>
        <a:lstStyle/>
        <a:p>
          <a:endParaRPr lang="en-IN"/>
        </a:p>
      </dgm:t>
    </dgm:pt>
    <dgm:pt modelId="{1CDBD926-7A30-49D2-A1DD-DCC5503569F0}" type="pres">
      <dgm:prSet presAssocID="{8F22EBEA-631F-4837-95E7-876529E8822E}" presName="parentText" presStyleLbl="node1" presStyleIdx="0" presStyleCnt="2" custScaleX="142997" custScaleY="41737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2B79C9-F94E-4F05-A35E-1FE3C4188C4B}" type="pres">
      <dgm:prSet presAssocID="{8F22EBEA-631F-4837-95E7-876529E8822E}" presName="negativeSpace" presStyleCnt="0"/>
      <dgm:spPr/>
    </dgm:pt>
    <dgm:pt modelId="{6BE9C935-0DB0-42A3-AD4E-81894653B31C}" type="pres">
      <dgm:prSet presAssocID="{8F22EBEA-631F-4837-95E7-876529E8822E}" presName="childText" presStyleLbl="conFgAcc1" presStyleIdx="0" presStyleCnt="2">
        <dgm:presLayoutVars>
          <dgm:bulletEnabled val="1"/>
        </dgm:presLayoutVars>
      </dgm:prSet>
      <dgm:spPr/>
    </dgm:pt>
    <dgm:pt modelId="{35CBBC75-6F5E-4701-BE7D-A3F67AAF70A3}" type="pres">
      <dgm:prSet presAssocID="{8E680565-C2FF-4121-B870-2DABDE3ECAD6}" presName="spaceBetweenRectangles" presStyleCnt="0"/>
      <dgm:spPr/>
    </dgm:pt>
    <dgm:pt modelId="{5190BBF2-B671-4910-81A3-BCA7E2D14543}" type="pres">
      <dgm:prSet presAssocID="{3ABAE224-3A13-43EE-95B0-147A180E63B0}" presName="parentLin" presStyleCnt="0"/>
      <dgm:spPr/>
    </dgm:pt>
    <dgm:pt modelId="{78B90238-19DB-4EC1-8BE6-6A61F5F0B7FD}" type="pres">
      <dgm:prSet presAssocID="{3ABAE224-3A13-43EE-95B0-147A180E63B0}" presName="parentLeftMargin" presStyleLbl="node1" presStyleIdx="0" presStyleCnt="2"/>
      <dgm:spPr/>
      <dgm:t>
        <a:bodyPr/>
        <a:lstStyle/>
        <a:p>
          <a:endParaRPr lang="en-IN"/>
        </a:p>
      </dgm:t>
    </dgm:pt>
    <dgm:pt modelId="{149EF286-11E1-468C-81BA-B8E17C9EAF74}" type="pres">
      <dgm:prSet presAssocID="{3ABAE224-3A13-43EE-95B0-147A180E63B0}" presName="parentText" presStyleLbl="node1" presStyleIdx="1" presStyleCnt="2" custScaleX="142579" custScaleY="36630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3B34230-E3DB-41F3-B896-6BF5B504853B}" type="pres">
      <dgm:prSet presAssocID="{3ABAE224-3A13-43EE-95B0-147A180E63B0}" presName="negativeSpace" presStyleCnt="0"/>
      <dgm:spPr/>
    </dgm:pt>
    <dgm:pt modelId="{1902FCDA-FFEF-40C3-8C3D-116D1C44355D}" type="pres">
      <dgm:prSet presAssocID="{3ABAE224-3A13-43EE-95B0-147A180E63B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4E7420C-3BCB-4EEB-9D85-0D42AE07D805}" srcId="{D12861EE-0A34-4F79-870C-E44A924132F2}" destId="{8F22EBEA-631F-4837-95E7-876529E8822E}" srcOrd="0" destOrd="0" parTransId="{A76DB37C-90C8-4D92-9FCD-683C70378067}" sibTransId="{8E680565-C2FF-4121-B870-2DABDE3ECAD6}"/>
    <dgm:cxn modelId="{8E294ADE-0548-409E-855C-EE40DCAD4158}" type="presOf" srcId="{D12861EE-0A34-4F79-870C-E44A924132F2}" destId="{D447600A-3803-49AE-B8EC-325C3771DBA3}" srcOrd="0" destOrd="0" presId="urn:microsoft.com/office/officeart/2005/8/layout/list1"/>
    <dgm:cxn modelId="{ECFC9F6A-E7E9-4BCE-98B4-6894FDCC0525}" type="presOf" srcId="{3ABAE224-3A13-43EE-95B0-147A180E63B0}" destId="{78B90238-19DB-4EC1-8BE6-6A61F5F0B7FD}" srcOrd="0" destOrd="0" presId="urn:microsoft.com/office/officeart/2005/8/layout/list1"/>
    <dgm:cxn modelId="{53B11351-D594-4C90-AEAF-D2B510E0BE0B}" srcId="{D12861EE-0A34-4F79-870C-E44A924132F2}" destId="{3ABAE224-3A13-43EE-95B0-147A180E63B0}" srcOrd="1" destOrd="0" parTransId="{C282FE6F-4605-4FF1-8056-1EA887FA6379}" sibTransId="{CDA07DF0-997A-47DD-BE34-AAF611C0033A}"/>
    <dgm:cxn modelId="{2262672E-013F-404A-9031-101923C3FB27}" type="presOf" srcId="{3ABAE224-3A13-43EE-95B0-147A180E63B0}" destId="{149EF286-11E1-468C-81BA-B8E17C9EAF74}" srcOrd="1" destOrd="0" presId="urn:microsoft.com/office/officeart/2005/8/layout/list1"/>
    <dgm:cxn modelId="{CD1101AC-14F9-4EBE-9434-3916A1484D2B}" type="presOf" srcId="{8F22EBEA-631F-4837-95E7-876529E8822E}" destId="{1CDBD926-7A30-49D2-A1DD-DCC5503569F0}" srcOrd="1" destOrd="0" presId="urn:microsoft.com/office/officeart/2005/8/layout/list1"/>
    <dgm:cxn modelId="{F7D2AE0C-E02A-4B37-A572-98DE8E5402E3}" type="presOf" srcId="{8F22EBEA-631F-4837-95E7-876529E8822E}" destId="{35676359-3EBA-4F68-A058-BC821B97ADD0}" srcOrd="0" destOrd="0" presId="urn:microsoft.com/office/officeart/2005/8/layout/list1"/>
    <dgm:cxn modelId="{2D7D37BE-4B5F-44E8-9DAA-5DD7FBF63708}" type="presParOf" srcId="{D447600A-3803-49AE-B8EC-325C3771DBA3}" destId="{922B49AA-CED2-4186-A6C4-83CAC64E0309}" srcOrd="0" destOrd="0" presId="urn:microsoft.com/office/officeart/2005/8/layout/list1"/>
    <dgm:cxn modelId="{DA2DD589-5FDA-4810-8562-88A6AB6E8B67}" type="presParOf" srcId="{922B49AA-CED2-4186-A6C4-83CAC64E0309}" destId="{35676359-3EBA-4F68-A058-BC821B97ADD0}" srcOrd="0" destOrd="0" presId="urn:microsoft.com/office/officeart/2005/8/layout/list1"/>
    <dgm:cxn modelId="{AD6E8B83-48D9-4A2B-98A9-343115FB4481}" type="presParOf" srcId="{922B49AA-CED2-4186-A6C4-83CAC64E0309}" destId="{1CDBD926-7A30-49D2-A1DD-DCC5503569F0}" srcOrd="1" destOrd="0" presId="urn:microsoft.com/office/officeart/2005/8/layout/list1"/>
    <dgm:cxn modelId="{F3CE7CB0-AC46-4FE0-96D0-9BE422C758E6}" type="presParOf" srcId="{D447600A-3803-49AE-B8EC-325C3771DBA3}" destId="{382B79C9-F94E-4F05-A35E-1FE3C4188C4B}" srcOrd="1" destOrd="0" presId="urn:microsoft.com/office/officeart/2005/8/layout/list1"/>
    <dgm:cxn modelId="{9AA75EA9-F319-4EC1-AE3C-56CC02B5AA49}" type="presParOf" srcId="{D447600A-3803-49AE-B8EC-325C3771DBA3}" destId="{6BE9C935-0DB0-42A3-AD4E-81894653B31C}" srcOrd="2" destOrd="0" presId="urn:microsoft.com/office/officeart/2005/8/layout/list1"/>
    <dgm:cxn modelId="{791ED401-534E-47B4-9B02-A177ECDBDEE6}" type="presParOf" srcId="{D447600A-3803-49AE-B8EC-325C3771DBA3}" destId="{35CBBC75-6F5E-4701-BE7D-A3F67AAF70A3}" srcOrd="3" destOrd="0" presId="urn:microsoft.com/office/officeart/2005/8/layout/list1"/>
    <dgm:cxn modelId="{AF46BC08-CCFA-48BB-A54E-C9B8A364F091}" type="presParOf" srcId="{D447600A-3803-49AE-B8EC-325C3771DBA3}" destId="{5190BBF2-B671-4910-81A3-BCA7E2D14543}" srcOrd="4" destOrd="0" presId="urn:microsoft.com/office/officeart/2005/8/layout/list1"/>
    <dgm:cxn modelId="{F63C8798-13FB-4BAE-9CEC-7D47BBDBD504}" type="presParOf" srcId="{5190BBF2-B671-4910-81A3-BCA7E2D14543}" destId="{78B90238-19DB-4EC1-8BE6-6A61F5F0B7FD}" srcOrd="0" destOrd="0" presId="urn:microsoft.com/office/officeart/2005/8/layout/list1"/>
    <dgm:cxn modelId="{6097661C-E626-428A-BA05-3BF938EB4E92}" type="presParOf" srcId="{5190BBF2-B671-4910-81A3-BCA7E2D14543}" destId="{149EF286-11E1-468C-81BA-B8E17C9EAF74}" srcOrd="1" destOrd="0" presId="urn:microsoft.com/office/officeart/2005/8/layout/list1"/>
    <dgm:cxn modelId="{B0E83AF0-717C-4B2D-9051-D4B38243C71E}" type="presParOf" srcId="{D447600A-3803-49AE-B8EC-325C3771DBA3}" destId="{93B34230-E3DB-41F3-B896-6BF5B504853B}" srcOrd="5" destOrd="0" presId="urn:microsoft.com/office/officeart/2005/8/layout/list1"/>
    <dgm:cxn modelId="{5B6B8A36-92A4-4D38-A580-64986216E20B}" type="presParOf" srcId="{D447600A-3803-49AE-B8EC-325C3771DBA3}" destId="{1902FCDA-FFEF-40C3-8C3D-116D1C44355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262D1E-7AC2-463E-843F-7368DE5DD52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B91517C-B515-4023-9930-47E40138CBD6}">
      <dgm:prSet phldrT="[Text]"/>
      <dgm:spPr/>
      <dgm:t>
        <a:bodyPr/>
        <a:lstStyle/>
        <a:p>
          <a:r>
            <a:rPr lang="en-US" dirty="0" smtClean="0"/>
            <a:t>As other nematodes</a:t>
          </a:r>
          <a:endParaRPr lang="en-IN" dirty="0"/>
        </a:p>
      </dgm:t>
    </dgm:pt>
    <dgm:pt modelId="{C9FF783D-8816-400A-822A-3C425BB48EB6}" type="parTrans" cxnId="{1FEC0B42-9668-4391-8A21-04E592750BA3}">
      <dgm:prSet/>
      <dgm:spPr/>
      <dgm:t>
        <a:bodyPr/>
        <a:lstStyle/>
        <a:p>
          <a:endParaRPr lang="en-IN"/>
        </a:p>
      </dgm:t>
    </dgm:pt>
    <dgm:pt modelId="{19ECB1E8-A658-4578-9FAF-112DDAFD9D9B}" type="sibTrans" cxnId="{1FEC0B42-9668-4391-8A21-04E592750BA3}">
      <dgm:prSet/>
      <dgm:spPr/>
      <dgm:t>
        <a:bodyPr/>
        <a:lstStyle/>
        <a:p>
          <a:endParaRPr lang="en-IN"/>
        </a:p>
      </dgm:t>
    </dgm:pt>
    <dgm:pt modelId="{E900E311-4298-4472-8973-FD82562ACCDE}">
      <dgm:prSet phldrT="[Text]"/>
      <dgm:spPr/>
      <dgm:t>
        <a:bodyPr/>
        <a:lstStyle/>
        <a:p>
          <a:r>
            <a:rPr lang="en-US" dirty="0" err="1" smtClean="0"/>
            <a:t>Thiabendazole</a:t>
          </a:r>
          <a:r>
            <a:rPr lang="en-US" dirty="0" smtClean="0"/>
            <a:t> @ 50mg/kg</a:t>
          </a:r>
          <a:endParaRPr lang="en-IN" dirty="0"/>
        </a:p>
      </dgm:t>
    </dgm:pt>
    <dgm:pt modelId="{52F22F5E-71D8-4C6E-BB0B-C4E9D5831646}" type="parTrans" cxnId="{604E99C3-EB7C-4536-B4C5-635F35BB9735}">
      <dgm:prSet/>
      <dgm:spPr/>
      <dgm:t>
        <a:bodyPr/>
        <a:lstStyle/>
        <a:p>
          <a:endParaRPr lang="en-IN"/>
        </a:p>
      </dgm:t>
    </dgm:pt>
    <dgm:pt modelId="{A44472CB-46B8-45F3-8A50-226CB9FEB6D9}" type="sibTrans" cxnId="{604E99C3-EB7C-4536-B4C5-635F35BB9735}">
      <dgm:prSet/>
      <dgm:spPr/>
      <dgm:t>
        <a:bodyPr/>
        <a:lstStyle/>
        <a:p>
          <a:endParaRPr lang="en-IN"/>
        </a:p>
      </dgm:t>
    </dgm:pt>
    <dgm:pt modelId="{D6CE9CBE-8AEF-4207-8B4C-DA62C7BA34DF}">
      <dgm:prSet phldrT="[Text]"/>
      <dgm:spPr/>
      <dgm:t>
        <a:bodyPr/>
        <a:lstStyle/>
        <a:p>
          <a:r>
            <a:rPr lang="en-US" dirty="0" err="1" smtClean="0"/>
            <a:t>Albendazole</a:t>
          </a:r>
          <a:r>
            <a:rPr lang="en-US" dirty="0" smtClean="0"/>
            <a:t> @ 10 mg /kg</a:t>
          </a:r>
          <a:endParaRPr lang="en-IN" dirty="0"/>
        </a:p>
      </dgm:t>
    </dgm:pt>
    <dgm:pt modelId="{26A69CE0-3B8F-4C7A-9D39-8FF81F9210F3}" type="parTrans" cxnId="{709FAD10-266D-4684-A7AA-6579DDBD0865}">
      <dgm:prSet/>
      <dgm:spPr/>
      <dgm:t>
        <a:bodyPr/>
        <a:lstStyle/>
        <a:p>
          <a:endParaRPr lang="en-IN"/>
        </a:p>
      </dgm:t>
    </dgm:pt>
    <dgm:pt modelId="{E3F14D8B-853B-405C-A9B4-D11C774A09CF}" type="sibTrans" cxnId="{709FAD10-266D-4684-A7AA-6579DDBD0865}">
      <dgm:prSet/>
      <dgm:spPr/>
      <dgm:t>
        <a:bodyPr/>
        <a:lstStyle/>
        <a:p>
          <a:endParaRPr lang="en-IN"/>
        </a:p>
      </dgm:t>
    </dgm:pt>
    <dgm:pt modelId="{19347DA8-5EB0-413F-82E4-8DCF0F526A11}">
      <dgm:prSet/>
      <dgm:spPr/>
      <dgm:t>
        <a:bodyPr/>
        <a:lstStyle/>
        <a:p>
          <a:r>
            <a:rPr lang="en-US" dirty="0" err="1" smtClean="0"/>
            <a:t>Tetramisole</a:t>
          </a:r>
          <a:r>
            <a:rPr lang="en-US" smtClean="0"/>
            <a:t> HCL 15mg/kg</a:t>
          </a:r>
          <a:endParaRPr lang="en-IN"/>
        </a:p>
      </dgm:t>
    </dgm:pt>
    <dgm:pt modelId="{DB6648DB-D38D-4DD0-9EA5-FF76A91E0F82}" type="parTrans" cxnId="{7D601466-DC1D-4581-A853-9A812F69D3B5}">
      <dgm:prSet/>
      <dgm:spPr/>
    </dgm:pt>
    <dgm:pt modelId="{6C524A43-4BB8-42CB-A3AD-EC7D9874C55E}" type="sibTrans" cxnId="{7D601466-DC1D-4581-A853-9A812F69D3B5}">
      <dgm:prSet/>
      <dgm:spPr/>
    </dgm:pt>
    <dgm:pt modelId="{829D0126-067E-4177-BDDC-90750B8ABA04}" type="pres">
      <dgm:prSet presAssocID="{34262D1E-7AC2-463E-843F-7368DE5DD5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C10CC97-8142-4790-8C61-8C145EA3F72D}" type="pres">
      <dgm:prSet presAssocID="{8B91517C-B515-4023-9930-47E40138CBD6}" presName="parentLin" presStyleCnt="0"/>
      <dgm:spPr/>
    </dgm:pt>
    <dgm:pt modelId="{B959E7A2-0E8F-4FFC-B5B8-8CB57CE99A5A}" type="pres">
      <dgm:prSet presAssocID="{8B91517C-B515-4023-9930-47E40138CBD6}" presName="parentLeftMargin" presStyleLbl="node1" presStyleIdx="0" presStyleCnt="4"/>
      <dgm:spPr/>
      <dgm:t>
        <a:bodyPr/>
        <a:lstStyle/>
        <a:p>
          <a:endParaRPr lang="en-IN"/>
        </a:p>
      </dgm:t>
    </dgm:pt>
    <dgm:pt modelId="{68C5E83B-C4F5-4839-A4BE-DC48715CC4A1}" type="pres">
      <dgm:prSet presAssocID="{8B91517C-B515-4023-9930-47E40138CBD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D3B1B0-6AE4-4FE7-BC5D-97495F4955F5}" type="pres">
      <dgm:prSet presAssocID="{8B91517C-B515-4023-9930-47E40138CBD6}" presName="negativeSpace" presStyleCnt="0"/>
      <dgm:spPr/>
    </dgm:pt>
    <dgm:pt modelId="{C2A589C2-F317-4E47-9368-0754B143B29C}" type="pres">
      <dgm:prSet presAssocID="{8B91517C-B515-4023-9930-47E40138CBD6}" presName="childText" presStyleLbl="conFgAcc1" presStyleIdx="0" presStyleCnt="4">
        <dgm:presLayoutVars>
          <dgm:bulletEnabled val="1"/>
        </dgm:presLayoutVars>
      </dgm:prSet>
      <dgm:spPr/>
    </dgm:pt>
    <dgm:pt modelId="{DD28EE9D-74C2-4ECF-9EF5-3C3F55E8C58B}" type="pres">
      <dgm:prSet presAssocID="{19ECB1E8-A658-4578-9FAF-112DDAFD9D9B}" presName="spaceBetweenRectangles" presStyleCnt="0"/>
      <dgm:spPr/>
    </dgm:pt>
    <dgm:pt modelId="{A2194594-37FE-4122-B043-A93A0EEFFC6F}" type="pres">
      <dgm:prSet presAssocID="{E900E311-4298-4472-8973-FD82562ACCDE}" presName="parentLin" presStyleCnt="0"/>
      <dgm:spPr/>
    </dgm:pt>
    <dgm:pt modelId="{E0671318-1BCC-45C8-8345-699F9F203330}" type="pres">
      <dgm:prSet presAssocID="{E900E311-4298-4472-8973-FD82562ACCDE}" presName="parentLeftMargin" presStyleLbl="node1" presStyleIdx="0" presStyleCnt="4"/>
      <dgm:spPr/>
      <dgm:t>
        <a:bodyPr/>
        <a:lstStyle/>
        <a:p>
          <a:endParaRPr lang="en-IN"/>
        </a:p>
      </dgm:t>
    </dgm:pt>
    <dgm:pt modelId="{BBDD64EE-040E-4716-A0F1-CEB49835D50F}" type="pres">
      <dgm:prSet presAssocID="{E900E311-4298-4472-8973-FD82562ACC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F7B9932-A245-4CA2-8ABE-C9784D864743}" type="pres">
      <dgm:prSet presAssocID="{E900E311-4298-4472-8973-FD82562ACCDE}" presName="negativeSpace" presStyleCnt="0"/>
      <dgm:spPr/>
    </dgm:pt>
    <dgm:pt modelId="{222E0E9D-B436-46A8-9511-84E551A1F263}" type="pres">
      <dgm:prSet presAssocID="{E900E311-4298-4472-8973-FD82562ACCDE}" presName="childText" presStyleLbl="conFgAcc1" presStyleIdx="1" presStyleCnt="4">
        <dgm:presLayoutVars>
          <dgm:bulletEnabled val="1"/>
        </dgm:presLayoutVars>
      </dgm:prSet>
      <dgm:spPr/>
    </dgm:pt>
    <dgm:pt modelId="{935DE0D8-7774-416F-8CB5-759ECF55665B}" type="pres">
      <dgm:prSet presAssocID="{A44472CB-46B8-45F3-8A50-226CB9FEB6D9}" presName="spaceBetweenRectangles" presStyleCnt="0"/>
      <dgm:spPr/>
    </dgm:pt>
    <dgm:pt modelId="{E26E5ACE-A2A3-46E6-8002-B0576D9591AE}" type="pres">
      <dgm:prSet presAssocID="{D6CE9CBE-8AEF-4207-8B4C-DA62C7BA34DF}" presName="parentLin" presStyleCnt="0"/>
      <dgm:spPr/>
    </dgm:pt>
    <dgm:pt modelId="{00378764-2F0E-4FD3-8926-7F2F7472562A}" type="pres">
      <dgm:prSet presAssocID="{D6CE9CBE-8AEF-4207-8B4C-DA62C7BA34DF}" presName="parentLeftMargin" presStyleLbl="node1" presStyleIdx="1" presStyleCnt="4"/>
      <dgm:spPr/>
      <dgm:t>
        <a:bodyPr/>
        <a:lstStyle/>
        <a:p>
          <a:endParaRPr lang="en-IN"/>
        </a:p>
      </dgm:t>
    </dgm:pt>
    <dgm:pt modelId="{560B85DF-752A-4D84-BD83-BB0A7BEACC4D}" type="pres">
      <dgm:prSet presAssocID="{D6CE9CBE-8AEF-4207-8B4C-DA62C7BA34D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E6EC375-A25F-4A28-9CE7-672300E04B4D}" type="pres">
      <dgm:prSet presAssocID="{D6CE9CBE-8AEF-4207-8B4C-DA62C7BA34DF}" presName="negativeSpace" presStyleCnt="0"/>
      <dgm:spPr/>
    </dgm:pt>
    <dgm:pt modelId="{F940EC9C-5128-4AE3-8BE4-AAE45284F1AF}" type="pres">
      <dgm:prSet presAssocID="{D6CE9CBE-8AEF-4207-8B4C-DA62C7BA34DF}" presName="childText" presStyleLbl="conFgAcc1" presStyleIdx="2" presStyleCnt="4">
        <dgm:presLayoutVars>
          <dgm:bulletEnabled val="1"/>
        </dgm:presLayoutVars>
      </dgm:prSet>
      <dgm:spPr/>
    </dgm:pt>
    <dgm:pt modelId="{A42A159F-DDF9-40B7-BEF2-63A33FDD34FF}" type="pres">
      <dgm:prSet presAssocID="{E3F14D8B-853B-405C-A9B4-D11C774A09CF}" presName="spaceBetweenRectangles" presStyleCnt="0"/>
      <dgm:spPr/>
    </dgm:pt>
    <dgm:pt modelId="{EE6E9068-2428-4904-ABE7-62D35CE2DC47}" type="pres">
      <dgm:prSet presAssocID="{19347DA8-5EB0-413F-82E4-8DCF0F526A11}" presName="parentLin" presStyleCnt="0"/>
      <dgm:spPr/>
    </dgm:pt>
    <dgm:pt modelId="{3DA31BE4-DEE4-430F-9EA4-419CA33D7CBF}" type="pres">
      <dgm:prSet presAssocID="{19347DA8-5EB0-413F-82E4-8DCF0F526A11}" presName="parentLeftMargin" presStyleLbl="node1" presStyleIdx="2" presStyleCnt="4"/>
      <dgm:spPr/>
      <dgm:t>
        <a:bodyPr/>
        <a:lstStyle/>
        <a:p>
          <a:endParaRPr lang="en-IN"/>
        </a:p>
      </dgm:t>
    </dgm:pt>
    <dgm:pt modelId="{8D63501B-9816-4B0A-9662-AFEF96B271A1}" type="pres">
      <dgm:prSet presAssocID="{19347DA8-5EB0-413F-82E4-8DCF0F526A1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5EF219D-0584-44DC-B6B3-6CD3C8C0325B}" type="pres">
      <dgm:prSet presAssocID="{19347DA8-5EB0-413F-82E4-8DCF0F526A11}" presName="negativeSpace" presStyleCnt="0"/>
      <dgm:spPr/>
    </dgm:pt>
    <dgm:pt modelId="{28A8AF6C-9F87-43EF-8FD8-B7D841DF440A}" type="pres">
      <dgm:prSet presAssocID="{19347DA8-5EB0-413F-82E4-8DCF0F526A1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4B34B38-FBEF-4BF8-B8A8-F406D00AE54D}" type="presOf" srcId="{D6CE9CBE-8AEF-4207-8B4C-DA62C7BA34DF}" destId="{560B85DF-752A-4D84-BD83-BB0A7BEACC4D}" srcOrd="1" destOrd="0" presId="urn:microsoft.com/office/officeart/2005/8/layout/list1"/>
    <dgm:cxn modelId="{7D601466-DC1D-4581-A853-9A812F69D3B5}" srcId="{34262D1E-7AC2-463E-843F-7368DE5DD52B}" destId="{19347DA8-5EB0-413F-82E4-8DCF0F526A11}" srcOrd="3" destOrd="0" parTransId="{DB6648DB-D38D-4DD0-9EA5-FF76A91E0F82}" sibTransId="{6C524A43-4BB8-42CB-A3AD-EC7D9874C55E}"/>
    <dgm:cxn modelId="{3A97B02F-45E4-4DAD-A29C-397AE8A1D32B}" type="presOf" srcId="{19347DA8-5EB0-413F-82E4-8DCF0F526A11}" destId="{8D63501B-9816-4B0A-9662-AFEF96B271A1}" srcOrd="1" destOrd="0" presId="urn:microsoft.com/office/officeart/2005/8/layout/list1"/>
    <dgm:cxn modelId="{4C12BFEE-D113-4948-A1E5-2D5444DAF93A}" type="presOf" srcId="{E900E311-4298-4472-8973-FD82562ACCDE}" destId="{E0671318-1BCC-45C8-8345-699F9F203330}" srcOrd="0" destOrd="0" presId="urn:microsoft.com/office/officeart/2005/8/layout/list1"/>
    <dgm:cxn modelId="{1FEC0B42-9668-4391-8A21-04E592750BA3}" srcId="{34262D1E-7AC2-463E-843F-7368DE5DD52B}" destId="{8B91517C-B515-4023-9930-47E40138CBD6}" srcOrd="0" destOrd="0" parTransId="{C9FF783D-8816-400A-822A-3C425BB48EB6}" sibTransId="{19ECB1E8-A658-4578-9FAF-112DDAFD9D9B}"/>
    <dgm:cxn modelId="{C1DED567-EE99-44EC-846E-D0B6A695C565}" type="presOf" srcId="{19347DA8-5EB0-413F-82E4-8DCF0F526A11}" destId="{3DA31BE4-DEE4-430F-9EA4-419CA33D7CBF}" srcOrd="0" destOrd="0" presId="urn:microsoft.com/office/officeart/2005/8/layout/list1"/>
    <dgm:cxn modelId="{709FAD10-266D-4684-A7AA-6579DDBD0865}" srcId="{34262D1E-7AC2-463E-843F-7368DE5DD52B}" destId="{D6CE9CBE-8AEF-4207-8B4C-DA62C7BA34DF}" srcOrd="2" destOrd="0" parTransId="{26A69CE0-3B8F-4C7A-9D39-8FF81F9210F3}" sibTransId="{E3F14D8B-853B-405C-A9B4-D11C774A09CF}"/>
    <dgm:cxn modelId="{CA1759A7-FBC4-4F3F-9AFE-E0C936DCFFB5}" type="presOf" srcId="{34262D1E-7AC2-463E-843F-7368DE5DD52B}" destId="{829D0126-067E-4177-BDDC-90750B8ABA04}" srcOrd="0" destOrd="0" presId="urn:microsoft.com/office/officeart/2005/8/layout/list1"/>
    <dgm:cxn modelId="{563A97AA-4566-4173-802A-63591D976429}" type="presOf" srcId="{D6CE9CBE-8AEF-4207-8B4C-DA62C7BA34DF}" destId="{00378764-2F0E-4FD3-8926-7F2F7472562A}" srcOrd="0" destOrd="0" presId="urn:microsoft.com/office/officeart/2005/8/layout/list1"/>
    <dgm:cxn modelId="{645B670C-AA30-494D-BC06-4EB6F3E57CFC}" type="presOf" srcId="{8B91517C-B515-4023-9930-47E40138CBD6}" destId="{B959E7A2-0E8F-4FFC-B5B8-8CB57CE99A5A}" srcOrd="0" destOrd="0" presId="urn:microsoft.com/office/officeart/2005/8/layout/list1"/>
    <dgm:cxn modelId="{604E99C3-EB7C-4536-B4C5-635F35BB9735}" srcId="{34262D1E-7AC2-463E-843F-7368DE5DD52B}" destId="{E900E311-4298-4472-8973-FD82562ACCDE}" srcOrd="1" destOrd="0" parTransId="{52F22F5E-71D8-4C6E-BB0B-C4E9D5831646}" sibTransId="{A44472CB-46B8-45F3-8A50-226CB9FEB6D9}"/>
    <dgm:cxn modelId="{C7161AAD-F7E2-44B6-B20F-FFB76FDB0292}" type="presOf" srcId="{8B91517C-B515-4023-9930-47E40138CBD6}" destId="{68C5E83B-C4F5-4839-A4BE-DC48715CC4A1}" srcOrd="1" destOrd="0" presId="urn:microsoft.com/office/officeart/2005/8/layout/list1"/>
    <dgm:cxn modelId="{555D58DE-F2BA-415F-85B3-D0546DD52742}" type="presOf" srcId="{E900E311-4298-4472-8973-FD82562ACCDE}" destId="{BBDD64EE-040E-4716-A0F1-CEB49835D50F}" srcOrd="1" destOrd="0" presId="urn:microsoft.com/office/officeart/2005/8/layout/list1"/>
    <dgm:cxn modelId="{C61E2CBC-0DB6-48BD-BD05-DDB4DF5B7C58}" type="presParOf" srcId="{829D0126-067E-4177-BDDC-90750B8ABA04}" destId="{DC10CC97-8142-4790-8C61-8C145EA3F72D}" srcOrd="0" destOrd="0" presId="urn:microsoft.com/office/officeart/2005/8/layout/list1"/>
    <dgm:cxn modelId="{1BF5DE53-5C01-46F5-AF4C-8EB14CD053DC}" type="presParOf" srcId="{DC10CC97-8142-4790-8C61-8C145EA3F72D}" destId="{B959E7A2-0E8F-4FFC-B5B8-8CB57CE99A5A}" srcOrd="0" destOrd="0" presId="urn:microsoft.com/office/officeart/2005/8/layout/list1"/>
    <dgm:cxn modelId="{85DE8FBD-95BA-463F-8033-2A964D3A2988}" type="presParOf" srcId="{DC10CC97-8142-4790-8C61-8C145EA3F72D}" destId="{68C5E83B-C4F5-4839-A4BE-DC48715CC4A1}" srcOrd="1" destOrd="0" presId="urn:microsoft.com/office/officeart/2005/8/layout/list1"/>
    <dgm:cxn modelId="{D60E8132-5D5E-404C-9858-B33EC6CBF65F}" type="presParOf" srcId="{829D0126-067E-4177-BDDC-90750B8ABA04}" destId="{0BD3B1B0-6AE4-4FE7-BC5D-97495F4955F5}" srcOrd="1" destOrd="0" presId="urn:microsoft.com/office/officeart/2005/8/layout/list1"/>
    <dgm:cxn modelId="{CCFA27B1-29E2-4B41-A08F-40D3C4576800}" type="presParOf" srcId="{829D0126-067E-4177-BDDC-90750B8ABA04}" destId="{C2A589C2-F317-4E47-9368-0754B143B29C}" srcOrd="2" destOrd="0" presId="urn:microsoft.com/office/officeart/2005/8/layout/list1"/>
    <dgm:cxn modelId="{E789025B-CFCA-421B-8610-D7777997E22F}" type="presParOf" srcId="{829D0126-067E-4177-BDDC-90750B8ABA04}" destId="{DD28EE9D-74C2-4ECF-9EF5-3C3F55E8C58B}" srcOrd="3" destOrd="0" presId="urn:microsoft.com/office/officeart/2005/8/layout/list1"/>
    <dgm:cxn modelId="{E6036342-6578-48EE-8977-AA85D4F3AC5C}" type="presParOf" srcId="{829D0126-067E-4177-BDDC-90750B8ABA04}" destId="{A2194594-37FE-4122-B043-A93A0EEFFC6F}" srcOrd="4" destOrd="0" presId="urn:microsoft.com/office/officeart/2005/8/layout/list1"/>
    <dgm:cxn modelId="{A3C6AC51-115D-4AAE-BCD0-CF23FBFCF58B}" type="presParOf" srcId="{A2194594-37FE-4122-B043-A93A0EEFFC6F}" destId="{E0671318-1BCC-45C8-8345-699F9F203330}" srcOrd="0" destOrd="0" presId="urn:microsoft.com/office/officeart/2005/8/layout/list1"/>
    <dgm:cxn modelId="{B3C53FA4-A068-4D66-8F76-ED1B0207546F}" type="presParOf" srcId="{A2194594-37FE-4122-B043-A93A0EEFFC6F}" destId="{BBDD64EE-040E-4716-A0F1-CEB49835D50F}" srcOrd="1" destOrd="0" presId="urn:microsoft.com/office/officeart/2005/8/layout/list1"/>
    <dgm:cxn modelId="{74A5884F-023E-4241-903E-97270E382BDA}" type="presParOf" srcId="{829D0126-067E-4177-BDDC-90750B8ABA04}" destId="{EF7B9932-A245-4CA2-8ABE-C9784D864743}" srcOrd="5" destOrd="0" presId="urn:microsoft.com/office/officeart/2005/8/layout/list1"/>
    <dgm:cxn modelId="{E8DE6997-72BE-4525-A395-26A5D216EF45}" type="presParOf" srcId="{829D0126-067E-4177-BDDC-90750B8ABA04}" destId="{222E0E9D-B436-46A8-9511-84E551A1F263}" srcOrd="6" destOrd="0" presId="urn:microsoft.com/office/officeart/2005/8/layout/list1"/>
    <dgm:cxn modelId="{45D3D383-FB6C-401A-A7EA-CDB9C7B188CD}" type="presParOf" srcId="{829D0126-067E-4177-BDDC-90750B8ABA04}" destId="{935DE0D8-7774-416F-8CB5-759ECF55665B}" srcOrd="7" destOrd="0" presId="urn:microsoft.com/office/officeart/2005/8/layout/list1"/>
    <dgm:cxn modelId="{DAE2EBF7-BB13-4CDA-A25D-A5146C684877}" type="presParOf" srcId="{829D0126-067E-4177-BDDC-90750B8ABA04}" destId="{E26E5ACE-A2A3-46E6-8002-B0576D9591AE}" srcOrd="8" destOrd="0" presId="urn:microsoft.com/office/officeart/2005/8/layout/list1"/>
    <dgm:cxn modelId="{6815026E-907F-4737-AC27-EFB7C3D0207B}" type="presParOf" srcId="{E26E5ACE-A2A3-46E6-8002-B0576D9591AE}" destId="{00378764-2F0E-4FD3-8926-7F2F7472562A}" srcOrd="0" destOrd="0" presId="urn:microsoft.com/office/officeart/2005/8/layout/list1"/>
    <dgm:cxn modelId="{C2CF3354-3622-4272-B379-D330990C8928}" type="presParOf" srcId="{E26E5ACE-A2A3-46E6-8002-B0576D9591AE}" destId="{560B85DF-752A-4D84-BD83-BB0A7BEACC4D}" srcOrd="1" destOrd="0" presId="urn:microsoft.com/office/officeart/2005/8/layout/list1"/>
    <dgm:cxn modelId="{EDDAAA75-261D-47CA-8810-BD37B137DA09}" type="presParOf" srcId="{829D0126-067E-4177-BDDC-90750B8ABA04}" destId="{8E6EC375-A25F-4A28-9CE7-672300E04B4D}" srcOrd="9" destOrd="0" presId="urn:microsoft.com/office/officeart/2005/8/layout/list1"/>
    <dgm:cxn modelId="{11B76CDA-B12F-4586-ADB7-9FFFB0287A61}" type="presParOf" srcId="{829D0126-067E-4177-BDDC-90750B8ABA04}" destId="{F940EC9C-5128-4AE3-8BE4-AAE45284F1AF}" srcOrd="10" destOrd="0" presId="urn:microsoft.com/office/officeart/2005/8/layout/list1"/>
    <dgm:cxn modelId="{544963A4-B2B2-4D9C-99AB-4EE15C65BD7E}" type="presParOf" srcId="{829D0126-067E-4177-BDDC-90750B8ABA04}" destId="{A42A159F-DDF9-40B7-BEF2-63A33FDD34FF}" srcOrd="11" destOrd="0" presId="urn:microsoft.com/office/officeart/2005/8/layout/list1"/>
    <dgm:cxn modelId="{08895778-5EE7-4614-8B15-72643B2C449B}" type="presParOf" srcId="{829D0126-067E-4177-BDDC-90750B8ABA04}" destId="{EE6E9068-2428-4904-ABE7-62D35CE2DC47}" srcOrd="12" destOrd="0" presId="urn:microsoft.com/office/officeart/2005/8/layout/list1"/>
    <dgm:cxn modelId="{7AA8704B-8576-421E-943F-8FE8F2501715}" type="presParOf" srcId="{EE6E9068-2428-4904-ABE7-62D35CE2DC47}" destId="{3DA31BE4-DEE4-430F-9EA4-419CA33D7CBF}" srcOrd="0" destOrd="0" presId="urn:microsoft.com/office/officeart/2005/8/layout/list1"/>
    <dgm:cxn modelId="{7653F1BF-B0C1-4A86-8266-1F0FAB1AE6D1}" type="presParOf" srcId="{EE6E9068-2428-4904-ABE7-62D35CE2DC47}" destId="{8D63501B-9816-4B0A-9662-AFEF96B271A1}" srcOrd="1" destOrd="0" presId="urn:microsoft.com/office/officeart/2005/8/layout/list1"/>
    <dgm:cxn modelId="{438626CB-6658-4957-8B32-1A0C72123971}" type="presParOf" srcId="{829D0126-067E-4177-BDDC-90750B8ABA04}" destId="{25EF219D-0584-44DC-B6B3-6CD3C8C0325B}" srcOrd="13" destOrd="0" presId="urn:microsoft.com/office/officeart/2005/8/layout/list1"/>
    <dgm:cxn modelId="{3855C32D-4558-47ED-AE1A-B88E5CAC51ED}" type="presParOf" srcId="{829D0126-067E-4177-BDDC-90750B8ABA04}" destId="{28A8AF6C-9F87-43EF-8FD8-B7D841DF440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BF62-083B-4718-9C2E-EEF367E94854}">
      <dsp:nvSpPr>
        <dsp:cNvPr id="0" name=""/>
        <dsp:cNvSpPr/>
      </dsp:nvSpPr>
      <dsp:spPr>
        <a:xfrm rot="5400000">
          <a:off x="4179432" y="-1618999"/>
          <a:ext cx="888131" cy="43515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O. </a:t>
          </a:r>
          <a:r>
            <a:rPr lang="en-US" sz="1700" kern="1200" dirty="0" err="1" smtClean="0"/>
            <a:t>Columbianum</a:t>
          </a:r>
          <a:endParaRPr lang="en-IN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O. </a:t>
          </a:r>
          <a:r>
            <a:rPr lang="en-US" sz="1700" kern="1200" dirty="0" err="1" smtClean="0"/>
            <a:t>venulosum</a:t>
          </a:r>
          <a:endParaRPr lang="en-IN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O.  </a:t>
          </a:r>
          <a:r>
            <a:rPr lang="en-US" sz="1700" kern="1200" dirty="0" err="1" smtClean="0"/>
            <a:t>asperum</a:t>
          </a:r>
          <a:endParaRPr lang="en-IN" sz="1700" kern="1200" dirty="0"/>
        </a:p>
      </dsp:txBody>
      <dsp:txXfrm rot="-5400000">
        <a:off x="2447735" y="156053"/>
        <a:ext cx="4308172" cy="801421"/>
      </dsp:txXfrm>
    </dsp:sp>
    <dsp:sp modelId="{18BCF44C-1694-4734-8DFF-1616DC195243}">
      <dsp:nvSpPr>
        <dsp:cNvPr id="0" name=""/>
        <dsp:cNvSpPr/>
      </dsp:nvSpPr>
      <dsp:spPr>
        <a:xfrm>
          <a:off x="0" y="1682"/>
          <a:ext cx="2447734" cy="1110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Sheep and goat</a:t>
          </a:r>
          <a:endParaRPr lang="en-IN" sz="3300" kern="1200" dirty="0"/>
        </a:p>
      </dsp:txBody>
      <dsp:txXfrm>
        <a:off x="54194" y="55876"/>
        <a:ext cx="2339346" cy="1001776"/>
      </dsp:txXfrm>
    </dsp:sp>
    <dsp:sp modelId="{32660D56-2C6F-4321-9B6F-41C88665F022}">
      <dsp:nvSpPr>
        <dsp:cNvPr id="0" name=""/>
        <dsp:cNvSpPr/>
      </dsp:nvSpPr>
      <dsp:spPr>
        <a:xfrm rot="5400000">
          <a:off x="4179432" y="-453326"/>
          <a:ext cx="888131" cy="43515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O. </a:t>
          </a:r>
          <a:r>
            <a:rPr lang="en-US" sz="1700" kern="1200" dirty="0" err="1" smtClean="0"/>
            <a:t>Radiatum</a:t>
          </a:r>
          <a:endParaRPr lang="en-IN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O. </a:t>
          </a:r>
          <a:r>
            <a:rPr lang="en-US" sz="1700" kern="1200" dirty="0" err="1" smtClean="0"/>
            <a:t>Venulosum</a:t>
          </a:r>
          <a:endParaRPr lang="en-IN" sz="1700" kern="1200" dirty="0"/>
        </a:p>
      </dsp:txBody>
      <dsp:txXfrm rot="-5400000">
        <a:off x="2447735" y="1321726"/>
        <a:ext cx="4308172" cy="801421"/>
      </dsp:txXfrm>
    </dsp:sp>
    <dsp:sp modelId="{2CCF04A1-8785-4015-98A0-87179488B3F4}">
      <dsp:nvSpPr>
        <dsp:cNvPr id="0" name=""/>
        <dsp:cNvSpPr/>
      </dsp:nvSpPr>
      <dsp:spPr>
        <a:xfrm>
          <a:off x="0" y="1167355"/>
          <a:ext cx="2447734" cy="1110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Cattle</a:t>
          </a:r>
          <a:endParaRPr lang="en-IN" sz="3300" kern="1200" dirty="0"/>
        </a:p>
      </dsp:txBody>
      <dsp:txXfrm>
        <a:off x="54194" y="1221549"/>
        <a:ext cx="2339346" cy="1001776"/>
      </dsp:txXfrm>
    </dsp:sp>
    <dsp:sp modelId="{7FAE3454-A689-48F2-9831-B7EE02CFE655}">
      <dsp:nvSpPr>
        <dsp:cNvPr id="0" name=""/>
        <dsp:cNvSpPr/>
      </dsp:nvSpPr>
      <dsp:spPr>
        <a:xfrm rot="5400000">
          <a:off x="4179432" y="712346"/>
          <a:ext cx="888131" cy="43515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O. </a:t>
          </a:r>
          <a:r>
            <a:rPr lang="en-US" sz="1700" kern="1200" dirty="0" err="1" smtClean="0"/>
            <a:t>dentatum</a:t>
          </a:r>
          <a:endParaRPr lang="en-IN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O. </a:t>
          </a:r>
          <a:r>
            <a:rPr lang="en-US" sz="1700" kern="1200" dirty="0" err="1" smtClean="0"/>
            <a:t>quadrispinutatum</a:t>
          </a:r>
          <a:endParaRPr lang="en-IN" sz="1700" kern="1200" dirty="0"/>
        </a:p>
      </dsp:txBody>
      <dsp:txXfrm rot="-5400000">
        <a:off x="2447735" y="2487399"/>
        <a:ext cx="4308172" cy="801421"/>
      </dsp:txXfrm>
    </dsp:sp>
    <dsp:sp modelId="{547956C4-60D8-4AB7-8A34-EA2CC2494107}">
      <dsp:nvSpPr>
        <dsp:cNvPr id="0" name=""/>
        <dsp:cNvSpPr/>
      </dsp:nvSpPr>
      <dsp:spPr>
        <a:xfrm>
          <a:off x="0" y="2333028"/>
          <a:ext cx="2447734" cy="1110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Pig</a:t>
          </a:r>
          <a:endParaRPr lang="en-IN" sz="3300" kern="1200" dirty="0"/>
        </a:p>
      </dsp:txBody>
      <dsp:txXfrm>
        <a:off x="54194" y="2387222"/>
        <a:ext cx="2339346" cy="1001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55F17-2957-47D7-A8CC-31B9B7CB14FA}">
      <dsp:nvSpPr>
        <dsp:cNvPr id="0" name=""/>
        <dsp:cNvSpPr/>
      </dsp:nvSpPr>
      <dsp:spPr>
        <a:xfrm>
          <a:off x="2987" y="24115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Eggs</a:t>
          </a:r>
          <a:endParaRPr lang="en-IN" sz="1300" kern="1200" dirty="0"/>
        </a:p>
      </dsp:txBody>
      <dsp:txXfrm>
        <a:off x="25945" y="47073"/>
        <a:ext cx="1260485" cy="737924"/>
      </dsp:txXfrm>
    </dsp:sp>
    <dsp:sp modelId="{A323CAF0-A95E-42B4-A0A7-11E2F238D6DB}">
      <dsp:nvSpPr>
        <dsp:cNvPr id="0" name=""/>
        <dsp:cNvSpPr/>
      </dsp:nvSpPr>
      <dsp:spPr>
        <a:xfrm>
          <a:off x="1424352" y="254042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/>
        </a:p>
      </dsp:txBody>
      <dsp:txXfrm>
        <a:off x="1424352" y="318839"/>
        <a:ext cx="193870" cy="194393"/>
      </dsp:txXfrm>
    </dsp:sp>
    <dsp:sp modelId="{C7BA420C-D8FC-4C8A-8BE0-3F005456B7E9}">
      <dsp:nvSpPr>
        <dsp:cNvPr id="0" name=""/>
        <dsp:cNvSpPr/>
      </dsp:nvSpPr>
      <dsp:spPr>
        <a:xfrm>
          <a:off x="1831949" y="24115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faces</a:t>
          </a:r>
          <a:endParaRPr lang="en-IN" sz="1300" kern="1200" dirty="0"/>
        </a:p>
      </dsp:txBody>
      <dsp:txXfrm>
        <a:off x="1854907" y="47073"/>
        <a:ext cx="1260485" cy="737924"/>
      </dsp:txXfrm>
    </dsp:sp>
    <dsp:sp modelId="{A56B8076-1B54-4B61-BFE4-AECE2D721614}">
      <dsp:nvSpPr>
        <dsp:cNvPr id="0" name=""/>
        <dsp:cNvSpPr/>
      </dsp:nvSpPr>
      <dsp:spPr>
        <a:xfrm>
          <a:off x="3253314" y="254042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/>
        </a:p>
      </dsp:txBody>
      <dsp:txXfrm>
        <a:off x="3253314" y="318839"/>
        <a:ext cx="193870" cy="194393"/>
      </dsp:txXfrm>
    </dsp:sp>
    <dsp:sp modelId="{0CBB5065-5D9C-4816-AEBE-E5AC73DD8365}">
      <dsp:nvSpPr>
        <dsp:cNvPr id="0" name=""/>
        <dsp:cNvSpPr/>
      </dsp:nvSpPr>
      <dsp:spPr>
        <a:xfrm>
          <a:off x="3660911" y="24115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L1 &amp; L2</a:t>
          </a:r>
          <a:endParaRPr lang="en-IN" sz="1300" kern="1200" dirty="0"/>
        </a:p>
      </dsp:txBody>
      <dsp:txXfrm>
        <a:off x="3683869" y="47073"/>
        <a:ext cx="1260485" cy="737924"/>
      </dsp:txXfrm>
    </dsp:sp>
    <dsp:sp modelId="{A8BD33F5-9C9D-4762-ABE6-658CC139BDAA}">
      <dsp:nvSpPr>
        <dsp:cNvPr id="0" name=""/>
        <dsp:cNvSpPr/>
      </dsp:nvSpPr>
      <dsp:spPr>
        <a:xfrm>
          <a:off x="5082275" y="254042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/>
        </a:p>
      </dsp:txBody>
      <dsp:txXfrm>
        <a:off x="5082275" y="318839"/>
        <a:ext cx="193870" cy="194393"/>
      </dsp:txXfrm>
    </dsp:sp>
    <dsp:sp modelId="{8737EB91-4AE6-4F03-AC7D-B00EE12FF681}">
      <dsp:nvSpPr>
        <dsp:cNvPr id="0" name=""/>
        <dsp:cNvSpPr/>
      </dsp:nvSpPr>
      <dsp:spPr>
        <a:xfrm>
          <a:off x="5489872" y="24115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L3 stage infective</a:t>
          </a:r>
          <a:endParaRPr lang="en-IN" sz="1300" kern="1200" dirty="0"/>
        </a:p>
      </dsp:txBody>
      <dsp:txXfrm>
        <a:off x="5512830" y="47073"/>
        <a:ext cx="1260485" cy="737924"/>
      </dsp:txXfrm>
    </dsp:sp>
    <dsp:sp modelId="{127BA8C9-076D-4665-B816-F228FD715573}">
      <dsp:nvSpPr>
        <dsp:cNvPr id="0" name=""/>
        <dsp:cNvSpPr/>
      </dsp:nvSpPr>
      <dsp:spPr>
        <a:xfrm rot="5400000">
          <a:off x="6004594" y="899404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/>
        </a:p>
      </dsp:txBody>
      <dsp:txXfrm rot="-5400000">
        <a:off x="6045877" y="922919"/>
        <a:ext cx="194393" cy="193870"/>
      </dsp:txXfrm>
    </dsp:sp>
    <dsp:sp modelId="{CB2AF9C6-36EA-4AFE-A895-2F12AF8E2338}">
      <dsp:nvSpPr>
        <dsp:cNvPr id="0" name=""/>
        <dsp:cNvSpPr/>
      </dsp:nvSpPr>
      <dsp:spPr>
        <a:xfrm>
          <a:off x="5489872" y="1330517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Ingestion</a:t>
          </a:r>
          <a:endParaRPr lang="en-IN" sz="1300" kern="1200" dirty="0"/>
        </a:p>
      </dsp:txBody>
      <dsp:txXfrm>
        <a:off x="5512830" y="1353475"/>
        <a:ext cx="1260485" cy="737924"/>
      </dsp:txXfrm>
    </dsp:sp>
    <dsp:sp modelId="{87B2DBF6-92EA-458B-B7D3-2C5F622C776E}">
      <dsp:nvSpPr>
        <dsp:cNvPr id="0" name=""/>
        <dsp:cNvSpPr/>
      </dsp:nvSpPr>
      <dsp:spPr>
        <a:xfrm rot="10800000">
          <a:off x="5097952" y="1560443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/>
        </a:p>
      </dsp:txBody>
      <dsp:txXfrm rot="10800000">
        <a:off x="5181039" y="1625240"/>
        <a:ext cx="193870" cy="194393"/>
      </dsp:txXfrm>
    </dsp:sp>
    <dsp:sp modelId="{8CD23BCA-9BF9-490E-AA28-B3C50524F256}">
      <dsp:nvSpPr>
        <dsp:cNvPr id="0" name=""/>
        <dsp:cNvSpPr/>
      </dsp:nvSpPr>
      <dsp:spPr>
        <a:xfrm>
          <a:off x="3660911" y="1330517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Larva invade in intestinal wall</a:t>
          </a:r>
          <a:endParaRPr lang="en-IN" sz="1300" kern="1200" dirty="0"/>
        </a:p>
      </dsp:txBody>
      <dsp:txXfrm>
        <a:off x="3683869" y="1353475"/>
        <a:ext cx="1260485" cy="737924"/>
      </dsp:txXfrm>
    </dsp:sp>
    <dsp:sp modelId="{27EB6411-3C0E-422C-B453-787741CC78FA}">
      <dsp:nvSpPr>
        <dsp:cNvPr id="0" name=""/>
        <dsp:cNvSpPr/>
      </dsp:nvSpPr>
      <dsp:spPr>
        <a:xfrm rot="10800000">
          <a:off x="3268990" y="1560443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/>
        </a:p>
      </dsp:txBody>
      <dsp:txXfrm rot="10800000">
        <a:off x="3352077" y="1625240"/>
        <a:ext cx="193870" cy="194393"/>
      </dsp:txXfrm>
    </dsp:sp>
    <dsp:sp modelId="{AF0DD625-24BB-44D6-8065-08D4EF776211}">
      <dsp:nvSpPr>
        <dsp:cNvPr id="0" name=""/>
        <dsp:cNvSpPr/>
      </dsp:nvSpPr>
      <dsp:spPr>
        <a:xfrm>
          <a:off x="1831949" y="1330517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Nodule formation</a:t>
          </a:r>
          <a:endParaRPr lang="en-IN" sz="1300" kern="1200" dirty="0"/>
        </a:p>
      </dsp:txBody>
      <dsp:txXfrm>
        <a:off x="1854907" y="1353475"/>
        <a:ext cx="1260485" cy="737924"/>
      </dsp:txXfrm>
    </dsp:sp>
    <dsp:sp modelId="{31FBEFD8-D5E0-40D9-9CE8-289A07A43076}">
      <dsp:nvSpPr>
        <dsp:cNvPr id="0" name=""/>
        <dsp:cNvSpPr/>
      </dsp:nvSpPr>
      <dsp:spPr>
        <a:xfrm rot="10800000">
          <a:off x="1440029" y="1560443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/>
        </a:p>
      </dsp:txBody>
      <dsp:txXfrm rot="10800000">
        <a:off x="1523116" y="1625240"/>
        <a:ext cx="193870" cy="194393"/>
      </dsp:txXfrm>
    </dsp:sp>
    <dsp:sp modelId="{9BA926B9-2555-4F20-BC19-443AED69CCF5}">
      <dsp:nvSpPr>
        <dsp:cNvPr id="0" name=""/>
        <dsp:cNvSpPr/>
      </dsp:nvSpPr>
      <dsp:spPr>
        <a:xfrm>
          <a:off x="2987" y="1330517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Lumen  of  intestinal wall at the 4</a:t>
          </a:r>
          <a:r>
            <a:rPr lang="en-US" sz="1300" kern="1200" baseline="30000" dirty="0" smtClean="0"/>
            <a:t>th</a:t>
          </a:r>
          <a:r>
            <a:rPr lang="en-US" sz="1300" kern="1200" dirty="0" smtClean="0"/>
            <a:t> larval stage</a:t>
          </a:r>
          <a:endParaRPr lang="en-IN" sz="1300" kern="1200" dirty="0"/>
        </a:p>
      </dsp:txBody>
      <dsp:txXfrm>
        <a:off x="25945" y="1353475"/>
        <a:ext cx="1260485" cy="737924"/>
      </dsp:txXfrm>
    </dsp:sp>
    <dsp:sp modelId="{A4BE66D5-A763-42A5-ACF7-28ED90AEA522}">
      <dsp:nvSpPr>
        <dsp:cNvPr id="0" name=""/>
        <dsp:cNvSpPr/>
      </dsp:nvSpPr>
      <dsp:spPr>
        <a:xfrm rot="5400000">
          <a:off x="517710" y="2205805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/>
        </a:p>
      </dsp:txBody>
      <dsp:txXfrm rot="-5400000">
        <a:off x="558993" y="2229320"/>
        <a:ext cx="194393" cy="193870"/>
      </dsp:txXfrm>
    </dsp:sp>
    <dsp:sp modelId="{B8DEB099-2071-4DC4-A1CF-276398922AA9}">
      <dsp:nvSpPr>
        <dsp:cNvPr id="0" name=""/>
        <dsp:cNvSpPr/>
      </dsp:nvSpPr>
      <dsp:spPr>
        <a:xfrm>
          <a:off x="2987" y="2636918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Adult worm</a:t>
          </a:r>
          <a:endParaRPr lang="en-IN" sz="1300" kern="1200" dirty="0"/>
        </a:p>
      </dsp:txBody>
      <dsp:txXfrm>
        <a:off x="25945" y="2659876"/>
        <a:ext cx="1260485" cy="737924"/>
      </dsp:txXfrm>
    </dsp:sp>
    <dsp:sp modelId="{503EF741-5CDD-4249-A191-88EFE8C25B4D}">
      <dsp:nvSpPr>
        <dsp:cNvPr id="0" name=""/>
        <dsp:cNvSpPr/>
      </dsp:nvSpPr>
      <dsp:spPr>
        <a:xfrm>
          <a:off x="1424352" y="2866844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/>
        </a:p>
      </dsp:txBody>
      <dsp:txXfrm>
        <a:off x="1424352" y="2931641"/>
        <a:ext cx="193870" cy="194393"/>
      </dsp:txXfrm>
    </dsp:sp>
    <dsp:sp modelId="{C0B94B76-F750-41D3-9087-6C6E82F069AC}">
      <dsp:nvSpPr>
        <dsp:cNvPr id="0" name=""/>
        <dsp:cNvSpPr/>
      </dsp:nvSpPr>
      <dsp:spPr>
        <a:xfrm>
          <a:off x="1831949" y="2636918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Egg laying</a:t>
          </a:r>
          <a:endParaRPr lang="en-IN" sz="1300" kern="1200" dirty="0"/>
        </a:p>
      </dsp:txBody>
      <dsp:txXfrm>
        <a:off x="1854907" y="2659876"/>
        <a:ext cx="1260485" cy="737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1DE3B-2DA4-4995-B0EB-FF25B6CBE8D5}">
      <dsp:nvSpPr>
        <dsp:cNvPr id="0" name=""/>
        <dsp:cNvSpPr/>
      </dsp:nvSpPr>
      <dsp:spPr>
        <a:xfrm>
          <a:off x="0" y="168137"/>
          <a:ext cx="67992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93515-8986-4057-B5E0-0B0BDE4F7944}">
      <dsp:nvSpPr>
        <dsp:cNvPr id="0" name=""/>
        <dsp:cNvSpPr/>
      </dsp:nvSpPr>
      <dsp:spPr>
        <a:xfrm>
          <a:off x="339963" y="5777"/>
          <a:ext cx="4759483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Nodule formation in intestine</a:t>
          </a:r>
          <a:endParaRPr lang="en-IN" sz="1100" kern="1200" dirty="0"/>
        </a:p>
      </dsp:txBody>
      <dsp:txXfrm>
        <a:off x="355815" y="21629"/>
        <a:ext cx="4727779" cy="293016"/>
      </dsp:txXfrm>
    </dsp:sp>
    <dsp:sp modelId="{5CD473B2-E033-4224-8CC7-AA4662341B73}">
      <dsp:nvSpPr>
        <dsp:cNvPr id="0" name=""/>
        <dsp:cNvSpPr/>
      </dsp:nvSpPr>
      <dsp:spPr>
        <a:xfrm>
          <a:off x="0" y="667097"/>
          <a:ext cx="67992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6A389-2AD1-4EFA-91D3-CB3EC50B39A5}">
      <dsp:nvSpPr>
        <dsp:cNvPr id="0" name=""/>
        <dsp:cNvSpPr/>
      </dsp:nvSpPr>
      <dsp:spPr>
        <a:xfrm>
          <a:off x="339963" y="504737"/>
          <a:ext cx="4759483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Anorexia</a:t>
          </a:r>
          <a:endParaRPr lang="en-IN" sz="1100" kern="1200" dirty="0"/>
        </a:p>
      </dsp:txBody>
      <dsp:txXfrm>
        <a:off x="355815" y="520589"/>
        <a:ext cx="4727779" cy="293016"/>
      </dsp:txXfrm>
    </dsp:sp>
    <dsp:sp modelId="{32CDC9D9-0F05-4376-82A9-F2DA253D4822}">
      <dsp:nvSpPr>
        <dsp:cNvPr id="0" name=""/>
        <dsp:cNvSpPr/>
      </dsp:nvSpPr>
      <dsp:spPr>
        <a:xfrm>
          <a:off x="0" y="1166057"/>
          <a:ext cx="67992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64EB2-F583-46A5-B2A3-64930568204C}">
      <dsp:nvSpPr>
        <dsp:cNvPr id="0" name=""/>
        <dsp:cNvSpPr/>
      </dsp:nvSpPr>
      <dsp:spPr>
        <a:xfrm>
          <a:off x="339963" y="1003697"/>
          <a:ext cx="4759483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Mucoid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diarrhoea</a:t>
          </a:r>
          <a:endParaRPr lang="en-IN" sz="1100" kern="1200" dirty="0"/>
        </a:p>
      </dsp:txBody>
      <dsp:txXfrm>
        <a:off x="355815" y="1019549"/>
        <a:ext cx="4727779" cy="293016"/>
      </dsp:txXfrm>
    </dsp:sp>
    <dsp:sp modelId="{548BD770-9E1D-45CF-A44F-DA1BBED05B62}">
      <dsp:nvSpPr>
        <dsp:cNvPr id="0" name=""/>
        <dsp:cNvSpPr/>
      </dsp:nvSpPr>
      <dsp:spPr>
        <a:xfrm>
          <a:off x="0" y="1665017"/>
          <a:ext cx="67992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E47ED-16F1-4348-87F2-B1D39D77967B}">
      <dsp:nvSpPr>
        <dsp:cNvPr id="0" name=""/>
        <dsp:cNvSpPr/>
      </dsp:nvSpPr>
      <dsp:spPr>
        <a:xfrm>
          <a:off x="339963" y="1502657"/>
          <a:ext cx="4759483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Loss of wt</a:t>
          </a:r>
          <a:endParaRPr lang="en-IN" sz="1100" kern="1200" dirty="0"/>
        </a:p>
      </dsp:txBody>
      <dsp:txXfrm>
        <a:off x="355815" y="1518509"/>
        <a:ext cx="4727779" cy="293016"/>
      </dsp:txXfrm>
    </dsp:sp>
    <dsp:sp modelId="{520902EB-B550-4A99-82CA-08799F0D0C31}">
      <dsp:nvSpPr>
        <dsp:cNvPr id="0" name=""/>
        <dsp:cNvSpPr/>
      </dsp:nvSpPr>
      <dsp:spPr>
        <a:xfrm>
          <a:off x="0" y="2163977"/>
          <a:ext cx="67992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131E9-9157-4F16-8C1A-3A71AFF7E9DB}">
      <dsp:nvSpPr>
        <dsp:cNvPr id="0" name=""/>
        <dsp:cNvSpPr/>
      </dsp:nvSpPr>
      <dsp:spPr>
        <a:xfrm>
          <a:off x="339963" y="2001617"/>
          <a:ext cx="4759483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Anaemia</a:t>
          </a:r>
          <a:endParaRPr lang="en-IN" sz="1100" kern="1200" dirty="0"/>
        </a:p>
      </dsp:txBody>
      <dsp:txXfrm>
        <a:off x="355815" y="2017469"/>
        <a:ext cx="4727779" cy="293016"/>
      </dsp:txXfrm>
    </dsp:sp>
    <dsp:sp modelId="{25C455B1-1D4F-4EB3-B92A-EA6D4D451B84}">
      <dsp:nvSpPr>
        <dsp:cNvPr id="0" name=""/>
        <dsp:cNvSpPr/>
      </dsp:nvSpPr>
      <dsp:spPr>
        <a:xfrm>
          <a:off x="0" y="2662937"/>
          <a:ext cx="67992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63313-9FEA-46CC-A900-1415640D4E02}">
      <dsp:nvSpPr>
        <dsp:cNvPr id="0" name=""/>
        <dsp:cNvSpPr/>
      </dsp:nvSpPr>
      <dsp:spPr>
        <a:xfrm>
          <a:off x="339963" y="2500577"/>
          <a:ext cx="4759483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Hypoprotenemia</a:t>
          </a:r>
          <a:endParaRPr lang="en-IN" sz="1100" kern="1200" dirty="0"/>
        </a:p>
      </dsp:txBody>
      <dsp:txXfrm>
        <a:off x="355815" y="2516429"/>
        <a:ext cx="4727779" cy="293016"/>
      </dsp:txXfrm>
    </dsp:sp>
    <dsp:sp modelId="{6CAB8D47-41E3-4EA1-ADAC-0B6675852AA7}">
      <dsp:nvSpPr>
        <dsp:cNvPr id="0" name=""/>
        <dsp:cNvSpPr/>
      </dsp:nvSpPr>
      <dsp:spPr>
        <a:xfrm>
          <a:off x="0" y="3161897"/>
          <a:ext cx="67992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5F382-E5FA-4BB2-9FF8-0E7E7943E556}">
      <dsp:nvSpPr>
        <dsp:cNvPr id="0" name=""/>
        <dsp:cNvSpPr/>
      </dsp:nvSpPr>
      <dsp:spPr>
        <a:xfrm>
          <a:off x="339963" y="2999537"/>
          <a:ext cx="4759483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Death</a:t>
          </a:r>
          <a:endParaRPr lang="en-IN" sz="1100" kern="1200" dirty="0"/>
        </a:p>
      </dsp:txBody>
      <dsp:txXfrm>
        <a:off x="355815" y="3015389"/>
        <a:ext cx="4727779" cy="293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C3369-5D68-45F0-8EDF-6788E80DCCA5}">
      <dsp:nvSpPr>
        <dsp:cNvPr id="0" name=""/>
        <dsp:cNvSpPr/>
      </dsp:nvSpPr>
      <dsp:spPr>
        <a:xfrm>
          <a:off x="0" y="407357"/>
          <a:ext cx="6799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9A875-2CA7-4AF3-BADA-867F99F5DF84}">
      <dsp:nvSpPr>
        <dsp:cNvPr id="0" name=""/>
        <dsp:cNvSpPr/>
      </dsp:nvSpPr>
      <dsp:spPr>
        <a:xfrm>
          <a:off x="339963" y="23597"/>
          <a:ext cx="475948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Dark green faces</a:t>
          </a:r>
          <a:endParaRPr lang="en-IN" sz="1800" b="1" kern="1200" dirty="0"/>
        </a:p>
      </dsp:txBody>
      <dsp:txXfrm>
        <a:off x="377430" y="61064"/>
        <a:ext cx="4684549" cy="692586"/>
      </dsp:txXfrm>
    </dsp:sp>
    <dsp:sp modelId="{28E2EB4E-FC48-4B1A-AEA9-D10F27BCD8BC}">
      <dsp:nvSpPr>
        <dsp:cNvPr id="0" name=""/>
        <dsp:cNvSpPr/>
      </dsp:nvSpPr>
      <dsp:spPr>
        <a:xfrm>
          <a:off x="0" y="1586717"/>
          <a:ext cx="6799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0F5C79-0A8C-4E2A-8C06-2EACEBD10260}">
      <dsp:nvSpPr>
        <dsp:cNvPr id="0" name=""/>
        <dsp:cNvSpPr/>
      </dsp:nvSpPr>
      <dsp:spPr>
        <a:xfrm>
          <a:off x="339963" y="1202957"/>
          <a:ext cx="475948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Severe diarrhea in heavy infestation</a:t>
          </a:r>
          <a:endParaRPr lang="en-IN" sz="2000" b="1" kern="1200" dirty="0"/>
        </a:p>
      </dsp:txBody>
      <dsp:txXfrm>
        <a:off x="377430" y="1240424"/>
        <a:ext cx="4684549" cy="692586"/>
      </dsp:txXfrm>
    </dsp:sp>
    <dsp:sp modelId="{97A56744-F3D2-4553-8B41-9A08C55FED55}">
      <dsp:nvSpPr>
        <dsp:cNvPr id="0" name=""/>
        <dsp:cNvSpPr/>
      </dsp:nvSpPr>
      <dsp:spPr>
        <a:xfrm>
          <a:off x="0" y="2766077"/>
          <a:ext cx="6799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52812-DBFC-4917-99EB-9709E1C036A7}">
      <dsp:nvSpPr>
        <dsp:cNvPr id="0" name=""/>
        <dsp:cNvSpPr/>
      </dsp:nvSpPr>
      <dsp:spPr>
        <a:xfrm>
          <a:off x="339963" y="2382317"/>
          <a:ext cx="475948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 chronic cases faces semisolid with excess mucous and occasionally blood</a:t>
          </a:r>
          <a:endParaRPr lang="en-IN" sz="1800" b="1" kern="1200" dirty="0"/>
        </a:p>
      </dsp:txBody>
      <dsp:txXfrm>
        <a:off x="377430" y="2419784"/>
        <a:ext cx="4684549" cy="692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9C935-0DB0-42A3-AD4E-81894653B31C}">
      <dsp:nvSpPr>
        <dsp:cNvPr id="0" name=""/>
        <dsp:cNvSpPr/>
      </dsp:nvSpPr>
      <dsp:spPr>
        <a:xfrm>
          <a:off x="0" y="1457728"/>
          <a:ext cx="679926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BD926-7A30-49D2-A1DD-DCC5503569F0}">
      <dsp:nvSpPr>
        <dsp:cNvPr id="0" name=""/>
        <dsp:cNvSpPr/>
      </dsp:nvSpPr>
      <dsp:spPr>
        <a:xfrm>
          <a:off x="323363" y="47894"/>
          <a:ext cx="6473598" cy="1601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Nodules found at all level of intestine</a:t>
          </a:r>
          <a:endParaRPr lang="en-IN" sz="2400" b="1" kern="1200" dirty="0"/>
        </a:p>
      </dsp:txBody>
      <dsp:txXfrm>
        <a:off x="401552" y="126083"/>
        <a:ext cx="6317220" cy="1445336"/>
      </dsp:txXfrm>
    </dsp:sp>
    <dsp:sp modelId="{1902FCDA-FFEF-40C3-8C3D-116D1C44355D}">
      <dsp:nvSpPr>
        <dsp:cNvPr id="0" name=""/>
        <dsp:cNvSpPr/>
      </dsp:nvSpPr>
      <dsp:spPr>
        <a:xfrm>
          <a:off x="0" y="3069380"/>
          <a:ext cx="679926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EF286-11E1-468C-81BA-B8E17C9EAF74}">
      <dsp:nvSpPr>
        <dsp:cNvPr id="0" name=""/>
        <dsp:cNvSpPr/>
      </dsp:nvSpPr>
      <dsp:spPr>
        <a:xfrm>
          <a:off x="324359" y="1855528"/>
          <a:ext cx="6474555" cy="1405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Size of the nodule vary from </a:t>
          </a:r>
          <a:r>
            <a:rPr lang="en-US" sz="2400" b="1" kern="1200" dirty="0" err="1" smtClean="0"/>
            <a:t>upto</a:t>
          </a:r>
          <a:r>
            <a:rPr lang="en-US" sz="2400" b="1" kern="1200" dirty="0" smtClean="0"/>
            <a:t> 6mm and may contain green pasty or yellow brown calcified material</a:t>
          </a:r>
          <a:endParaRPr lang="en-IN" sz="2400" b="1" kern="1200" dirty="0"/>
        </a:p>
      </dsp:txBody>
      <dsp:txXfrm>
        <a:off x="392981" y="1924150"/>
        <a:ext cx="6337311" cy="12684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589C2-F317-4E47-9368-0754B143B29C}">
      <dsp:nvSpPr>
        <dsp:cNvPr id="0" name=""/>
        <dsp:cNvSpPr/>
      </dsp:nvSpPr>
      <dsp:spPr>
        <a:xfrm>
          <a:off x="0" y="330497"/>
          <a:ext cx="679926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5E83B-C4F5-4839-A4BE-DC48715CC4A1}">
      <dsp:nvSpPr>
        <dsp:cNvPr id="0" name=""/>
        <dsp:cNvSpPr/>
      </dsp:nvSpPr>
      <dsp:spPr>
        <a:xfrm>
          <a:off x="339963" y="50057"/>
          <a:ext cx="475948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 other nematodes</a:t>
          </a:r>
          <a:endParaRPr lang="en-IN" sz="1900" kern="1200" dirty="0"/>
        </a:p>
      </dsp:txBody>
      <dsp:txXfrm>
        <a:off x="367343" y="77437"/>
        <a:ext cx="4704723" cy="506120"/>
      </dsp:txXfrm>
    </dsp:sp>
    <dsp:sp modelId="{222E0E9D-B436-46A8-9511-84E551A1F263}">
      <dsp:nvSpPr>
        <dsp:cNvPr id="0" name=""/>
        <dsp:cNvSpPr/>
      </dsp:nvSpPr>
      <dsp:spPr>
        <a:xfrm>
          <a:off x="0" y="1192337"/>
          <a:ext cx="679926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D64EE-040E-4716-A0F1-CEB49835D50F}">
      <dsp:nvSpPr>
        <dsp:cNvPr id="0" name=""/>
        <dsp:cNvSpPr/>
      </dsp:nvSpPr>
      <dsp:spPr>
        <a:xfrm>
          <a:off x="339963" y="911897"/>
          <a:ext cx="475948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Thiabendazole</a:t>
          </a:r>
          <a:r>
            <a:rPr lang="en-US" sz="1900" kern="1200" dirty="0" smtClean="0"/>
            <a:t> @ 50mg/kg</a:t>
          </a:r>
          <a:endParaRPr lang="en-IN" sz="1900" kern="1200" dirty="0"/>
        </a:p>
      </dsp:txBody>
      <dsp:txXfrm>
        <a:off x="367343" y="939277"/>
        <a:ext cx="4704723" cy="506120"/>
      </dsp:txXfrm>
    </dsp:sp>
    <dsp:sp modelId="{F940EC9C-5128-4AE3-8BE4-AAE45284F1AF}">
      <dsp:nvSpPr>
        <dsp:cNvPr id="0" name=""/>
        <dsp:cNvSpPr/>
      </dsp:nvSpPr>
      <dsp:spPr>
        <a:xfrm>
          <a:off x="0" y="2054177"/>
          <a:ext cx="679926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B85DF-752A-4D84-BD83-BB0A7BEACC4D}">
      <dsp:nvSpPr>
        <dsp:cNvPr id="0" name=""/>
        <dsp:cNvSpPr/>
      </dsp:nvSpPr>
      <dsp:spPr>
        <a:xfrm>
          <a:off x="339963" y="1773737"/>
          <a:ext cx="475948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Albendazole</a:t>
          </a:r>
          <a:r>
            <a:rPr lang="en-US" sz="1900" kern="1200" dirty="0" smtClean="0"/>
            <a:t> @ 10 mg /kg</a:t>
          </a:r>
          <a:endParaRPr lang="en-IN" sz="1900" kern="1200" dirty="0"/>
        </a:p>
      </dsp:txBody>
      <dsp:txXfrm>
        <a:off x="367343" y="1801117"/>
        <a:ext cx="4704723" cy="506120"/>
      </dsp:txXfrm>
    </dsp:sp>
    <dsp:sp modelId="{28A8AF6C-9F87-43EF-8FD8-B7D841DF440A}">
      <dsp:nvSpPr>
        <dsp:cNvPr id="0" name=""/>
        <dsp:cNvSpPr/>
      </dsp:nvSpPr>
      <dsp:spPr>
        <a:xfrm>
          <a:off x="0" y="2916017"/>
          <a:ext cx="679926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3501B-9816-4B0A-9662-AFEF96B271A1}">
      <dsp:nvSpPr>
        <dsp:cNvPr id="0" name=""/>
        <dsp:cNvSpPr/>
      </dsp:nvSpPr>
      <dsp:spPr>
        <a:xfrm>
          <a:off x="339963" y="2635577"/>
          <a:ext cx="475948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Tetramisole</a:t>
          </a:r>
          <a:r>
            <a:rPr lang="en-US" sz="1900" kern="1200" smtClean="0"/>
            <a:t> HCL 15mg/kg</a:t>
          </a:r>
          <a:endParaRPr lang="en-IN" sz="1900" kern="1200"/>
        </a:p>
      </dsp:txBody>
      <dsp:txXfrm>
        <a:off x="367343" y="2662957"/>
        <a:ext cx="4704723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945C-A567-45ED-AD17-584D0F44D097}" type="datetimeFigureOut">
              <a:rPr lang="en-US" smtClean="0"/>
              <a:pPr/>
              <a:t>4/23/2020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707CD-8C8B-4E4F-80A1-A6CA759B19F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02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2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28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229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1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3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0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54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17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3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44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0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1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905000"/>
            <a:ext cx="5249600" cy="142239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Pallav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hekhar</a:t>
            </a:r>
            <a:endParaRPr lang="en-US" dirty="0" smtClean="0"/>
          </a:p>
          <a:p>
            <a:r>
              <a:rPr lang="en-US" dirty="0" err="1" smtClean="0"/>
              <a:t>Asstt</a:t>
            </a:r>
            <a:r>
              <a:rPr lang="en-US" dirty="0" smtClean="0"/>
              <a:t>. Professor</a:t>
            </a:r>
          </a:p>
          <a:p>
            <a:r>
              <a:rPr lang="en-US" dirty="0" smtClean="0"/>
              <a:t>Veterinary Medicine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133600" y="2438401"/>
            <a:ext cx="472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Oesophagostomosis</a:t>
            </a:r>
            <a:br>
              <a:rPr lang="en-US" sz="2800" b="1" dirty="0"/>
            </a:br>
            <a:endParaRPr lang="en-IN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5943600"/>
            <a:ext cx="920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UNIT-6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73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Oesophagostomosis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forms of animal except horses </a:t>
            </a:r>
            <a:r>
              <a:rPr lang="en-US" dirty="0" err="1" smtClean="0"/>
              <a:t>harbour</a:t>
            </a:r>
            <a:r>
              <a:rPr lang="en-US" dirty="0" smtClean="0"/>
              <a:t> </a:t>
            </a:r>
            <a:r>
              <a:rPr lang="en-US" dirty="0" err="1" smtClean="0"/>
              <a:t>oesophagostomum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produces disease  k/a nodule worm disease or pimply gut or knotty gut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Oesophagostomum</a:t>
            </a:r>
            <a:r>
              <a:rPr lang="en-US" dirty="0" smtClean="0"/>
              <a:t> spp. Are generally host specific but O. </a:t>
            </a:r>
            <a:r>
              <a:rPr lang="en-US" dirty="0" err="1" smtClean="0"/>
              <a:t>venulosum</a:t>
            </a:r>
            <a:r>
              <a:rPr lang="en-US" dirty="0" smtClean="0"/>
              <a:t> produces disease both in cattle and sheep.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30610"/>
              </p:ext>
            </p:extLst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Prevalence is highest in warmer temperature or sub tropical climate with summer rainfall.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findings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569429"/>
              </p:ext>
            </p:extLst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Necropsy findings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10892</TotalTime>
  <Words>206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Garamond</vt:lpstr>
      <vt:lpstr>Organic</vt:lpstr>
      <vt:lpstr>  </vt:lpstr>
      <vt:lpstr>Oesophagostomosis </vt:lpstr>
      <vt:lpstr>Etiology</vt:lpstr>
      <vt:lpstr>Life cycle</vt:lpstr>
      <vt:lpstr>Life cycle</vt:lpstr>
      <vt:lpstr>Epidemiology</vt:lpstr>
      <vt:lpstr>Pathogenesis</vt:lpstr>
      <vt:lpstr>Clinical findings</vt:lpstr>
      <vt:lpstr>Necropsy findings</vt:lpstr>
      <vt:lpstr>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Parasitic Diseases VEP-511</dc:title>
  <dc:creator>acer</dc:creator>
  <cp:lastModifiedBy>Windows User</cp:lastModifiedBy>
  <cp:revision>320</cp:revision>
  <dcterms:created xsi:type="dcterms:W3CDTF">2006-08-16T00:00:00Z</dcterms:created>
  <dcterms:modified xsi:type="dcterms:W3CDTF">2020-04-23T17:10:23Z</dcterms:modified>
</cp:coreProperties>
</file>