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5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84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17B1A9-D385-4A55-86DC-44C833046A52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8509F51-D86F-4144-B1A3-0E463A2F958F}">
      <dgm:prSet phldrT="[Text]" custT="1"/>
      <dgm:spPr/>
      <dgm:t>
        <a:bodyPr/>
        <a:lstStyle/>
        <a:p>
          <a:r>
            <a:rPr lang="en-US" sz="2000" dirty="0" smtClean="0"/>
            <a:t>Nematodes</a:t>
          </a:r>
          <a:endParaRPr lang="en-IN" sz="2000" dirty="0"/>
        </a:p>
      </dgm:t>
    </dgm:pt>
    <dgm:pt modelId="{2124239C-D305-4B5F-BB85-6DDBCB2324DB}" type="parTrans" cxnId="{4EB90846-9546-4ACF-90CD-6C73FD9A107A}">
      <dgm:prSet/>
      <dgm:spPr/>
      <dgm:t>
        <a:bodyPr/>
        <a:lstStyle/>
        <a:p>
          <a:endParaRPr lang="en-IN"/>
        </a:p>
      </dgm:t>
    </dgm:pt>
    <dgm:pt modelId="{7F5139D1-F251-4094-A08E-EE2879A0459B}" type="sibTrans" cxnId="{4EB90846-9546-4ACF-90CD-6C73FD9A107A}">
      <dgm:prSet/>
      <dgm:spPr/>
      <dgm:t>
        <a:bodyPr/>
        <a:lstStyle/>
        <a:p>
          <a:endParaRPr lang="en-IN"/>
        </a:p>
      </dgm:t>
    </dgm:pt>
    <dgm:pt modelId="{EF7CD111-3EB4-4AF1-9748-5C663BEB6BEA}">
      <dgm:prSet phldrT="[Text]"/>
      <dgm:spPr/>
      <dgm:t>
        <a:bodyPr/>
        <a:lstStyle/>
        <a:p>
          <a:r>
            <a:rPr lang="en-US" dirty="0" err="1" smtClean="0"/>
            <a:t>Trichostrongylus</a:t>
          </a:r>
          <a:r>
            <a:rPr lang="en-US" dirty="0" smtClean="0"/>
            <a:t> spp.</a:t>
          </a:r>
          <a:endParaRPr lang="en-IN" dirty="0"/>
        </a:p>
      </dgm:t>
    </dgm:pt>
    <dgm:pt modelId="{57E8DFF1-FCA1-47C5-B99F-5C67C63A3156}" type="parTrans" cxnId="{07D2FAF5-3C38-4BEF-A8AE-992F36A901E1}">
      <dgm:prSet/>
      <dgm:spPr/>
      <dgm:t>
        <a:bodyPr/>
        <a:lstStyle/>
        <a:p>
          <a:endParaRPr lang="en-IN"/>
        </a:p>
      </dgm:t>
    </dgm:pt>
    <dgm:pt modelId="{9C482DC3-0984-4942-8A7C-5597FCE7CE8D}" type="sibTrans" cxnId="{07D2FAF5-3C38-4BEF-A8AE-992F36A901E1}">
      <dgm:prSet/>
      <dgm:spPr/>
      <dgm:t>
        <a:bodyPr/>
        <a:lstStyle/>
        <a:p>
          <a:endParaRPr lang="en-IN"/>
        </a:p>
      </dgm:t>
    </dgm:pt>
    <dgm:pt modelId="{D0BACF02-9320-4339-984A-675680F92343}">
      <dgm:prSet phldrT="[Text]"/>
      <dgm:spPr/>
      <dgm:t>
        <a:bodyPr/>
        <a:lstStyle/>
        <a:p>
          <a:r>
            <a:rPr lang="en-US" dirty="0" err="1" smtClean="0"/>
            <a:t>Ostertegia</a:t>
          </a:r>
          <a:r>
            <a:rPr lang="en-US" dirty="0" smtClean="0"/>
            <a:t> spp.</a:t>
          </a:r>
          <a:endParaRPr lang="en-IN" dirty="0"/>
        </a:p>
      </dgm:t>
    </dgm:pt>
    <dgm:pt modelId="{6EEA564F-E278-47AB-80E1-B8C92B8F4A0D}" type="parTrans" cxnId="{3C61BE81-D25B-46B5-96EA-0A731A966625}">
      <dgm:prSet/>
      <dgm:spPr/>
      <dgm:t>
        <a:bodyPr/>
        <a:lstStyle/>
        <a:p>
          <a:endParaRPr lang="en-IN"/>
        </a:p>
      </dgm:t>
    </dgm:pt>
    <dgm:pt modelId="{B29EA2AB-9F8B-4DAC-8D77-B654E88F3D7F}" type="sibTrans" cxnId="{3C61BE81-D25B-46B5-96EA-0A731A966625}">
      <dgm:prSet/>
      <dgm:spPr/>
      <dgm:t>
        <a:bodyPr/>
        <a:lstStyle/>
        <a:p>
          <a:endParaRPr lang="en-IN"/>
        </a:p>
      </dgm:t>
    </dgm:pt>
    <dgm:pt modelId="{212B4750-B436-40D2-9F0F-CF3CC65BCDBB}">
      <dgm:prSet phldrT="[Text]"/>
      <dgm:spPr/>
      <dgm:t>
        <a:bodyPr/>
        <a:lstStyle/>
        <a:p>
          <a:r>
            <a:rPr lang="en-US" dirty="0" smtClean="0"/>
            <a:t>PGE</a:t>
          </a:r>
          <a:endParaRPr lang="en-IN" dirty="0"/>
        </a:p>
      </dgm:t>
    </dgm:pt>
    <dgm:pt modelId="{8A6C9CD3-6FE3-45D6-8777-35763A1C2B3D}" type="parTrans" cxnId="{DCE9D254-DFC0-4564-8F4A-7B26FF5B59B3}">
      <dgm:prSet/>
      <dgm:spPr/>
      <dgm:t>
        <a:bodyPr/>
        <a:lstStyle/>
        <a:p>
          <a:endParaRPr lang="en-IN"/>
        </a:p>
      </dgm:t>
    </dgm:pt>
    <dgm:pt modelId="{9E73CA38-C742-4977-B06A-A4A7CF5B8C0E}" type="sibTrans" cxnId="{DCE9D254-DFC0-4564-8F4A-7B26FF5B59B3}">
      <dgm:prSet/>
      <dgm:spPr/>
      <dgm:t>
        <a:bodyPr/>
        <a:lstStyle/>
        <a:p>
          <a:endParaRPr lang="en-IN"/>
        </a:p>
      </dgm:t>
    </dgm:pt>
    <dgm:pt modelId="{292BD107-2082-4023-B2B9-58C4C75D8AC1}">
      <dgm:prSet/>
      <dgm:spPr/>
      <dgm:t>
        <a:bodyPr/>
        <a:lstStyle/>
        <a:p>
          <a:r>
            <a:rPr lang="en-US" dirty="0" err="1" smtClean="0"/>
            <a:t>Cooperia</a:t>
          </a:r>
          <a:r>
            <a:rPr lang="en-US" dirty="0" smtClean="0"/>
            <a:t> sp.</a:t>
          </a:r>
          <a:endParaRPr lang="en-IN" dirty="0"/>
        </a:p>
      </dgm:t>
    </dgm:pt>
    <dgm:pt modelId="{F1509A39-AB91-42D4-B03C-710A5084CB9C}" type="parTrans" cxnId="{966E76DA-FF9B-4059-8A2A-65273C278B39}">
      <dgm:prSet/>
      <dgm:spPr/>
      <dgm:t>
        <a:bodyPr/>
        <a:lstStyle/>
        <a:p>
          <a:endParaRPr lang="en-IN"/>
        </a:p>
      </dgm:t>
    </dgm:pt>
    <dgm:pt modelId="{B5CEDDBA-5E7D-4370-B120-71B17FE7C15C}" type="sibTrans" cxnId="{966E76DA-FF9B-4059-8A2A-65273C278B39}">
      <dgm:prSet/>
      <dgm:spPr/>
      <dgm:t>
        <a:bodyPr/>
        <a:lstStyle/>
        <a:p>
          <a:endParaRPr lang="en-IN"/>
        </a:p>
      </dgm:t>
    </dgm:pt>
    <dgm:pt modelId="{03D204A8-3800-44E1-BB4C-19037506A769}">
      <dgm:prSet/>
      <dgm:spPr/>
      <dgm:t>
        <a:bodyPr/>
        <a:lstStyle/>
        <a:p>
          <a:r>
            <a:rPr lang="en-US" dirty="0" err="1" smtClean="0"/>
            <a:t>Nematodirus</a:t>
          </a:r>
          <a:r>
            <a:rPr lang="en-US" dirty="0" smtClean="0"/>
            <a:t> </a:t>
          </a:r>
          <a:r>
            <a:rPr lang="en-US" dirty="0" err="1" smtClean="0"/>
            <a:t>spp</a:t>
          </a:r>
          <a:endParaRPr lang="en-IN" dirty="0"/>
        </a:p>
      </dgm:t>
    </dgm:pt>
    <dgm:pt modelId="{F05414A0-9076-4F2F-920D-14A5352BDA32}" type="parTrans" cxnId="{E7DDAA89-E2B2-4DA2-BC75-760946B7B78C}">
      <dgm:prSet/>
      <dgm:spPr/>
      <dgm:t>
        <a:bodyPr/>
        <a:lstStyle/>
        <a:p>
          <a:endParaRPr lang="en-IN"/>
        </a:p>
      </dgm:t>
    </dgm:pt>
    <dgm:pt modelId="{1B77C992-25DB-4342-A335-C63F5D07CD64}" type="sibTrans" cxnId="{E7DDAA89-E2B2-4DA2-BC75-760946B7B78C}">
      <dgm:prSet/>
      <dgm:spPr/>
      <dgm:t>
        <a:bodyPr/>
        <a:lstStyle/>
        <a:p>
          <a:endParaRPr lang="en-IN"/>
        </a:p>
      </dgm:t>
    </dgm:pt>
    <dgm:pt modelId="{0EF52EA2-2629-4858-830E-0AE5C0C0E3E7}" type="pres">
      <dgm:prSet presAssocID="{8D17B1A9-D385-4A55-86DC-44C833046A5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F424EA4-77CE-4EBD-B58C-B05B1EED5AAB}" type="pres">
      <dgm:prSet presAssocID="{8D17B1A9-D385-4A55-86DC-44C833046A52}" presName="hierFlow" presStyleCnt="0"/>
      <dgm:spPr/>
    </dgm:pt>
    <dgm:pt modelId="{C260E933-6A55-4C15-AA57-34A2B9ED7F29}" type="pres">
      <dgm:prSet presAssocID="{8D17B1A9-D385-4A55-86DC-44C833046A52}" presName="firstBuf" presStyleCnt="0"/>
      <dgm:spPr/>
    </dgm:pt>
    <dgm:pt modelId="{3D22CEB9-E8BB-4711-89C5-0BCBF166EB12}" type="pres">
      <dgm:prSet presAssocID="{8D17B1A9-D385-4A55-86DC-44C833046A5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6CDD3EA-7DC7-4C4F-90F2-3AE299FB224C}" type="pres">
      <dgm:prSet presAssocID="{F8509F51-D86F-4144-B1A3-0E463A2F958F}" presName="Name14" presStyleCnt="0"/>
      <dgm:spPr/>
    </dgm:pt>
    <dgm:pt modelId="{6B673545-ACF5-4E86-8408-54A8CDC12E43}" type="pres">
      <dgm:prSet presAssocID="{F8509F51-D86F-4144-B1A3-0E463A2F958F}" presName="level1Shape" presStyleLbl="node0" presStyleIdx="0" presStyleCnt="1" custScaleX="25533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0F1A80D-12BC-4CA6-B58F-4923488F3E59}" type="pres">
      <dgm:prSet presAssocID="{F8509F51-D86F-4144-B1A3-0E463A2F958F}" presName="hierChild2" presStyleCnt="0"/>
      <dgm:spPr/>
    </dgm:pt>
    <dgm:pt modelId="{C68A547A-8DD2-4AED-A54E-87A5A1BD0D87}" type="pres">
      <dgm:prSet presAssocID="{57E8DFF1-FCA1-47C5-B99F-5C67C63A3156}" presName="Name19" presStyleLbl="parChTrans1D2" presStyleIdx="0" presStyleCnt="4"/>
      <dgm:spPr/>
      <dgm:t>
        <a:bodyPr/>
        <a:lstStyle/>
        <a:p>
          <a:endParaRPr lang="en-IN"/>
        </a:p>
      </dgm:t>
    </dgm:pt>
    <dgm:pt modelId="{6F38C4E5-E32B-4EFD-B119-A3A041453826}" type="pres">
      <dgm:prSet presAssocID="{EF7CD111-3EB4-4AF1-9748-5C663BEB6BEA}" presName="Name21" presStyleCnt="0"/>
      <dgm:spPr/>
    </dgm:pt>
    <dgm:pt modelId="{4F2177AB-8FAF-48C5-9546-4519D289E0AC}" type="pres">
      <dgm:prSet presAssocID="{EF7CD111-3EB4-4AF1-9748-5C663BEB6BEA}" presName="level2Shape" presStyleLbl="node2" presStyleIdx="0" presStyleCnt="4"/>
      <dgm:spPr/>
      <dgm:t>
        <a:bodyPr/>
        <a:lstStyle/>
        <a:p>
          <a:endParaRPr lang="en-IN"/>
        </a:p>
      </dgm:t>
    </dgm:pt>
    <dgm:pt modelId="{BBB6CBFF-1D11-40B2-8DBA-5805D520E49E}" type="pres">
      <dgm:prSet presAssocID="{EF7CD111-3EB4-4AF1-9748-5C663BEB6BEA}" presName="hierChild3" presStyleCnt="0"/>
      <dgm:spPr/>
    </dgm:pt>
    <dgm:pt modelId="{94F1498E-8F62-4D57-99B7-96F12D315317}" type="pres">
      <dgm:prSet presAssocID="{6EEA564F-E278-47AB-80E1-B8C92B8F4A0D}" presName="Name19" presStyleLbl="parChTrans1D2" presStyleIdx="1" presStyleCnt="4"/>
      <dgm:spPr/>
      <dgm:t>
        <a:bodyPr/>
        <a:lstStyle/>
        <a:p>
          <a:endParaRPr lang="en-IN"/>
        </a:p>
      </dgm:t>
    </dgm:pt>
    <dgm:pt modelId="{435308E1-0AEA-4B7E-95B6-04ED4303968F}" type="pres">
      <dgm:prSet presAssocID="{D0BACF02-9320-4339-984A-675680F92343}" presName="Name21" presStyleCnt="0"/>
      <dgm:spPr/>
    </dgm:pt>
    <dgm:pt modelId="{DBECAEA5-BD4E-4AA5-8C78-1DE01E457FFA}" type="pres">
      <dgm:prSet presAssocID="{D0BACF02-9320-4339-984A-675680F92343}" presName="level2Shape" presStyleLbl="node2" presStyleIdx="1" presStyleCnt="4" custLinFactNeighborX="-2087" custLinFactNeighborY="707"/>
      <dgm:spPr/>
      <dgm:t>
        <a:bodyPr/>
        <a:lstStyle/>
        <a:p>
          <a:endParaRPr lang="en-IN"/>
        </a:p>
      </dgm:t>
    </dgm:pt>
    <dgm:pt modelId="{8C0E6581-D1C3-4E0F-8056-1FE454715E02}" type="pres">
      <dgm:prSet presAssocID="{D0BACF02-9320-4339-984A-675680F92343}" presName="hierChild3" presStyleCnt="0"/>
      <dgm:spPr/>
    </dgm:pt>
    <dgm:pt modelId="{592785CE-AF2E-4011-A834-82A79C7E8166}" type="pres">
      <dgm:prSet presAssocID="{F1509A39-AB91-42D4-B03C-710A5084CB9C}" presName="Name19" presStyleLbl="parChTrans1D2" presStyleIdx="2" presStyleCnt="4"/>
      <dgm:spPr/>
      <dgm:t>
        <a:bodyPr/>
        <a:lstStyle/>
        <a:p>
          <a:endParaRPr lang="en-IN"/>
        </a:p>
      </dgm:t>
    </dgm:pt>
    <dgm:pt modelId="{AE9C2C34-7EE9-4DC2-95D7-30C0127D5835}" type="pres">
      <dgm:prSet presAssocID="{292BD107-2082-4023-B2B9-58C4C75D8AC1}" presName="Name21" presStyleCnt="0"/>
      <dgm:spPr/>
    </dgm:pt>
    <dgm:pt modelId="{3B608B86-183E-44E7-BEBD-1D0E55A7A88B}" type="pres">
      <dgm:prSet presAssocID="{292BD107-2082-4023-B2B9-58C4C75D8AC1}" presName="level2Shape" presStyleLbl="node2" presStyleIdx="2" presStyleCnt="4"/>
      <dgm:spPr/>
      <dgm:t>
        <a:bodyPr/>
        <a:lstStyle/>
        <a:p>
          <a:endParaRPr lang="en-IN"/>
        </a:p>
      </dgm:t>
    </dgm:pt>
    <dgm:pt modelId="{DC58DB1B-06FE-48E7-AB26-3C010EAA4B74}" type="pres">
      <dgm:prSet presAssocID="{292BD107-2082-4023-B2B9-58C4C75D8AC1}" presName="hierChild3" presStyleCnt="0"/>
      <dgm:spPr/>
    </dgm:pt>
    <dgm:pt modelId="{6DA00184-ECE9-44F2-A0D3-BB03E8C6EE0A}" type="pres">
      <dgm:prSet presAssocID="{F05414A0-9076-4F2F-920D-14A5352BDA32}" presName="Name19" presStyleLbl="parChTrans1D2" presStyleIdx="3" presStyleCnt="4"/>
      <dgm:spPr/>
      <dgm:t>
        <a:bodyPr/>
        <a:lstStyle/>
        <a:p>
          <a:endParaRPr lang="en-IN"/>
        </a:p>
      </dgm:t>
    </dgm:pt>
    <dgm:pt modelId="{2427B27D-B409-44BD-9ED3-85B193B61C90}" type="pres">
      <dgm:prSet presAssocID="{03D204A8-3800-44E1-BB4C-19037506A769}" presName="Name21" presStyleCnt="0"/>
      <dgm:spPr/>
    </dgm:pt>
    <dgm:pt modelId="{C14075C3-9106-4AE1-843F-631E88CB458D}" type="pres">
      <dgm:prSet presAssocID="{03D204A8-3800-44E1-BB4C-19037506A769}" presName="level2Shape" presStyleLbl="node2" presStyleIdx="3" presStyleCnt="4"/>
      <dgm:spPr/>
      <dgm:t>
        <a:bodyPr/>
        <a:lstStyle/>
        <a:p>
          <a:endParaRPr lang="en-IN"/>
        </a:p>
      </dgm:t>
    </dgm:pt>
    <dgm:pt modelId="{86ACBA1D-1C2F-4F07-83A4-CE1F1C07A6E8}" type="pres">
      <dgm:prSet presAssocID="{03D204A8-3800-44E1-BB4C-19037506A769}" presName="hierChild3" presStyleCnt="0"/>
      <dgm:spPr/>
    </dgm:pt>
    <dgm:pt modelId="{00DB79BE-715E-4EC3-B4B0-B84216B907D0}" type="pres">
      <dgm:prSet presAssocID="{8D17B1A9-D385-4A55-86DC-44C833046A52}" presName="bgShapesFlow" presStyleCnt="0"/>
      <dgm:spPr/>
    </dgm:pt>
    <dgm:pt modelId="{A2CC267F-5E62-4AD9-956E-D9826BAA087C}" type="pres">
      <dgm:prSet presAssocID="{212B4750-B436-40D2-9F0F-CF3CC65BCDBB}" presName="rectComp" presStyleCnt="0"/>
      <dgm:spPr/>
    </dgm:pt>
    <dgm:pt modelId="{0900EC9B-64BB-4BC1-9DF5-8B66AC1CE461}" type="pres">
      <dgm:prSet presAssocID="{212B4750-B436-40D2-9F0F-CF3CC65BCDBB}" presName="bgRect" presStyleLbl="bgShp" presStyleIdx="0" presStyleCnt="1" custScaleY="349367"/>
      <dgm:spPr/>
      <dgm:t>
        <a:bodyPr/>
        <a:lstStyle/>
        <a:p>
          <a:endParaRPr lang="en-IN"/>
        </a:p>
      </dgm:t>
    </dgm:pt>
    <dgm:pt modelId="{7C484A3C-8030-46F0-B908-7A621553FA48}" type="pres">
      <dgm:prSet presAssocID="{212B4750-B436-40D2-9F0F-CF3CC65BCDBB}" presName="bgRectTx" presStyleLbl="bgShp" presStyleIdx="0" presStyleCnt="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C61BE81-D25B-46B5-96EA-0A731A966625}" srcId="{F8509F51-D86F-4144-B1A3-0E463A2F958F}" destId="{D0BACF02-9320-4339-984A-675680F92343}" srcOrd="1" destOrd="0" parTransId="{6EEA564F-E278-47AB-80E1-B8C92B8F4A0D}" sibTransId="{B29EA2AB-9F8B-4DAC-8D77-B654E88F3D7F}"/>
    <dgm:cxn modelId="{A8BA18AC-43DA-4A94-9AB2-9E8DCA4B01BF}" type="presOf" srcId="{F05414A0-9076-4F2F-920D-14A5352BDA32}" destId="{6DA00184-ECE9-44F2-A0D3-BB03E8C6EE0A}" srcOrd="0" destOrd="0" presId="urn:microsoft.com/office/officeart/2005/8/layout/hierarchy6"/>
    <dgm:cxn modelId="{3AB1BEE3-1ED5-40D8-8693-B560C928DE5D}" type="presOf" srcId="{6EEA564F-E278-47AB-80E1-B8C92B8F4A0D}" destId="{94F1498E-8F62-4D57-99B7-96F12D315317}" srcOrd="0" destOrd="0" presId="urn:microsoft.com/office/officeart/2005/8/layout/hierarchy6"/>
    <dgm:cxn modelId="{D13D55A9-336A-4488-856E-1E57A9A4E894}" type="presOf" srcId="{F8509F51-D86F-4144-B1A3-0E463A2F958F}" destId="{6B673545-ACF5-4E86-8408-54A8CDC12E43}" srcOrd="0" destOrd="0" presId="urn:microsoft.com/office/officeart/2005/8/layout/hierarchy6"/>
    <dgm:cxn modelId="{A54E4637-E2C1-4CBC-935C-7CD786BF8591}" type="presOf" srcId="{212B4750-B436-40D2-9F0F-CF3CC65BCDBB}" destId="{0900EC9B-64BB-4BC1-9DF5-8B66AC1CE461}" srcOrd="0" destOrd="0" presId="urn:microsoft.com/office/officeart/2005/8/layout/hierarchy6"/>
    <dgm:cxn modelId="{40CC8D49-B68D-42C7-8874-88A7880AA6D3}" type="presOf" srcId="{D0BACF02-9320-4339-984A-675680F92343}" destId="{DBECAEA5-BD4E-4AA5-8C78-1DE01E457FFA}" srcOrd="0" destOrd="0" presId="urn:microsoft.com/office/officeart/2005/8/layout/hierarchy6"/>
    <dgm:cxn modelId="{4EB90846-9546-4ACF-90CD-6C73FD9A107A}" srcId="{8D17B1A9-D385-4A55-86DC-44C833046A52}" destId="{F8509F51-D86F-4144-B1A3-0E463A2F958F}" srcOrd="0" destOrd="0" parTransId="{2124239C-D305-4B5F-BB85-6DDBCB2324DB}" sibTransId="{7F5139D1-F251-4094-A08E-EE2879A0459B}"/>
    <dgm:cxn modelId="{C7F0FF9F-7994-49E1-88B5-EC626700BBEE}" type="presOf" srcId="{8D17B1A9-D385-4A55-86DC-44C833046A52}" destId="{0EF52EA2-2629-4858-830E-0AE5C0C0E3E7}" srcOrd="0" destOrd="0" presId="urn:microsoft.com/office/officeart/2005/8/layout/hierarchy6"/>
    <dgm:cxn modelId="{A3A98AF9-07F5-44D8-B32F-D5887833E355}" type="presOf" srcId="{57E8DFF1-FCA1-47C5-B99F-5C67C63A3156}" destId="{C68A547A-8DD2-4AED-A54E-87A5A1BD0D87}" srcOrd="0" destOrd="0" presId="urn:microsoft.com/office/officeart/2005/8/layout/hierarchy6"/>
    <dgm:cxn modelId="{07D2FAF5-3C38-4BEF-A8AE-992F36A901E1}" srcId="{F8509F51-D86F-4144-B1A3-0E463A2F958F}" destId="{EF7CD111-3EB4-4AF1-9748-5C663BEB6BEA}" srcOrd="0" destOrd="0" parTransId="{57E8DFF1-FCA1-47C5-B99F-5C67C63A3156}" sibTransId="{9C482DC3-0984-4942-8A7C-5597FCE7CE8D}"/>
    <dgm:cxn modelId="{2B82A977-36F8-4635-A003-9BD18065FC53}" type="presOf" srcId="{212B4750-B436-40D2-9F0F-CF3CC65BCDBB}" destId="{7C484A3C-8030-46F0-B908-7A621553FA48}" srcOrd="1" destOrd="0" presId="urn:microsoft.com/office/officeart/2005/8/layout/hierarchy6"/>
    <dgm:cxn modelId="{966E76DA-FF9B-4059-8A2A-65273C278B39}" srcId="{F8509F51-D86F-4144-B1A3-0E463A2F958F}" destId="{292BD107-2082-4023-B2B9-58C4C75D8AC1}" srcOrd="2" destOrd="0" parTransId="{F1509A39-AB91-42D4-B03C-710A5084CB9C}" sibTransId="{B5CEDDBA-5E7D-4370-B120-71B17FE7C15C}"/>
    <dgm:cxn modelId="{DED00527-4827-4945-B400-0233A277E267}" type="presOf" srcId="{F1509A39-AB91-42D4-B03C-710A5084CB9C}" destId="{592785CE-AF2E-4011-A834-82A79C7E8166}" srcOrd="0" destOrd="0" presId="urn:microsoft.com/office/officeart/2005/8/layout/hierarchy6"/>
    <dgm:cxn modelId="{007CFC41-52D6-4838-9267-D9D035B279B6}" type="presOf" srcId="{EF7CD111-3EB4-4AF1-9748-5C663BEB6BEA}" destId="{4F2177AB-8FAF-48C5-9546-4519D289E0AC}" srcOrd="0" destOrd="0" presId="urn:microsoft.com/office/officeart/2005/8/layout/hierarchy6"/>
    <dgm:cxn modelId="{5BD6C28C-4301-4EEB-B058-133AF5E46A9C}" type="presOf" srcId="{292BD107-2082-4023-B2B9-58C4C75D8AC1}" destId="{3B608B86-183E-44E7-BEBD-1D0E55A7A88B}" srcOrd="0" destOrd="0" presId="urn:microsoft.com/office/officeart/2005/8/layout/hierarchy6"/>
    <dgm:cxn modelId="{DCE9D254-DFC0-4564-8F4A-7B26FF5B59B3}" srcId="{8D17B1A9-D385-4A55-86DC-44C833046A52}" destId="{212B4750-B436-40D2-9F0F-CF3CC65BCDBB}" srcOrd="1" destOrd="0" parTransId="{8A6C9CD3-6FE3-45D6-8777-35763A1C2B3D}" sibTransId="{9E73CA38-C742-4977-B06A-A4A7CF5B8C0E}"/>
    <dgm:cxn modelId="{E7DDAA89-E2B2-4DA2-BC75-760946B7B78C}" srcId="{F8509F51-D86F-4144-B1A3-0E463A2F958F}" destId="{03D204A8-3800-44E1-BB4C-19037506A769}" srcOrd="3" destOrd="0" parTransId="{F05414A0-9076-4F2F-920D-14A5352BDA32}" sibTransId="{1B77C992-25DB-4342-A335-C63F5D07CD64}"/>
    <dgm:cxn modelId="{467BC05C-F7A6-46A8-9259-F90DB5AC3898}" type="presOf" srcId="{03D204A8-3800-44E1-BB4C-19037506A769}" destId="{C14075C3-9106-4AE1-843F-631E88CB458D}" srcOrd="0" destOrd="0" presId="urn:microsoft.com/office/officeart/2005/8/layout/hierarchy6"/>
    <dgm:cxn modelId="{6D1F1A1C-0887-47B8-8ED3-77529C6A658C}" type="presParOf" srcId="{0EF52EA2-2629-4858-830E-0AE5C0C0E3E7}" destId="{9F424EA4-77CE-4EBD-B58C-B05B1EED5AAB}" srcOrd="0" destOrd="0" presId="urn:microsoft.com/office/officeart/2005/8/layout/hierarchy6"/>
    <dgm:cxn modelId="{5A816629-8FBF-4766-9B3D-475470BB7B36}" type="presParOf" srcId="{9F424EA4-77CE-4EBD-B58C-B05B1EED5AAB}" destId="{C260E933-6A55-4C15-AA57-34A2B9ED7F29}" srcOrd="0" destOrd="0" presId="urn:microsoft.com/office/officeart/2005/8/layout/hierarchy6"/>
    <dgm:cxn modelId="{FA792BFB-F5CE-4686-8661-E3D4FBDAA39D}" type="presParOf" srcId="{9F424EA4-77CE-4EBD-B58C-B05B1EED5AAB}" destId="{3D22CEB9-E8BB-4711-89C5-0BCBF166EB12}" srcOrd="1" destOrd="0" presId="urn:microsoft.com/office/officeart/2005/8/layout/hierarchy6"/>
    <dgm:cxn modelId="{C254FDEA-DB00-4119-A0F5-9717CCD2D846}" type="presParOf" srcId="{3D22CEB9-E8BB-4711-89C5-0BCBF166EB12}" destId="{06CDD3EA-7DC7-4C4F-90F2-3AE299FB224C}" srcOrd="0" destOrd="0" presId="urn:microsoft.com/office/officeart/2005/8/layout/hierarchy6"/>
    <dgm:cxn modelId="{BDA4AC10-9512-4533-B0FC-1B643755378B}" type="presParOf" srcId="{06CDD3EA-7DC7-4C4F-90F2-3AE299FB224C}" destId="{6B673545-ACF5-4E86-8408-54A8CDC12E43}" srcOrd="0" destOrd="0" presId="urn:microsoft.com/office/officeart/2005/8/layout/hierarchy6"/>
    <dgm:cxn modelId="{C7688B4F-1AAE-41B5-8E8F-C18ACC0A248B}" type="presParOf" srcId="{06CDD3EA-7DC7-4C4F-90F2-3AE299FB224C}" destId="{20F1A80D-12BC-4CA6-B58F-4923488F3E59}" srcOrd="1" destOrd="0" presId="urn:microsoft.com/office/officeart/2005/8/layout/hierarchy6"/>
    <dgm:cxn modelId="{966F5C4B-DB35-40AE-B517-B2F5B61BD8EE}" type="presParOf" srcId="{20F1A80D-12BC-4CA6-B58F-4923488F3E59}" destId="{C68A547A-8DD2-4AED-A54E-87A5A1BD0D87}" srcOrd="0" destOrd="0" presId="urn:microsoft.com/office/officeart/2005/8/layout/hierarchy6"/>
    <dgm:cxn modelId="{DAEB4401-C470-4735-8484-2CB17D41BD4F}" type="presParOf" srcId="{20F1A80D-12BC-4CA6-B58F-4923488F3E59}" destId="{6F38C4E5-E32B-4EFD-B119-A3A041453826}" srcOrd="1" destOrd="0" presId="urn:microsoft.com/office/officeart/2005/8/layout/hierarchy6"/>
    <dgm:cxn modelId="{B42F9CAC-9514-489B-ABBB-04DC8B121E6C}" type="presParOf" srcId="{6F38C4E5-E32B-4EFD-B119-A3A041453826}" destId="{4F2177AB-8FAF-48C5-9546-4519D289E0AC}" srcOrd="0" destOrd="0" presId="urn:microsoft.com/office/officeart/2005/8/layout/hierarchy6"/>
    <dgm:cxn modelId="{F6031F72-C982-4227-A1B9-70171E966294}" type="presParOf" srcId="{6F38C4E5-E32B-4EFD-B119-A3A041453826}" destId="{BBB6CBFF-1D11-40B2-8DBA-5805D520E49E}" srcOrd="1" destOrd="0" presId="urn:microsoft.com/office/officeart/2005/8/layout/hierarchy6"/>
    <dgm:cxn modelId="{C8445913-DF18-4909-93CC-9C42FB3EDDE1}" type="presParOf" srcId="{20F1A80D-12BC-4CA6-B58F-4923488F3E59}" destId="{94F1498E-8F62-4D57-99B7-96F12D315317}" srcOrd="2" destOrd="0" presId="urn:microsoft.com/office/officeart/2005/8/layout/hierarchy6"/>
    <dgm:cxn modelId="{4FE39ADC-3395-4806-847D-56989B42A90C}" type="presParOf" srcId="{20F1A80D-12BC-4CA6-B58F-4923488F3E59}" destId="{435308E1-0AEA-4B7E-95B6-04ED4303968F}" srcOrd="3" destOrd="0" presId="urn:microsoft.com/office/officeart/2005/8/layout/hierarchy6"/>
    <dgm:cxn modelId="{44FA29CD-F544-4BA6-9288-D37556972B76}" type="presParOf" srcId="{435308E1-0AEA-4B7E-95B6-04ED4303968F}" destId="{DBECAEA5-BD4E-4AA5-8C78-1DE01E457FFA}" srcOrd="0" destOrd="0" presId="urn:microsoft.com/office/officeart/2005/8/layout/hierarchy6"/>
    <dgm:cxn modelId="{8DEB1BB7-BC24-4CA1-89A6-AB4B6B25FBCB}" type="presParOf" srcId="{435308E1-0AEA-4B7E-95B6-04ED4303968F}" destId="{8C0E6581-D1C3-4E0F-8056-1FE454715E02}" srcOrd="1" destOrd="0" presId="urn:microsoft.com/office/officeart/2005/8/layout/hierarchy6"/>
    <dgm:cxn modelId="{E61828FC-CF04-4598-9036-C7A3EFB7A4EA}" type="presParOf" srcId="{20F1A80D-12BC-4CA6-B58F-4923488F3E59}" destId="{592785CE-AF2E-4011-A834-82A79C7E8166}" srcOrd="4" destOrd="0" presId="urn:microsoft.com/office/officeart/2005/8/layout/hierarchy6"/>
    <dgm:cxn modelId="{25E960EF-27FC-4921-AEA7-E2AD6C106D5B}" type="presParOf" srcId="{20F1A80D-12BC-4CA6-B58F-4923488F3E59}" destId="{AE9C2C34-7EE9-4DC2-95D7-30C0127D5835}" srcOrd="5" destOrd="0" presId="urn:microsoft.com/office/officeart/2005/8/layout/hierarchy6"/>
    <dgm:cxn modelId="{EB656FD9-6EC2-433D-B82B-28283BDED979}" type="presParOf" srcId="{AE9C2C34-7EE9-4DC2-95D7-30C0127D5835}" destId="{3B608B86-183E-44E7-BEBD-1D0E55A7A88B}" srcOrd="0" destOrd="0" presId="urn:microsoft.com/office/officeart/2005/8/layout/hierarchy6"/>
    <dgm:cxn modelId="{557D1D73-3068-4002-9606-5F7F4D5B092D}" type="presParOf" srcId="{AE9C2C34-7EE9-4DC2-95D7-30C0127D5835}" destId="{DC58DB1B-06FE-48E7-AB26-3C010EAA4B74}" srcOrd="1" destOrd="0" presId="urn:microsoft.com/office/officeart/2005/8/layout/hierarchy6"/>
    <dgm:cxn modelId="{C2808FAE-3EAF-4AF5-B13A-A4E4B915812B}" type="presParOf" srcId="{20F1A80D-12BC-4CA6-B58F-4923488F3E59}" destId="{6DA00184-ECE9-44F2-A0D3-BB03E8C6EE0A}" srcOrd="6" destOrd="0" presId="urn:microsoft.com/office/officeart/2005/8/layout/hierarchy6"/>
    <dgm:cxn modelId="{84D132EC-9831-4D85-8415-7AD8E32A7B78}" type="presParOf" srcId="{20F1A80D-12BC-4CA6-B58F-4923488F3E59}" destId="{2427B27D-B409-44BD-9ED3-85B193B61C90}" srcOrd="7" destOrd="0" presId="urn:microsoft.com/office/officeart/2005/8/layout/hierarchy6"/>
    <dgm:cxn modelId="{FBA758F2-B996-4C19-AEBF-C01E008E5DAE}" type="presParOf" srcId="{2427B27D-B409-44BD-9ED3-85B193B61C90}" destId="{C14075C3-9106-4AE1-843F-631E88CB458D}" srcOrd="0" destOrd="0" presId="urn:microsoft.com/office/officeart/2005/8/layout/hierarchy6"/>
    <dgm:cxn modelId="{5905C988-AB74-4697-9EE1-BD6F99FB7DB9}" type="presParOf" srcId="{2427B27D-B409-44BD-9ED3-85B193B61C90}" destId="{86ACBA1D-1C2F-4F07-83A4-CE1F1C07A6E8}" srcOrd="1" destOrd="0" presId="urn:microsoft.com/office/officeart/2005/8/layout/hierarchy6"/>
    <dgm:cxn modelId="{5F2D412D-1439-409B-97EA-10DDD60F71E5}" type="presParOf" srcId="{0EF52EA2-2629-4858-830E-0AE5C0C0E3E7}" destId="{00DB79BE-715E-4EC3-B4B0-B84216B907D0}" srcOrd="1" destOrd="0" presId="urn:microsoft.com/office/officeart/2005/8/layout/hierarchy6"/>
    <dgm:cxn modelId="{AFB48DD7-EB68-4A3C-B2D4-BCEBB5FFA161}" type="presParOf" srcId="{00DB79BE-715E-4EC3-B4B0-B84216B907D0}" destId="{A2CC267F-5E62-4AD9-956E-D9826BAA087C}" srcOrd="0" destOrd="0" presId="urn:microsoft.com/office/officeart/2005/8/layout/hierarchy6"/>
    <dgm:cxn modelId="{F507E8A8-08AA-4587-B058-54316F1ACA23}" type="presParOf" srcId="{A2CC267F-5E62-4AD9-956E-D9826BAA087C}" destId="{0900EC9B-64BB-4BC1-9DF5-8B66AC1CE461}" srcOrd="0" destOrd="0" presId="urn:microsoft.com/office/officeart/2005/8/layout/hierarchy6"/>
    <dgm:cxn modelId="{047039F7-F30F-430E-B31A-27D53EA3A941}" type="presParOf" srcId="{A2CC267F-5E62-4AD9-956E-D9826BAA087C}" destId="{7C484A3C-8030-46F0-B908-7A621553FA4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29B0BD6-76E4-4A9F-9BAA-51D8D2A78C9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4855BD7-8936-4D09-A088-07A20974FE62}">
      <dgm:prSet phldrT="[Text]"/>
      <dgm:spPr/>
      <dgm:t>
        <a:bodyPr/>
        <a:lstStyle/>
        <a:p>
          <a:r>
            <a:rPr lang="en-US" dirty="0" smtClean="0"/>
            <a:t>Rotational grazing</a:t>
          </a:r>
          <a:endParaRPr lang="en-IN" dirty="0"/>
        </a:p>
      </dgm:t>
    </dgm:pt>
    <dgm:pt modelId="{85922DB0-7FA1-45E4-92C1-E337A9E843FA}" type="parTrans" cxnId="{72E3203D-384C-4C68-A0B9-6077F2D11BF3}">
      <dgm:prSet/>
      <dgm:spPr/>
      <dgm:t>
        <a:bodyPr/>
        <a:lstStyle/>
        <a:p>
          <a:endParaRPr lang="en-IN"/>
        </a:p>
      </dgm:t>
    </dgm:pt>
    <dgm:pt modelId="{F6CFED37-0CC4-4500-BF0F-3502C76D22FB}" type="sibTrans" cxnId="{72E3203D-384C-4C68-A0B9-6077F2D11BF3}">
      <dgm:prSet/>
      <dgm:spPr/>
      <dgm:t>
        <a:bodyPr/>
        <a:lstStyle/>
        <a:p>
          <a:endParaRPr lang="en-IN"/>
        </a:p>
      </dgm:t>
    </dgm:pt>
    <dgm:pt modelId="{A2EAA6F6-B9E2-471F-A323-496B3EB01C8A}">
      <dgm:prSet phldrT="[Text]"/>
      <dgm:spPr/>
      <dgm:t>
        <a:bodyPr/>
        <a:lstStyle/>
        <a:p>
          <a:r>
            <a:rPr lang="en-US" dirty="0" smtClean="0"/>
            <a:t>Mixed Grazing</a:t>
          </a:r>
          <a:endParaRPr lang="en-IN" dirty="0"/>
        </a:p>
      </dgm:t>
    </dgm:pt>
    <dgm:pt modelId="{EE349B6F-CCFD-457A-BE5C-71328C584201}" type="parTrans" cxnId="{FAFA11D8-9476-437E-A5A4-8CE09909A4EC}">
      <dgm:prSet/>
      <dgm:spPr/>
      <dgm:t>
        <a:bodyPr/>
        <a:lstStyle/>
        <a:p>
          <a:endParaRPr lang="en-IN"/>
        </a:p>
      </dgm:t>
    </dgm:pt>
    <dgm:pt modelId="{C2F8755C-E550-497E-A2C2-FF9B8C0ACD17}" type="sibTrans" cxnId="{FAFA11D8-9476-437E-A5A4-8CE09909A4EC}">
      <dgm:prSet/>
      <dgm:spPr/>
      <dgm:t>
        <a:bodyPr/>
        <a:lstStyle/>
        <a:p>
          <a:endParaRPr lang="en-IN"/>
        </a:p>
      </dgm:t>
    </dgm:pt>
    <dgm:pt modelId="{9DDD5143-51FF-4E82-B1C1-0DBFC2B79247}">
      <dgm:prSet phldrT="[Text]"/>
      <dgm:spPr/>
      <dgm:t>
        <a:bodyPr/>
        <a:lstStyle/>
        <a:p>
          <a:r>
            <a:rPr lang="en-US" dirty="0" smtClean="0"/>
            <a:t>Avoid stress</a:t>
          </a:r>
          <a:endParaRPr lang="en-IN" dirty="0"/>
        </a:p>
      </dgm:t>
    </dgm:pt>
    <dgm:pt modelId="{9B591B2E-7E01-47BA-9767-24746367BFC1}" type="parTrans" cxnId="{0FA31E85-F39A-4980-BE50-53308A3B22AB}">
      <dgm:prSet/>
      <dgm:spPr/>
      <dgm:t>
        <a:bodyPr/>
        <a:lstStyle/>
        <a:p>
          <a:endParaRPr lang="en-IN"/>
        </a:p>
      </dgm:t>
    </dgm:pt>
    <dgm:pt modelId="{BA30E7B5-2076-4B19-9811-0C8ABD45E363}" type="sibTrans" cxnId="{0FA31E85-F39A-4980-BE50-53308A3B22AB}">
      <dgm:prSet/>
      <dgm:spPr/>
      <dgm:t>
        <a:bodyPr/>
        <a:lstStyle/>
        <a:p>
          <a:endParaRPr lang="en-IN"/>
        </a:p>
      </dgm:t>
    </dgm:pt>
    <dgm:pt modelId="{56A4CD00-2F40-46C7-BAC2-6B09015BC0DC}">
      <dgm:prSet/>
      <dgm:spPr/>
      <dgm:t>
        <a:bodyPr/>
        <a:lstStyle/>
        <a:p>
          <a:r>
            <a:rPr lang="en-US" dirty="0" smtClean="0"/>
            <a:t>Proper feces disposal</a:t>
          </a:r>
          <a:endParaRPr lang="en-IN" dirty="0"/>
        </a:p>
      </dgm:t>
    </dgm:pt>
    <dgm:pt modelId="{9894CE1A-E956-480A-A963-DD4DA7C02295}" type="parTrans" cxnId="{0DE461F3-A451-49AD-93E6-E01D59BD711B}">
      <dgm:prSet/>
      <dgm:spPr/>
      <dgm:t>
        <a:bodyPr/>
        <a:lstStyle/>
        <a:p>
          <a:endParaRPr lang="en-US"/>
        </a:p>
      </dgm:t>
    </dgm:pt>
    <dgm:pt modelId="{2269D76B-F856-4A53-9ADD-C445B9A11A00}" type="sibTrans" cxnId="{0DE461F3-A451-49AD-93E6-E01D59BD711B}">
      <dgm:prSet/>
      <dgm:spPr/>
      <dgm:t>
        <a:bodyPr/>
        <a:lstStyle/>
        <a:p>
          <a:endParaRPr lang="en-US"/>
        </a:p>
      </dgm:t>
    </dgm:pt>
    <dgm:pt modelId="{CED5A22D-F1E2-47E8-95FA-13BAAAF748EA}">
      <dgm:prSet/>
      <dgm:spPr/>
      <dgm:t>
        <a:bodyPr/>
        <a:lstStyle/>
        <a:p>
          <a:r>
            <a:rPr lang="en-US" dirty="0" smtClean="0"/>
            <a:t>Keep water and feed at high level from ground</a:t>
          </a:r>
          <a:endParaRPr lang="en-IN" dirty="0"/>
        </a:p>
      </dgm:t>
    </dgm:pt>
    <dgm:pt modelId="{0DE8DEBD-6E0B-4011-B3B9-08CC75530ACB}" type="parTrans" cxnId="{6D320666-8F9B-4E10-9B00-6A9CDB0B9378}">
      <dgm:prSet/>
      <dgm:spPr/>
      <dgm:t>
        <a:bodyPr/>
        <a:lstStyle/>
        <a:p>
          <a:endParaRPr lang="en-US"/>
        </a:p>
      </dgm:t>
    </dgm:pt>
    <dgm:pt modelId="{E740C0E3-4761-4ABC-9B1E-F6F2C253AF50}" type="sibTrans" cxnId="{6D320666-8F9B-4E10-9B00-6A9CDB0B9378}">
      <dgm:prSet/>
      <dgm:spPr/>
      <dgm:t>
        <a:bodyPr/>
        <a:lstStyle/>
        <a:p>
          <a:endParaRPr lang="en-US"/>
        </a:p>
      </dgm:t>
    </dgm:pt>
    <dgm:pt modelId="{6EA3CD8F-C73A-45F6-8C22-4F3E7E0FA9EB}">
      <dgm:prSet/>
      <dgm:spPr/>
      <dgm:t>
        <a:bodyPr/>
        <a:lstStyle/>
        <a:p>
          <a:r>
            <a:rPr lang="en-US" dirty="0" smtClean="0"/>
            <a:t>High plane of nutrition and regular rotational deworming</a:t>
          </a:r>
          <a:endParaRPr lang="en-IN" dirty="0"/>
        </a:p>
      </dgm:t>
    </dgm:pt>
    <dgm:pt modelId="{A9089742-31C4-426E-B2D8-DA1ACD4B26BD}" type="parTrans" cxnId="{CBAB7855-873F-4AB0-AB0E-BC8CBF78FDFB}">
      <dgm:prSet/>
      <dgm:spPr/>
      <dgm:t>
        <a:bodyPr/>
        <a:lstStyle/>
        <a:p>
          <a:endParaRPr lang="en-US"/>
        </a:p>
      </dgm:t>
    </dgm:pt>
    <dgm:pt modelId="{B7AC8AFC-26F2-48DA-A7E6-B6904282C100}" type="sibTrans" cxnId="{CBAB7855-873F-4AB0-AB0E-BC8CBF78FDFB}">
      <dgm:prSet/>
      <dgm:spPr/>
      <dgm:t>
        <a:bodyPr/>
        <a:lstStyle/>
        <a:p>
          <a:endParaRPr lang="en-US"/>
        </a:p>
      </dgm:t>
    </dgm:pt>
    <dgm:pt modelId="{A6B18E27-CFC2-4177-9967-74A99FB9C642}" type="pres">
      <dgm:prSet presAssocID="{429B0BD6-76E4-4A9F-9BAA-51D8D2A78C9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F3335C0-82B3-4B80-8565-DC9F58F73386}" type="pres">
      <dgm:prSet presAssocID="{84855BD7-8936-4D09-A088-07A20974FE62}" presName="parentLin" presStyleCnt="0"/>
      <dgm:spPr/>
    </dgm:pt>
    <dgm:pt modelId="{A9C28DA4-AB58-4ECA-8472-BAEA7DD9C00B}" type="pres">
      <dgm:prSet presAssocID="{84855BD7-8936-4D09-A088-07A20974FE62}" presName="parentLeftMargin" presStyleLbl="node1" presStyleIdx="0" presStyleCnt="6"/>
      <dgm:spPr/>
      <dgm:t>
        <a:bodyPr/>
        <a:lstStyle/>
        <a:p>
          <a:endParaRPr lang="en-IN"/>
        </a:p>
      </dgm:t>
    </dgm:pt>
    <dgm:pt modelId="{5B66E1CC-DE80-475B-B347-30F8A2D272E1}" type="pres">
      <dgm:prSet presAssocID="{84855BD7-8936-4D09-A088-07A20974FE6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1523F00-4A98-4551-BEC7-BAAEAA01FE10}" type="pres">
      <dgm:prSet presAssocID="{84855BD7-8936-4D09-A088-07A20974FE62}" presName="negativeSpace" presStyleCnt="0"/>
      <dgm:spPr/>
    </dgm:pt>
    <dgm:pt modelId="{A5E63881-085D-4282-AB66-A95A7C1461E7}" type="pres">
      <dgm:prSet presAssocID="{84855BD7-8936-4D09-A088-07A20974FE62}" presName="childText" presStyleLbl="conFgAcc1" presStyleIdx="0" presStyleCnt="6">
        <dgm:presLayoutVars>
          <dgm:bulletEnabled val="1"/>
        </dgm:presLayoutVars>
      </dgm:prSet>
      <dgm:spPr/>
    </dgm:pt>
    <dgm:pt modelId="{2BA3A233-05FE-4360-AF81-D3B3BFA77E2D}" type="pres">
      <dgm:prSet presAssocID="{F6CFED37-0CC4-4500-BF0F-3502C76D22FB}" presName="spaceBetweenRectangles" presStyleCnt="0"/>
      <dgm:spPr/>
    </dgm:pt>
    <dgm:pt modelId="{54C6A5E2-A4C7-488D-8754-8344136A68F3}" type="pres">
      <dgm:prSet presAssocID="{A2EAA6F6-B9E2-471F-A323-496B3EB01C8A}" presName="parentLin" presStyleCnt="0"/>
      <dgm:spPr/>
    </dgm:pt>
    <dgm:pt modelId="{239BA9DD-12B4-4C33-BD5E-866372B85D8D}" type="pres">
      <dgm:prSet presAssocID="{A2EAA6F6-B9E2-471F-A323-496B3EB01C8A}" presName="parentLeftMargin" presStyleLbl="node1" presStyleIdx="0" presStyleCnt="6"/>
      <dgm:spPr/>
      <dgm:t>
        <a:bodyPr/>
        <a:lstStyle/>
        <a:p>
          <a:endParaRPr lang="en-IN"/>
        </a:p>
      </dgm:t>
    </dgm:pt>
    <dgm:pt modelId="{FB4386C7-6C33-401F-8D13-E0515995A6E9}" type="pres">
      <dgm:prSet presAssocID="{A2EAA6F6-B9E2-471F-A323-496B3EB01C8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C084C43-866F-4C81-8AFF-BBB53B57B6EC}" type="pres">
      <dgm:prSet presAssocID="{A2EAA6F6-B9E2-471F-A323-496B3EB01C8A}" presName="negativeSpace" presStyleCnt="0"/>
      <dgm:spPr/>
    </dgm:pt>
    <dgm:pt modelId="{E366A245-703C-4634-A2F7-347653F462C5}" type="pres">
      <dgm:prSet presAssocID="{A2EAA6F6-B9E2-471F-A323-496B3EB01C8A}" presName="childText" presStyleLbl="conFgAcc1" presStyleIdx="1" presStyleCnt="6">
        <dgm:presLayoutVars>
          <dgm:bulletEnabled val="1"/>
        </dgm:presLayoutVars>
      </dgm:prSet>
      <dgm:spPr/>
    </dgm:pt>
    <dgm:pt modelId="{D37B19AC-AB2A-44EC-A580-6ED2E3494E60}" type="pres">
      <dgm:prSet presAssocID="{C2F8755C-E550-497E-A2C2-FF9B8C0ACD17}" presName="spaceBetweenRectangles" presStyleCnt="0"/>
      <dgm:spPr/>
    </dgm:pt>
    <dgm:pt modelId="{5F3A4AA1-69A2-42F6-9DD8-2F0AD799931F}" type="pres">
      <dgm:prSet presAssocID="{9DDD5143-51FF-4E82-B1C1-0DBFC2B79247}" presName="parentLin" presStyleCnt="0"/>
      <dgm:spPr/>
    </dgm:pt>
    <dgm:pt modelId="{0BAFFD14-DC9F-47FD-B6CE-BD55A1216AA2}" type="pres">
      <dgm:prSet presAssocID="{9DDD5143-51FF-4E82-B1C1-0DBFC2B79247}" presName="parentLeftMargin" presStyleLbl="node1" presStyleIdx="1" presStyleCnt="6"/>
      <dgm:spPr/>
      <dgm:t>
        <a:bodyPr/>
        <a:lstStyle/>
        <a:p>
          <a:endParaRPr lang="en-IN"/>
        </a:p>
      </dgm:t>
    </dgm:pt>
    <dgm:pt modelId="{DBE27E46-A38A-4AEC-9862-385D380AA6B8}" type="pres">
      <dgm:prSet presAssocID="{9DDD5143-51FF-4E82-B1C1-0DBFC2B7924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5C0F8D2-500C-4F88-ABA1-6CEBF0DF47F6}" type="pres">
      <dgm:prSet presAssocID="{9DDD5143-51FF-4E82-B1C1-0DBFC2B79247}" presName="negativeSpace" presStyleCnt="0"/>
      <dgm:spPr/>
    </dgm:pt>
    <dgm:pt modelId="{973334FC-008E-4A0C-BAD7-26ADC6C76FF5}" type="pres">
      <dgm:prSet presAssocID="{9DDD5143-51FF-4E82-B1C1-0DBFC2B79247}" presName="childText" presStyleLbl="conFgAcc1" presStyleIdx="2" presStyleCnt="6">
        <dgm:presLayoutVars>
          <dgm:bulletEnabled val="1"/>
        </dgm:presLayoutVars>
      </dgm:prSet>
      <dgm:spPr/>
    </dgm:pt>
    <dgm:pt modelId="{A0664B58-145B-4F1B-9E05-952C9E77D3A2}" type="pres">
      <dgm:prSet presAssocID="{BA30E7B5-2076-4B19-9811-0C8ABD45E363}" presName="spaceBetweenRectangles" presStyleCnt="0"/>
      <dgm:spPr/>
    </dgm:pt>
    <dgm:pt modelId="{2624F5C8-9C93-40D5-B7B5-55894914DD87}" type="pres">
      <dgm:prSet presAssocID="{56A4CD00-2F40-46C7-BAC2-6B09015BC0DC}" presName="parentLin" presStyleCnt="0"/>
      <dgm:spPr/>
    </dgm:pt>
    <dgm:pt modelId="{2A309836-9613-47CE-86F6-30F05B2CB7A6}" type="pres">
      <dgm:prSet presAssocID="{56A4CD00-2F40-46C7-BAC2-6B09015BC0DC}" presName="parentLeftMargin" presStyleLbl="node1" presStyleIdx="2" presStyleCnt="6"/>
      <dgm:spPr/>
      <dgm:t>
        <a:bodyPr/>
        <a:lstStyle/>
        <a:p>
          <a:endParaRPr lang="en-IN"/>
        </a:p>
      </dgm:t>
    </dgm:pt>
    <dgm:pt modelId="{4635BB6A-5B0C-425A-A00F-888695C28F3C}" type="pres">
      <dgm:prSet presAssocID="{56A4CD00-2F40-46C7-BAC2-6B09015BC0D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F45913B-693C-4E5C-AE5A-CFE6181A8E4E}" type="pres">
      <dgm:prSet presAssocID="{56A4CD00-2F40-46C7-BAC2-6B09015BC0DC}" presName="negativeSpace" presStyleCnt="0"/>
      <dgm:spPr/>
    </dgm:pt>
    <dgm:pt modelId="{03B9BA21-8F9D-494F-B66D-95A908E2BA59}" type="pres">
      <dgm:prSet presAssocID="{56A4CD00-2F40-46C7-BAC2-6B09015BC0DC}" presName="childText" presStyleLbl="conFgAcc1" presStyleIdx="3" presStyleCnt="6">
        <dgm:presLayoutVars>
          <dgm:bulletEnabled val="1"/>
        </dgm:presLayoutVars>
      </dgm:prSet>
      <dgm:spPr/>
    </dgm:pt>
    <dgm:pt modelId="{A48739D8-867D-4414-BE80-5D8BC44D2754}" type="pres">
      <dgm:prSet presAssocID="{2269D76B-F856-4A53-9ADD-C445B9A11A00}" presName="spaceBetweenRectangles" presStyleCnt="0"/>
      <dgm:spPr/>
    </dgm:pt>
    <dgm:pt modelId="{B60065A0-C55D-4613-8E9F-F9A759892CFD}" type="pres">
      <dgm:prSet presAssocID="{CED5A22D-F1E2-47E8-95FA-13BAAAF748EA}" presName="parentLin" presStyleCnt="0"/>
      <dgm:spPr/>
    </dgm:pt>
    <dgm:pt modelId="{8F82F055-A1E4-4879-AC6B-3390D05889BE}" type="pres">
      <dgm:prSet presAssocID="{CED5A22D-F1E2-47E8-95FA-13BAAAF748EA}" presName="parentLeftMargin" presStyleLbl="node1" presStyleIdx="3" presStyleCnt="6"/>
      <dgm:spPr/>
      <dgm:t>
        <a:bodyPr/>
        <a:lstStyle/>
        <a:p>
          <a:endParaRPr lang="en-IN"/>
        </a:p>
      </dgm:t>
    </dgm:pt>
    <dgm:pt modelId="{FE84C0AC-B3BE-42E8-B12A-277ED9F318E9}" type="pres">
      <dgm:prSet presAssocID="{CED5A22D-F1E2-47E8-95FA-13BAAAF748E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47C23A9-B6F5-409E-9D84-FDD68A749F11}" type="pres">
      <dgm:prSet presAssocID="{CED5A22D-F1E2-47E8-95FA-13BAAAF748EA}" presName="negativeSpace" presStyleCnt="0"/>
      <dgm:spPr/>
    </dgm:pt>
    <dgm:pt modelId="{2C98F642-2D1B-41C8-BCBE-88DD44473FA5}" type="pres">
      <dgm:prSet presAssocID="{CED5A22D-F1E2-47E8-95FA-13BAAAF748EA}" presName="childText" presStyleLbl="conFgAcc1" presStyleIdx="4" presStyleCnt="6">
        <dgm:presLayoutVars>
          <dgm:bulletEnabled val="1"/>
        </dgm:presLayoutVars>
      </dgm:prSet>
      <dgm:spPr/>
    </dgm:pt>
    <dgm:pt modelId="{AD822CD1-AC9E-40AB-ACEE-2C0248634563}" type="pres">
      <dgm:prSet presAssocID="{E740C0E3-4761-4ABC-9B1E-F6F2C253AF50}" presName="spaceBetweenRectangles" presStyleCnt="0"/>
      <dgm:spPr/>
    </dgm:pt>
    <dgm:pt modelId="{A14F7C68-A306-4D5C-BF5F-23E90F65E6D3}" type="pres">
      <dgm:prSet presAssocID="{6EA3CD8F-C73A-45F6-8C22-4F3E7E0FA9EB}" presName="parentLin" presStyleCnt="0"/>
      <dgm:spPr/>
    </dgm:pt>
    <dgm:pt modelId="{E640FCE6-A972-49C4-AA3B-39F09F506B7D}" type="pres">
      <dgm:prSet presAssocID="{6EA3CD8F-C73A-45F6-8C22-4F3E7E0FA9EB}" presName="parentLeftMargin" presStyleLbl="node1" presStyleIdx="4" presStyleCnt="6"/>
      <dgm:spPr/>
      <dgm:t>
        <a:bodyPr/>
        <a:lstStyle/>
        <a:p>
          <a:endParaRPr lang="en-IN"/>
        </a:p>
      </dgm:t>
    </dgm:pt>
    <dgm:pt modelId="{9AB2882C-CB37-41A2-A25D-4523D940CC14}" type="pres">
      <dgm:prSet presAssocID="{6EA3CD8F-C73A-45F6-8C22-4F3E7E0FA9E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DAF8DB3-FC1C-4EB5-B023-33EE7805C9B6}" type="pres">
      <dgm:prSet presAssocID="{6EA3CD8F-C73A-45F6-8C22-4F3E7E0FA9EB}" presName="negativeSpace" presStyleCnt="0"/>
      <dgm:spPr/>
    </dgm:pt>
    <dgm:pt modelId="{DF4DF80E-45E6-49D0-AE83-8950CD3FC85A}" type="pres">
      <dgm:prSet presAssocID="{6EA3CD8F-C73A-45F6-8C22-4F3E7E0FA9EB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51D5BD61-A813-42AE-8354-F795A2A75057}" type="presOf" srcId="{9DDD5143-51FF-4E82-B1C1-0DBFC2B79247}" destId="{DBE27E46-A38A-4AEC-9862-385D380AA6B8}" srcOrd="1" destOrd="0" presId="urn:microsoft.com/office/officeart/2005/8/layout/list1"/>
    <dgm:cxn modelId="{B229A1F2-7172-46FB-9A5B-EB8F74C53027}" type="presOf" srcId="{9DDD5143-51FF-4E82-B1C1-0DBFC2B79247}" destId="{0BAFFD14-DC9F-47FD-B6CE-BD55A1216AA2}" srcOrd="0" destOrd="0" presId="urn:microsoft.com/office/officeart/2005/8/layout/list1"/>
    <dgm:cxn modelId="{FAFA11D8-9476-437E-A5A4-8CE09909A4EC}" srcId="{429B0BD6-76E4-4A9F-9BAA-51D8D2A78C99}" destId="{A2EAA6F6-B9E2-471F-A323-496B3EB01C8A}" srcOrd="1" destOrd="0" parTransId="{EE349B6F-CCFD-457A-BE5C-71328C584201}" sibTransId="{C2F8755C-E550-497E-A2C2-FF9B8C0ACD17}"/>
    <dgm:cxn modelId="{B2F538F6-593A-4696-A871-30A4BA2493F0}" type="presOf" srcId="{CED5A22D-F1E2-47E8-95FA-13BAAAF748EA}" destId="{FE84C0AC-B3BE-42E8-B12A-277ED9F318E9}" srcOrd="1" destOrd="0" presId="urn:microsoft.com/office/officeart/2005/8/layout/list1"/>
    <dgm:cxn modelId="{0FA31E85-F39A-4980-BE50-53308A3B22AB}" srcId="{429B0BD6-76E4-4A9F-9BAA-51D8D2A78C99}" destId="{9DDD5143-51FF-4E82-B1C1-0DBFC2B79247}" srcOrd="2" destOrd="0" parTransId="{9B591B2E-7E01-47BA-9767-24746367BFC1}" sibTransId="{BA30E7B5-2076-4B19-9811-0C8ABD45E363}"/>
    <dgm:cxn modelId="{6D320666-8F9B-4E10-9B00-6A9CDB0B9378}" srcId="{429B0BD6-76E4-4A9F-9BAA-51D8D2A78C99}" destId="{CED5A22D-F1E2-47E8-95FA-13BAAAF748EA}" srcOrd="4" destOrd="0" parTransId="{0DE8DEBD-6E0B-4011-B3B9-08CC75530ACB}" sibTransId="{E740C0E3-4761-4ABC-9B1E-F6F2C253AF50}"/>
    <dgm:cxn modelId="{2608F2ED-BB03-47BD-9A73-D94356804E3D}" type="presOf" srcId="{84855BD7-8936-4D09-A088-07A20974FE62}" destId="{A9C28DA4-AB58-4ECA-8472-BAEA7DD9C00B}" srcOrd="0" destOrd="0" presId="urn:microsoft.com/office/officeart/2005/8/layout/list1"/>
    <dgm:cxn modelId="{7902B4F0-7311-423D-B40F-660276E78BF5}" type="presOf" srcId="{84855BD7-8936-4D09-A088-07A20974FE62}" destId="{5B66E1CC-DE80-475B-B347-30F8A2D272E1}" srcOrd="1" destOrd="0" presId="urn:microsoft.com/office/officeart/2005/8/layout/list1"/>
    <dgm:cxn modelId="{024D6AEB-551C-4BDB-8970-3444816E24E7}" type="presOf" srcId="{A2EAA6F6-B9E2-471F-A323-496B3EB01C8A}" destId="{239BA9DD-12B4-4C33-BD5E-866372B85D8D}" srcOrd="0" destOrd="0" presId="urn:microsoft.com/office/officeart/2005/8/layout/list1"/>
    <dgm:cxn modelId="{0DE461F3-A451-49AD-93E6-E01D59BD711B}" srcId="{429B0BD6-76E4-4A9F-9BAA-51D8D2A78C99}" destId="{56A4CD00-2F40-46C7-BAC2-6B09015BC0DC}" srcOrd="3" destOrd="0" parTransId="{9894CE1A-E956-480A-A963-DD4DA7C02295}" sibTransId="{2269D76B-F856-4A53-9ADD-C445B9A11A00}"/>
    <dgm:cxn modelId="{485F488E-4FD5-4E28-878A-AC888695D568}" type="presOf" srcId="{CED5A22D-F1E2-47E8-95FA-13BAAAF748EA}" destId="{8F82F055-A1E4-4879-AC6B-3390D05889BE}" srcOrd="0" destOrd="0" presId="urn:microsoft.com/office/officeart/2005/8/layout/list1"/>
    <dgm:cxn modelId="{10D6F08D-4FA3-4A7A-B77B-E51BF46BDEA4}" type="presOf" srcId="{A2EAA6F6-B9E2-471F-A323-496B3EB01C8A}" destId="{FB4386C7-6C33-401F-8D13-E0515995A6E9}" srcOrd="1" destOrd="0" presId="urn:microsoft.com/office/officeart/2005/8/layout/list1"/>
    <dgm:cxn modelId="{AC97FD29-786A-429C-9644-2390375598D7}" type="presOf" srcId="{56A4CD00-2F40-46C7-BAC2-6B09015BC0DC}" destId="{2A309836-9613-47CE-86F6-30F05B2CB7A6}" srcOrd="0" destOrd="0" presId="urn:microsoft.com/office/officeart/2005/8/layout/list1"/>
    <dgm:cxn modelId="{6848F795-1961-44A6-BF33-FA99391C4F9F}" type="presOf" srcId="{429B0BD6-76E4-4A9F-9BAA-51D8D2A78C99}" destId="{A6B18E27-CFC2-4177-9967-74A99FB9C642}" srcOrd="0" destOrd="0" presId="urn:microsoft.com/office/officeart/2005/8/layout/list1"/>
    <dgm:cxn modelId="{9D38E8B9-81B7-4A9E-923F-96B4CD9CC194}" type="presOf" srcId="{6EA3CD8F-C73A-45F6-8C22-4F3E7E0FA9EB}" destId="{9AB2882C-CB37-41A2-A25D-4523D940CC14}" srcOrd="1" destOrd="0" presId="urn:microsoft.com/office/officeart/2005/8/layout/list1"/>
    <dgm:cxn modelId="{7055274C-CB98-4880-8B8F-A06BF5BE2F46}" type="presOf" srcId="{56A4CD00-2F40-46C7-BAC2-6B09015BC0DC}" destId="{4635BB6A-5B0C-425A-A00F-888695C28F3C}" srcOrd="1" destOrd="0" presId="urn:microsoft.com/office/officeart/2005/8/layout/list1"/>
    <dgm:cxn modelId="{1DD124FB-A947-4975-940C-3CF0E22A96BC}" type="presOf" srcId="{6EA3CD8F-C73A-45F6-8C22-4F3E7E0FA9EB}" destId="{E640FCE6-A972-49C4-AA3B-39F09F506B7D}" srcOrd="0" destOrd="0" presId="urn:microsoft.com/office/officeart/2005/8/layout/list1"/>
    <dgm:cxn modelId="{CBAB7855-873F-4AB0-AB0E-BC8CBF78FDFB}" srcId="{429B0BD6-76E4-4A9F-9BAA-51D8D2A78C99}" destId="{6EA3CD8F-C73A-45F6-8C22-4F3E7E0FA9EB}" srcOrd="5" destOrd="0" parTransId="{A9089742-31C4-426E-B2D8-DA1ACD4B26BD}" sibTransId="{B7AC8AFC-26F2-48DA-A7E6-B6904282C100}"/>
    <dgm:cxn modelId="{72E3203D-384C-4C68-A0B9-6077F2D11BF3}" srcId="{429B0BD6-76E4-4A9F-9BAA-51D8D2A78C99}" destId="{84855BD7-8936-4D09-A088-07A20974FE62}" srcOrd="0" destOrd="0" parTransId="{85922DB0-7FA1-45E4-92C1-E337A9E843FA}" sibTransId="{F6CFED37-0CC4-4500-BF0F-3502C76D22FB}"/>
    <dgm:cxn modelId="{6A38B4EC-82E4-4FB5-BE9D-8AC69B7E8430}" type="presParOf" srcId="{A6B18E27-CFC2-4177-9967-74A99FB9C642}" destId="{0F3335C0-82B3-4B80-8565-DC9F58F73386}" srcOrd="0" destOrd="0" presId="urn:microsoft.com/office/officeart/2005/8/layout/list1"/>
    <dgm:cxn modelId="{7B60BBB1-0E9F-43CA-9E82-4390737006B0}" type="presParOf" srcId="{0F3335C0-82B3-4B80-8565-DC9F58F73386}" destId="{A9C28DA4-AB58-4ECA-8472-BAEA7DD9C00B}" srcOrd="0" destOrd="0" presId="urn:microsoft.com/office/officeart/2005/8/layout/list1"/>
    <dgm:cxn modelId="{CA095BA9-8F12-48C3-8DED-98E996705E7F}" type="presParOf" srcId="{0F3335C0-82B3-4B80-8565-DC9F58F73386}" destId="{5B66E1CC-DE80-475B-B347-30F8A2D272E1}" srcOrd="1" destOrd="0" presId="urn:microsoft.com/office/officeart/2005/8/layout/list1"/>
    <dgm:cxn modelId="{A2A84890-810F-40F4-8AF0-6BD3E6958888}" type="presParOf" srcId="{A6B18E27-CFC2-4177-9967-74A99FB9C642}" destId="{51523F00-4A98-4551-BEC7-BAAEAA01FE10}" srcOrd="1" destOrd="0" presId="urn:microsoft.com/office/officeart/2005/8/layout/list1"/>
    <dgm:cxn modelId="{63930F26-7798-4D34-BFAF-37F9C9391FDB}" type="presParOf" srcId="{A6B18E27-CFC2-4177-9967-74A99FB9C642}" destId="{A5E63881-085D-4282-AB66-A95A7C1461E7}" srcOrd="2" destOrd="0" presId="urn:microsoft.com/office/officeart/2005/8/layout/list1"/>
    <dgm:cxn modelId="{5B644B5F-1F20-4E5F-B4F4-78C6AB7A6B83}" type="presParOf" srcId="{A6B18E27-CFC2-4177-9967-74A99FB9C642}" destId="{2BA3A233-05FE-4360-AF81-D3B3BFA77E2D}" srcOrd="3" destOrd="0" presId="urn:microsoft.com/office/officeart/2005/8/layout/list1"/>
    <dgm:cxn modelId="{802FD03E-6A53-47F5-95B1-54C4282983FE}" type="presParOf" srcId="{A6B18E27-CFC2-4177-9967-74A99FB9C642}" destId="{54C6A5E2-A4C7-488D-8754-8344136A68F3}" srcOrd="4" destOrd="0" presId="urn:microsoft.com/office/officeart/2005/8/layout/list1"/>
    <dgm:cxn modelId="{2F422318-9B5C-4E13-882F-C8638CB1D2BF}" type="presParOf" srcId="{54C6A5E2-A4C7-488D-8754-8344136A68F3}" destId="{239BA9DD-12B4-4C33-BD5E-866372B85D8D}" srcOrd="0" destOrd="0" presId="urn:microsoft.com/office/officeart/2005/8/layout/list1"/>
    <dgm:cxn modelId="{9129D2D1-48AE-4CA2-B2C9-910C21C01A93}" type="presParOf" srcId="{54C6A5E2-A4C7-488D-8754-8344136A68F3}" destId="{FB4386C7-6C33-401F-8D13-E0515995A6E9}" srcOrd="1" destOrd="0" presId="urn:microsoft.com/office/officeart/2005/8/layout/list1"/>
    <dgm:cxn modelId="{7EA2790E-E038-4A91-9D00-2CEE71A2274D}" type="presParOf" srcId="{A6B18E27-CFC2-4177-9967-74A99FB9C642}" destId="{9C084C43-866F-4C81-8AFF-BBB53B57B6EC}" srcOrd="5" destOrd="0" presId="urn:microsoft.com/office/officeart/2005/8/layout/list1"/>
    <dgm:cxn modelId="{A4778FDA-A3ED-441A-AE63-B2F7B7FBCC91}" type="presParOf" srcId="{A6B18E27-CFC2-4177-9967-74A99FB9C642}" destId="{E366A245-703C-4634-A2F7-347653F462C5}" srcOrd="6" destOrd="0" presId="urn:microsoft.com/office/officeart/2005/8/layout/list1"/>
    <dgm:cxn modelId="{BFF850DD-6C54-4BD2-B866-371E42761A9E}" type="presParOf" srcId="{A6B18E27-CFC2-4177-9967-74A99FB9C642}" destId="{D37B19AC-AB2A-44EC-A580-6ED2E3494E60}" srcOrd="7" destOrd="0" presId="urn:microsoft.com/office/officeart/2005/8/layout/list1"/>
    <dgm:cxn modelId="{9E46072D-A9E1-402C-87D9-BED179C072F5}" type="presParOf" srcId="{A6B18E27-CFC2-4177-9967-74A99FB9C642}" destId="{5F3A4AA1-69A2-42F6-9DD8-2F0AD799931F}" srcOrd="8" destOrd="0" presId="urn:microsoft.com/office/officeart/2005/8/layout/list1"/>
    <dgm:cxn modelId="{59DC0C43-596B-47AB-A55A-100335BBB5F8}" type="presParOf" srcId="{5F3A4AA1-69A2-42F6-9DD8-2F0AD799931F}" destId="{0BAFFD14-DC9F-47FD-B6CE-BD55A1216AA2}" srcOrd="0" destOrd="0" presId="urn:microsoft.com/office/officeart/2005/8/layout/list1"/>
    <dgm:cxn modelId="{BBB09B09-1B18-42B3-B6A2-C813FC77E96F}" type="presParOf" srcId="{5F3A4AA1-69A2-42F6-9DD8-2F0AD799931F}" destId="{DBE27E46-A38A-4AEC-9862-385D380AA6B8}" srcOrd="1" destOrd="0" presId="urn:microsoft.com/office/officeart/2005/8/layout/list1"/>
    <dgm:cxn modelId="{02E7BEAC-F067-4742-B871-CC453935A540}" type="presParOf" srcId="{A6B18E27-CFC2-4177-9967-74A99FB9C642}" destId="{75C0F8D2-500C-4F88-ABA1-6CEBF0DF47F6}" srcOrd="9" destOrd="0" presId="urn:microsoft.com/office/officeart/2005/8/layout/list1"/>
    <dgm:cxn modelId="{9D1AB722-EFEA-4DA6-8229-7B765466EE0B}" type="presParOf" srcId="{A6B18E27-CFC2-4177-9967-74A99FB9C642}" destId="{973334FC-008E-4A0C-BAD7-26ADC6C76FF5}" srcOrd="10" destOrd="0" presId="urn:microsoft.com/office/officeart/2005/8/layout/list1"/>
    <dgm:cxn modelId="{793B9C57-A71A-421E-8E3A-36D82F8D79EC}" type="presParOf" srcId="{A6B18E27-CFC2-4177-9967-74A99FB9C642}" destId="{A0664B58-145B-4F1B-9E05-952C9E77D3A2}" srcOrd="11" destOrd="0" presId="urn:microsoft.com/office/officeart/2005/8/layout/list1"/>
    <dgm:cxn modelId="{E740984B-81EE-4918-8B18-3F35EF90C197}" type="presParOf" srcId="{A6B18E27-CFC2-4177-9967-74A99FB9C642}" destId="{2624F5C8-9C93-40D5-B7B5-55894914DD87}" srcOrd="12" destOrd="0" presId="urn:microsoft.com/office/officeart/2005/8/layout/list1"/>
    <dgm:cxn modelId="{7440B772-78F8-4365-9B96-58C42D01D680}" type="presParOf" srcId="{2624F5C8-9C93-40D5-B7B5-55894914DD87}" destId="{2A309836-9613-47CE-86F6-30F05B2CB7A6}" srcOrd="0" destOrd="0" presId="urn:microsoft.com/office/officeart/2005/8/layout/list1"/>
    <dgm:cxn modelId="{64795045-1BBF-4B9B-A4C1-F102646FC95E}" type="presParOf" srcId="{2624F5C8-9C93-40D5-B7B5-55894914DD87}" destId="{4635BB6A-5B0C-425A-A00F-888695C28F3C}" srcOrd="1" destOrd="0" presId="urn:microsoft.com/office/officeart/2005/8/layout/list1"/>
    <dgm:cxn modelId="{A30CBD21-070F-4C4E-8BB1-00E91F22F153}" type="presParOf" srcId="{A6B18E27-CFC2-4177-9967-74A99FB9C642}" destId="{EF45913B-693C-4E5C-AE5A-CFE6181A8E4E}" srcOrd="13" destOrd="0" presId="urn:microsoft.com/office/officeart/2005/8/layout/list1"/>
    <dgm:cxn modelId="{8B9BBA96-BD39-4248-9678-76A98BBF387E}" type="presParOf" srcId="{A6B18E27-CFC2-4177-9967-74A99FB9C642}" destId="{03B9BA21-8F9D-494F-B66D-95A908E2BA59}" srcOrd="14" destOrd="0" presId="urn:microsoft.com/office/officeart/2005/8/layout/list1"/>
    <dgm:cxn modelId="{9941626B-36E1-4202-A9F7-2D9A775859A6}" type="presParOf" srcId="{A6B18E27-CFC2-4177-9967-74A99FB9C642}" destId="{A48739D8-867D-4414-BE80-5D8BC44D2754}" srcOrd="15" destOrd="0" presId="urn:microsoft.com/office/officeart/2005/8/layout/list1"/>
    <dgm:cxn modelId="{7CE8FB30-6493-43FB-AE2C-B1C62A8CEA34}" type="presParOf" srcId="{A6B18E27-CFC2-4177-9967-74A99FB9C642}" destId="{B60065A0-C55D-4613-8E9F-F9A759892CFD}" srcOrd="16" destOrd="0" presId="urn:microsoft.com/office/officeart/2005/8/layout/list1"/>
    <dgm:cxn modelId="{FDC498C6-5DCE-4156-81CC-9DFA87CFC6E2}" type="presParOf" srcId="{B60065A0-C55D-4613-8E9F-F9A759892CFD}" destId="{8F82F055-A1E4-4879-AC6B-3390D05889BE}" srcOrd="0" destOrd="0" presId="urn:microsoft.com/office/officeart/2005/8/layout/list1"/>
    <dgm:cxn modelId="{F7E25206-094E-41FB-8C71-4BC154F9D249}" type="presParOf" srcId="{B60065A0-C55D-4613-8E9F-F9A759892CFD}" destId="{FE84C0AC-B3BE-42E8-B12A-277ED9F318E9}" srcOrd="1" destOrd="0" presId="urn:microsoft.com/office/officeart/2005/8/layout/list1"/>
    <dgm:cxn modelId="{B4445544-45FA-4083-B507-397E7E9753A7}" type="presParOf" srcId="{A6B18E27-CFC2-4177-9967-74A99FB9C642}" destId="{C47C23A9-B6F5-409E-9D84-FDD68A749F11}" srcOrd="17" destOrd="0" presId="urn:microsoft.com/office/officeart/2005/8/layout/list1"/>
    <dgm:cxn modelId="{E556CB58-D0D2-4710-9F39-22D57C053A8B}" type="presParOf" srcId="{A6B18E27-CFC2-4177-9967-74A99FB9C642}" destId="{2C98F642-2D1B-41C8-BCBE-88DD44473FA5}" srcOrd="18" destOrd="0" presId="urn:microsoft.com/office/officeart/2005/8/layout/list1"/>
    <dgm:cxn modelId="{C1DC3333-5DC3-4856-BF73-29615B643137}" type="presParOf" srcId="{A6B18E27-CFC2-4177-9967-74A99FB9C642}" destId="{AD822CD1-AC9E-40AB-ACEE-2C0248634563}" srcOrd="19" destOrd="0" presId="urn:microsoft.com/office/officeart/2005/8/layout/list1"/>
    <dgm:cxn modelId="{CFFCB10F-C0F8-4233-A41D-5197B4B23CA9}" type="presParOf" srcId="{A6B18E27-CFC2-4177-9967-74A99FB9C642}" destId="{A14F7C68-A306-4D5C-BF5F-23E90F65E6D3}" srcOrd="20" destOrd="0" presId="urn:microsoft.com/office/officeart/2005/8/layout/list1"/>
    <dgm:cxn modelId="{A45973CC-1887-4123-9901-F71E94634D9C}" type="presParOf" srcId="{A14F7C68-A306-4D5C-BF5F-23E90F65E6D3}" destId="{E640FCE6-A972-49C4-AA3B-39F09F506B7D}" srcOrd="0" destOrd="0" presId="urn:microsoft.com/office/officeart/2005/8/layout/list1"/>
    <dgm:cxn modelId="{7FFD2CF2-B9DC-4489-8099-AA15DEBD71A3}" type="presParOf" srcId="{A14F7C68-A306-4D5C-BF5F-23E90F65E6D3}" destId="{9AB2882C-CB37-41A2-A25D-4523D940CC14}" srcOrd="1" destOrd="0" presId="urn:microsoft.com/office/officeart/2005/8/layout/list1"/>
    <dgm:cxn modelId="{5C238D8F-5F6B-4C7F-89B2-CE5E9128BA1D}" type="presParOf" srcId="{A6B18E27-CFC2-4177-9967-74A99FB9C642}" destId="{FDAF8DB3-FC1C-4EB5-B023-33EE7805C9B6}" srcOrd="21" destOrd="0" presId="urn:microsoft.com/office/officeart/2005/8/layout/list1"/>
    <dgm:cxn modelId="{EDF24364-173B-4DB8-B827-0890CC5590E7}" type="presParOf" srcId="{A6B18E27-CFC2-4177-9967-74A99FB9C642}" destId="{DF4DF80E-45E6-49D0-AE83-8950CD3FC85A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BA0F9A-424F-4FE8-9557-82A6F023FB80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4B2C117D-8361-4A7A-9AA9-97150CBE70A8}">
      <dgm:prSet phldrT="[Text]"/>
      <dgm:spPr/>
      <dgm:t>
        <a:bodyPr/>
        <a:lstStyle/>
        <a:p>
          <a:r>
            <a:rPr lang="en-US" dirty="0" smtClean="0"/>
            <a:t>DIRECT</a:t>
          </a:r>
          <a:endParaRPr lang="en-IN" dirty="0"/>
        </a:p>
      </dgm:t>
    </dgm:pt>
    <dgm:pt modelId="{DCCD9BCE-3F58-4525-874B-FACA1FB66DD4}" type="parTrans" cxnId="{6B5F8580-B502-4586-BE7E-9145B0498051}">
      <dgm:prSet/>
      <dgm:spPr/>
      <dgm:t>
        <a:bodyPr/>
        <a:lstStyle/>
        <a:p>
          <a:endParaRPr lang="en-IN"/>
        </a:p>
      </dgm:t>
    </dgm:pt>
    <dgm:pt modelId="{683B7610-A1B7-4443-BD97-EA57B21CC1D4}" type="sibTrans" cxnId="{6B5F8580-B502-4586-BE7E-9145B0498051}">
      <dgm:prSet/>
      <dgm:spPr/>
      <dgm:t>
        <a:bodyPr/>
        <a:lstStyle/>
        <a:p>
          <a:endParaRPr lang="en-IN"/>
        </a:p>
      </dgm:t>
    </dgm:pt>
    <dgm:pt modelId="{4A504022-1AAF-4A4A-B6A5-AA9B3AC4DCCB}" type="pres">
      <dgm:prSet presAssocID="{5EBA0F9A-424F-4FE8-9557-82A6F023FB80}" presName="Name0" presStyleCnt="0">
        <dgm:presLayoutVars>
          <dgm:dir/>
          <dgm:animLvl val="lvl"/>
          <dgm:resizeHandles val="exact"/>
        </dgm:presLayoutVars>
      </dgm:prSet>
      <dgm:spPr/>
    </dgm:pt>
    <dgm:pt modelId="{AF0CEFB4-5153-4AF0-AB90-D895CF959454}" type="pres">
      <dgm:prSet presAssocID="{5EBA0F9A-424F-4FE8-9557-82A6F023FB80}" presName="dummy" presStyleCnt="0"/>
      <dgm:spPr/>
    </dgm:pt>
    <dgm:pt modelId="{DDF3A167-C03E-4CBE-A1DD-A987E707A170}" type="pres">
      <dgm:prSet presAssocID="{5EBA0F9A-424F-4FE8-9557-82A6F023FB80}" presName="linH" presStyleCnt="0"/>
      <dgm:spPr/>
    </dgm:pt>
    <dgm:pt modelId="{C90B3E38-C35C-4E10-AD4E-3FC33A3D01F5}" type="pres">
      <dgm:prSet presAssocID="{5EBA0F9A-424F-4FE8-9557-82A6F023FB80}" presName="padding1" presStyleCnt="0"/>
      <dgm:spPr/>
    </dgm:pt>
    <dgm:pt modelId="{85D6C496-7858-4163-8D73-674AE0564771}" type="pres">
      <dgm:prSet presAssocID="{4B2C117D-8361-4A7A-9AA9-97150CBE70A8}" presName="linV" presStyleCnt="0"/>
      <dgm:spPr/>
    </dgm:pt>
    <dgm:pt modelId="{81C0DFE6-9E99-47C5-A209-DCE3F677B835}" type="pres">
      <dgm:prSet presAssocID="{4B2C117D-8361-4A7A-9AA9-97150CBE70A8}" presName="spVertical1" presStyleCnt="0"/>
      <dgm:spPr/>
    </dgm:pt>
    <dgm:pt modelId="{D5706F2F-F7FF-4A64-802C-F80D94267A73}" type="pres">
      <dgm:prSet presAssocID="{4B2C117D-8361-4A7A-9AA9-97150CBE70A8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58C7A51-CDDD-4CC6-B4B7-F506D606986A}" type="pres">
      <dgm:prSet presAssocID="{4B2C117D-8361-4A7A-9AA9-97150CBE70A8}" presName="spVertical2" presStyleCnt="0"/>
      <dgm:spPr/>
    </dgm:pt>
    <dgm:pt modelId="{2974E964-5CB2-4B13-86B0-BC8B4AEE4358}" type="pres">
      <dgm:prSet presAssocID="{4B2C117D-8361-4A7A-9AA9-97150CBE70A8}" presName="spVertical3" presStyleCnt="0"/>
      <dgm:spPr/>
    </dgm:pt>
    <dgm:pt modelId="{3D927031-7727-4EF9-8227-54275B719933}" type="pres">
      <dgm:prSet presAssocID="{5EBA0F9A-424F-4FE8-9557-82A6F023FB80}" presName="padding2" presStyleCnt="0"/>
      <dgm:spPr/>
    </dgm:pt>
    <dgm:pt modelId="{54A1A810-0A1C-4234-882D-5D1416F207B4}" type="pres">
      <dgm:prSet presAssocID="{5EBA0F9A-424F-4FE8-9557-82A6F023FB80}" presName="negArrow" presStyleCnt="0"/>
      <dgm:spPr/>
    </dgm:pt>
    <dgm:pt modelId="{7F6D85F8-848A-4ABC-B06D-F12D64B6B540}" type="pres">
      <dgm:prSet presAssocID="{5EBA0F9A-424F-4FE8-9557-82A6F023FB80}" presName="backgroundArrow" presStyleLbl="node1" presStyleIdx="0" presStyleCnt="1"/>
      <dgm:spPr/>
    </dgm:pt>
  </dgm:ptLst>
  <dgm:cxnLst>
    <dgm:cxn modelId="{1136F386-3603-4A99-A4F2-BD42CDACFF17}" type="presOf" srcId="{5EBA0F9A-424F-4FE8-9557-82A6F023FB80}" destId="{4A504022-1AAF-4A4A-B6A5-AA9B3AC4DCCB}" srcOrd="0" destOrd="0" presId="urn:microsoft.com/office/officeart/2005/8/layout/hProcess3"/>
    <dgm:cxn modelId="{6B5F8580-B502-4586-BE7E-9145B0498051}" srcId="{5EBA0F9A-424F-4FE8-9557-82A6F023FB80}" destId="{4B2C117D-8361-4A7A-9AA9-97150CBE70A8}" srcOrd="0" destOrd="0" parTransId="{DCCD9BCE-3F58-4525-874B-FACA1FB66DD4}" sibTransId="{683B7610-A1B7-4443-BD97-EA57B21CC1D4}"/>
    <dgm:cxn modelId="{5FAA821A-F15F-4F4B-AD6B-548B61E9CE66}" type="presOf" srcId="{4B2C117D-8361-4A7A-9AA9-97150CBE70A8}" destId="{D5706F2F-F7FF-4A64-802C-F80D94267A73}" srcOrd="0" destOrd="0" presId="urn:microsoft.com/office/officeart/2005/8/layout/hProcess3"/>
    <dgm:cxn modelId="{3DE855A1-642C-4C49-A950-A35ABFE034BE}" type="presParOf" srcId="{4A504022-1AAF-4A4A-B6A5-AA9B3AC4DCCB}" destId="{AF0CEFB4-5153-4AF0-AB90-D895CF959454}" srcOrd="0" destOrd="0" presId="urn:microsoft.com/office/officeart/2005/8/layout/hProcess3"/>
    <dgm:cxn modelId="{E6D13502-62E5-41B4-B824-DABA70CCB95E}" type="presParOf" srcId="{4A504022-1AAF-4A4A-B6A5-AA9B3AC4DCCB}" destId="{DDF3A167-C03E-4CBE-A1DD-A987E707A170}" srcOrd="1" destOrd="0" presId="urn:microsoft.com/office/officeart/2005/8/layout/hProcess3"/>
    <dgm:cxn modelId="{592ADF77-3D6B-42C1-8423-2CACC5872376}" type="presParOf" srcId="{DDF3A167-C03E-4CBE-A1DD-A987E707A170}" destId="{C90B3E38-C35C-4E10-AD4E-3FC33A3D01F5}" srcOrd="0" destOrd="0" presId="urn:microsoft.com/office/officeart/2005/8/layout/hProcess3"/>
    <dgm:cxn modelId="{ED3FAB66-5DAD-4B27-8025-6F647DFE17E7}" type="presParOf" srcId="{DDF3A167-C03E-4CBE-A1DD-A987E707A170}" destId="{85D6C496-7858-4163-8D73-674AE0564771}" srcOrd="1" destOrd="0" presId="urn:microsoft.com/office/officeart/2005/8/layout/hProcess3"/>
    <dgm:cxn modelId="{000C0A62-3A1B-4287-B1F2-5BC1B6FE7E1A}" type="presParOf" srcId="{85D6C496-7858-4163-8D73-674AE0564771}" destId="{81C0DFE6-9E99-47C5-A209-DCE3F677B835}" srcOrd="0" destOrd="0" presId="urn:microsoft.com/office/officeart/2005/8/layout/hProcess3"/>
    <dgm:cxn modelId="{691A4617-A659-43B0-9FAC-19014F3FACA5}" type="presParOf" srcId="{85D6C496-7858-4163-8D73-674AE0564771}" destId="{D5706F2F-F7FF-4A64-802C-F80D94267A73}" srcOrd="1" destOrd="0" presId="urn:microsoft.com/office/officeart/2005/8/layout/hProcess3"/>
    <dgm:cxn modelId="{0E85104F-0740-48EB-ACBB-3CDB42FBD86E}" type="presParOf" srcId="{85D6C496-7858-4163-8D73-674AE0564771}" destId="{158C7A51-CDDD-4CC6-B4B7-F506D606986A}" srcOrd="2" destOrd="0" presId="urn:microsoft.com/office/officeart/2005/8/layout/hProcess3"/>
    <dgm:cxn modelId="{6257F322-1DB1-4E85-AB70-3501AC78E84A}" type="presParOf" srcId="{85D6C496-7858-4163-8D73-674AE0564771}" destId="{2974E964-5CB2-4B13-86B0-BC8B4AEE4358}" srcOrd="3" destOrd="0" presId="urn:microsoft.com/office/officeart/2005/8/layout/hProcess3"/>
    <dgm:cxn modelId="{9EC32D62-2BB3-4012-8D8C-16C0268FBD6A}" type="presParOf" srcId="{DDF3A167-C03E-4CBE-A1DD-A987E707A170}" destId="{3D927031-7727-4EF9-8227-54275B719933}" srcOrd="2" destOrd="0" presId="urn:microsoft.com/office/officeart/2005/8/layout/hProcess3"/>
    <dgm:cxn modelId="{8E2FD2FD-C90F-4266-9023-72DF25598DED}" type="presParOf" srcId="{DDF3A167-C03E-4CBE-A1DD-A987E707A170}" destId="{54A1A810-0A1C-4234-882D-5D1416F207B4}" srcOrd="3" destOrd="0" presId="urn:microsoft.com/office/officeart/2005/8/layout/hProcess3"/>
    <dgm:cxn modelId="{AF55C932-CDF7-4594-9E58-A633281C4881}" type="presParOf" srcId="{DDF3A167-C03E-4CBE-A1DD-A987E707A170}" destId="{7F6D85F8-848A-4ABC-B06D-F12D64B6B540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3B1419-C456-43DA-A487-C83F9EF31CF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2340C79-99A5-4756-B558-790617263C07}">
      <dgm:prSet phldrT="[Text]"/>
      <dgm:spPr/>
      <dgm:t>
        <a:bodyPr/>
        <a:lstStyle/>
        <a:p>
          <a:r>
            <a:rPr lang="en-US" dirty="0" smtClean="0"/>
            <a:t>Severe outbreak after first rain</a:t>
          </a:r>
          <a:endParaRPr lang="en-IN" dirty="0"/>
        </a:p>
      </dgm:t>
    </dgm:pt>
    <dgm:pt modelId="{9D3217A4-01AF-42D8-A598-08D60D9210C9}" type="parTrans" cxnId="{5B78776A-9788-4B4C-963C-338B378BCC1E}">
      <dgm:prSet/>
      <dgm:spPr/>
      <dgm:t>
        <a:bodyPr/>
        <a:lstStyle/>
        <a:p>
          <a:endParaRPr lang="en-IN"/>
        </a:p>
      </dgm:t>
    </dgm:pt>
    <dgm:pt modelId="{98688F5C-DF3F-4696-A597-91AB0B9658FE}" type="sibTrans" cxnId="{5B78776A-9788-4B4C-963C-338B378BCC1E}">
      <dgm:prSet/>
      <dgm:spPr/>
      <dgm:t>
        <a:bodyPr/>
        <a:lstStyle/>
        <a:p>
          <a:endParaRPr lang="en-IN"/>
        </a:p>
      </dgm:t>
    </dgm:pt>
    <dgm:pt modelId="{CDEF5811-02A3-4EE0-BCC7-8628DEEA2577}">
      <dgm:prSet phldrT="[Text]"/>
      <dgm:spPr/>
      <dgm:t>
        <a:bodyPr/>
        <a:lstStyle/>
        <a:p>
          <a:r>
            <a:rPr lang="en-US" dirty="0" smtClean="0"/>
            <a:t>Hot and Humid Climate</a:t>
          </a:r>
          <a:endParaRPr lang="en-IN" dirty="0"/>
        </a:p>
      </dgm:t>
    </dgm:pt>
    <dgm:pt modelId="{F5BE825F-2057-45EE-88E1-064BD63EBF60}" type="parTrans" cxnId="{2E19D16A-B852-4418-BF7F-05FD4127D1A2}">
      <dgm:prSet/>
      <dgm:spPr/>
      <dgm:t>
        <a:bodyPr/>
        <a:lstStyle/>
        <a:p>
          <a:endParaRPr lang="en-IN"/>
        </a:p>
      </dgm:t>
    </dgm:pt>
    <dgm:pt modelId="{8194E2F0-A421-43BD-A570-E37FE6757E7E}" type="sibTrans" cxnId="{2E19D16A-B852-4418-BF7F-05FD4127D1A2}">
      <dgm:prSet/>
      <dgm:spPr/>
      <dgm:t>
        <a:bodyPr/>
        <a:lstStyle/>
        <a:p>
          <a:endParaRPr lang="en-IN"/>
        </a:p>
      </dgm:t>
    </dgm:pt>
    <dgm:pt modelId="{B845133A-326D-442E-AA7B-AC6D070AAC2A}">
      <dgm:prSet phldrT="[Text]"/>
      <dgm:spPr/>
      <dgm:t>
        <a:bodyPr/>
        <a:lstStyle/>
        <a:p>
          <a:r>
            <a:rPr lang="en-US" dirty="0" smtClean="0"/>
            <a:t>At very hot temperature, life span of larvae decreases.</a:t>
          </a:r>
          <a:endParaRPr lang="en-IN" dirty="0"/>
        </a:p>
      </dgm:t>
    </dgm:pt>
    <dgm:pt modelId="{2BCEE82D-DB50-4F33-9700-79DE1E390C29}" type="parTrans" cxnId="{24CD56DE-9AE5-4A69-9B09-E122F5DE39BC}">
      <dgm:prSet/>
      <dgm:spPr/>
      <dgm:t>
        <a:bodyPr/>
        <a:lstStyle/>
        <a:p>
          <a:endParaRPr lang="en-IN"/>
        </a:p>
      </dgm:t>
    </dgm:pt>
    <dgm:pt modelId="{0FD3D87F-0F6A-43F3-892C-50B9C621FF0F}" type="sibTrans" cxnId="{24CD56DE-9AE5-4A69-9B09-E122F5DE39BC}">
      <dgm:prSet/>
      <dgm:spPr/>
      <dgm:t>
        <a:bodyPr/>
        <a:lstStyle/>
        <a:p>
          <a:endParaRPr lang="en-IN"/>
        </a:p>
      </dgm:t>
    </dgm:pt>
    <dgm:pt modelId="{2C613808-B375-443B-90EB-0A98873BBFF3}" type="pres">
      <dgm:prSet presAssocID="{ED3B1419-C456-43DA-A487-C83F9EF31CF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FC17C80-D6C6-47D6-9C62-E7A1AF0B9FFE}" type="pres">
      <dgm:prSet presAssocID="{62340C79-99A5-4756-B558-790617263C07}" presName="parentLin" presStyleCnt="0"/>
      <dgm:spPr/>
    </dgm:pt>
    <dgm:pt modelId="{EE0F6447-C566-4370-8D50-4D0CE697509D}" type="pres">
      <dgm:prSet presAssocID="{62340C79-99A5-4756-B558-790617263C07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BCAD20FF-40A7-4A8F-955D-4A2380591481}" type="pres">
      <dgm:prSet presAssocID="{62340C79-99A5-4756-B558-790617263C0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A96C3B6-AD5F-4290-BCEB-C8000BF1716C}" type="pres">
      <dgm:prSet presAssocID="{62340C79-99A5-4756-B558-790617263C07}" presName="negativeSpace" presStyleCnt="0"/>
      <dgm:spPr/>
    </dgm:pt>
    <dgm:pt modelId="{A0C66EE1-D8E8-4011-97DD-69019AB04EE3}" type="pres">
      <dgm:prSet presAssocID="{62340C79-99A5-4756-B558-790617263C07}" presName="childText" presStyleLbl="conFgAcc1" presStyleIdx="0" presStyleCnt="3">
        <dgm:presLayoutVars>
          <dgm:bulletEnabled val="1"/>
        </dgm:presLayoutVars>
      </dgm:prSet>
      <dgm:spPr/>
    </dgm:pt>
    <dgm:pt modelId="{A612FD1D-5E43-4DE6-80F6-CADE13B8E7AC}" type="pres">
      <dgm:prSet presAssocID="{98688F5C-DF3F-4696-A597-91AB0B9658FE}" presName="spaceBetweenRectangles" presStyleCnt="0"/>
      <dgm:spPr/>
    </dgm:pt>
    <dgm:pt modelId="{D0B99080-DEE5-4469-897F-3CC9F6E2101D}" type="pres">
      <dgm:prSet presAssocID="{CDEF5811-02A3-4EE0-BCC7-8628DEEA2577}" presName="parentLin" presStyleCnt="0"/>
      <dgm:spPr/>
    </dgm:pt>
    <dgm:pt modelId="{05E1A322-BC1E-4BF5-9787-E9E99212FE87}" type="pres">
      <dgm:prSet presAssocID="{CDEF5811-02A3-4EE0-BCC7-8628DEEA2577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03F66CD8-A6CC-4167-AD8A-878AE77CE131}" type="pres">
      <dgm:prSet presAssocID="{CDEF5811-02A3-4EE0-BCC7-8628DEEA257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ACD521F-D0FB-4161-93D0-AD3BE0606309}" type="pres">
      <dgm:prSet presAssocID="{CDEF5811-02A3-4EE0-BCC7-8628DEEA2577}" presName="negativeSpace" presStyleCnt="0"/>
      <dgm:spPr/>
    </dgm:pt>
    <dgm:pt modelId="{56B53ECC-B43D-424B-8899-6953DEEED741}" type="pres">
      <dgm:prSet presAssocID="{CDEF5811-02A3-4EE0-BCC7-8628DEEA2577}" presName="childText" presStyleLbl="conFgAcc1" presStyleIdx="1" presStyleCnt="3">
        <dgm:presLayoutVars>
          <dgm:bulletEnabled val="1"/>
        </dgm:presLayoutVars>
      </dgm:prSet>
      <dgm:spPr/>
    </dgm:pt>
    <dgm:pt modelId="{E1F5F140-7F95-4125-94DC-E4902195FBA4}" type="pres">
      <dgm:prSet presAssocID="{8194E2F0-A421-43BD-A570-E37FE6757E7E}" presName="spaceBetweenRectangles" presStyleCnt="0"/>
      <dgm:spPr/>
    </dgm:pt>
    <dgm:pt modelId="{BFD35EA6-90EF-4A54-A550-2D98791C8507}" type="pres">
      <dgm:prSet presAssocID="{B845133A-326D-442E-AA7B-AC6D070AAC2A}" presName="parentLin" presStyleCnt="0"/>
      <dgm:spPr/>
    </dgm:pt>
    <dgm:pt modelId="{53E3EF45-3709-4D55-8751-63D39B0A22BD}" type="pres">
      <dgm:prSet presAssocID="{B845133A-326D-442E-AA7B-AC6D070AAC2A}" presName="parentLeftMargin" presStyleLbl="node1" presStyleIdx="1" presStyleCnt="3"/>
      <dgm:spPr/>
      <dgm:t>
        <a:bodyPr/>
        <a:lstStyle/>
        <a:p>
          <a:endParaRPr lang="en-IN"/>
        </a:p>
      </dgm:t>
    </dgm:pt>
    <dgm:pt modelId="{67509A4A-B10A-4F61-A59D-B6954424129E}" type="pres">
      <dgm:prSet presAssocID="{B845133A-326D-442E-AA7B-AC6D070AAC2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176B679-302E-42A3-911A-AB7216F62EB4}" type="pres">
      <dgm:prSet presAssocID="{B845133A-326D-442E-AA7B-AC6D070AAC2A}" presName="negativeSpace" presStyleCnt="0"/>
      <dgm:spPr/>
    </dgm:pt>
    <dgm:pt modelId="{F54BBAC9-AAA8-4A0C-8A1D-A8E554EABE8F}" type="pres">
      <dgm:prSet presAssocID="{B845133A-326D-442E-AA7B-AC6D070AAC2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E19D16A-B852-4418-BF7F-05FD4127D1A2}" srcId="{ED3B1419-C456-43DA-A487-C83F9EF31CF4}" destId="{CDEF5811-02A3-4EE0-BCC7-8628DEEA2577}" srcOrd="1" destOrd="0" parTransId="{F5BE825F-2057-45EE-88E1-064BD63EBF60}" sibTransId="{8194E2F0-A421-43BD-A570-E37FE6757E7E}"/>
    <dgm:cxn modelId="{D3995EF5-A97E-42BB-9547-9B821BB54961}" type="presOf" srcId="{CDEF5811-02A3-4EE0-BCC7-8628DEEA2577}" destId="{05E1A322-BC1E-4BF5-9787-E9E99212FE87}" srcOrd="0" destOrd="0" presId="urn:microsoft.com/office/officeart/2005/8/layout/list1"/>
    <dgm:cxn modelId="{834A2370-FF85-4301-A781-0F1685F78967}" type="presOf" srcId="{CDEF5811-02A3-4EE0-BCC7-8628DEEA2577}" destId="{03F66CD8-A6CC-4167-AD8A-878AE77CE131}" srcOrd="1" destOrd="0" presId="urn:microsoft.com/office/officeart/2005/8/layout/list1"/>
    <dgm:cxn modelId="{FA82D02A-E71F-461D-8AE6-82019181339C}" type="presOf" srcId="{B845133A-326D-442E-AA7B-AC6D070AAC2A}" destId="{53E3EF45-3709-4D55-8751-63D39B0A22BD}" srcOrd="0" destOrd="0" presId="urn:microsoft.com/office/officeart/2005/8/layout/list1"/>
    <dgm:cxn modelId="{5B78776A-9788-4B4C-963C-338B378BCC1E}" srcId="{ED3B1419-C456-43DA-A487-C83F9EF31CF4}" destId="{62340C79-99A5-4756-B558-790617263C07}" srcOrd="0" destOrd="0" parTransId="{9D3217A4-01AF-42D8-A598-08D60D9210C9}" sibTransId="{98688F5C-DF3F-4696-A597-91AB0B9658FE}"/>
    <dgm:cxn modelId="{5F9AF6F6-7FCD-4485-AB4F-626B2BF4AD90}" type="presOf" srcId="{62340C79-99A5-4756-B558-790617263C07}" destId="{EE0F6447-C566-4370-8D50-4D0CE697509D}" srcOrd="0" destOrd="0" presId="urn:microsoft.com/office/officeart/2005/8/layout/list1"/>
    <dgm:cxn modelId="{0684FE56-0DB5-4508-A650-0A375C026416}" type="presOf" srcId="{ED3B1419-C456-43DA-A487-C83F9EF31CF4}" destId="{2C613808-B375-443B-90EB-0A98873BBFF3}" srcOrd="0" destOrd="0" presId="urn:microsoft.com/office/officeart/2005/8/layout/list1"/>
    <dgm:cxn modelId="{24CD56DE-9AE5-4A69-9B09-E122F5DE39BC}" srcId="{ED3B1419-C456-43DA-A487-C83F9EF31CF4}" destId="{B845133A-326D-442E-AA7B-AC6D070AAC2A}" srcOrd="2" destOrd="0" parTransId="{2BCEE82D-DB50-4F33-9700-79DE1E390C29}" sibTransId="{0FD3D87F-0F6A-43F3-892C-50B9C621FF0F}"/>
    <dgm:cxn modelId="{A42B5405-FA2B-4497-B572-E955E45FFDF2}" type="presOf" srcId="{B845133A-326D-442E-AA7B-AC6D070AAC2A}" destId="{67509A4A-B10A-4F61-A59D-B6954424129E}" srcOrd="1" destOrd="0" presId="urn:microsoft.com/office/officeart/2005/8/layout/list1"/>
    <dgm:cxn modelId="{9CC4A045-5FEE-41A1-92B3-BB78F3786A35}" type="presOf" srcId="{62340C79-99A5-4756-B558-790617263C07}" destId="{BCAD20FF-40A7-4A8F-955D-4A2380591481}" srcOrd="1" destOrd="0" presId="urn:microsoft.com/office/officeart/2005/8/layout/list1"/>
    <dgm:cxn modelId="{605D939A-1448-4C1C-AB04-320249ADF7C1}" type="presParOf" srcId="{2C613808-B375-443B-90EB-0A98873BBFF3}" destId="{FFC17C80-D6C6-47D6-9C62-E7A1AF0B9FFE}" srcOrd="0" destOrd="0" presId="urn:microsoft.com/office/officeart/2005/8/layout/list1"/>
    <dgm:cxn modelId="{80CB003D-DC58-4ABA-A1EE-7207973B3DD0}" type="presParOf" srcId="{FFC17C80-D6C6-47D6-9C62-E7A1AF0B9FFE}" destId="{EE0F6447-C566-4370-8D50-4D0CE697509D}" srcOrd="0" destOrd="0" presId="urn:microsoft.com/office/officeart/2005/8/layout/list1"/>
    <dgm:cxn modelId="{AFDE0EB3-0074-401F-BF2D-7C9B0B201394}" type="presParOf" srcId="{FFC17C80-D6C6-47D6-9C62-E7A1AF0B9FFE}" destId="{BCAD20FF-40A7-4A8F-955D-4A2380591481}" srcOrd="1" destOrd="0" presId="urn:microsoft.com/office/officeart/2005/8/layout/list1"/>
    <dgm:cxn modelId="{2D0873F0-82AE-4F80-BEB1-D439DCDC7527}" type="presParOf" srcId="{2C613808-B375-443B-90EB-0A98873BBFF3}" destId="{8A96C3B6-AD5F-4290-BCEB-C8000BF1716C}" srcOrd="1" destOrd="0" presId="urn:microsoft.com/office/officeart/2005/8/layout/list1"/>
    <dgm:cxn modelId="{4E456719-B4E3-404C-AC28-8AD3F462A509}" type="presParOf" srcId="{2C613808-B375-443B-90EB-0A98873BBFF3}" destId="{A0C66EE1-D8E8-4011-97DD-69019AB04EE3}" srcOrd="2" destOrd="0" presId="urn:microsoft.com/office/officeart/2005/8/layout/list1"/>
    <dgm:cxn modelId="{E5196AC7-6213-44C3-BE25-9F318CF0D2E8}" type="presParOf" srcId="{2C613808-B375-443B-90EB-0A98873BBFF3}" destId="{A612FD1D-5E43-4DE6-80F6-CADE13B8E7AC}" srcOrd="3" destOrd="0" presId="urn:microsoft.com/office/officeart/2005/8/layout/list1"/>
    <dgm:cxn modelId="{C229EA84-8850-4748-B475-9339FFD209D1}" type="presParOf" srcId="{2C613808-B375-443B-90EB-0A98873BBFF3}" destId="{D0B99080-DEE5-4469-897F-3CC9F6E2101D}" srcOrd="4" destOrd="0" presId="urn:microsoft.com/office/officeart/2005/8/layout/list1"/>
    <dgm:cxn modelId="{1D3DA36F-53E7-45EA-9764-8EE12F5E6748}" type="presParOf" srcId="{D0B99080-DEE5-4469-897F-3CC9F6E2101D}" destId="{05E1A322-BC1E-4BF5-9787-E9E99212FE87}" srcOrd="0" destOrd="0" presId="urn:microsoft.com/office/officeart/2005/8/layout/list1"/>
    <dgm:cxn modelId="{CFB82FFE-ADC3-4841-A9CA-9A6D0CF78D93}" type="presParOf" srcId="{D0B99080-DEE5-4469-897F-3CC9F6E2101D}" destId="{03F66CD8-A6CC-4167-AD8A-878AE77CE131}" srcOrd="1" destOrd="0" presId="urn:microsoft.com/office/officeart/2005/8/layout/list1"/>
    <dgm:cxn modelId="{00EDEE2D-093F-4B26-A1FE-F9324173A166}" type="presParOf" srcId="{2C613808-B375-443B-90EB-0A98873BBFF3}" destId="{9ACD521F-D0FB-4161-93D0-AD3BE0606309}" srcOrd="5" destOrd="0" presId="urn:microsoft.com/office/officeart/2005/8/layout/list1"/>
    <dgm:cxn modelId="{0E8096D8-4D62-4EC9-9DD4-379DA8DD4017}" type="presParOf" srcId="{2C613808-B375-443B-90EB-0A98873BBFF3}" destId="{56B53ECC-B43D-424B-8899-6953DEEED741}" srcOrd="6" destOrd="0" presId="urn:microsoft.com/office/officeart/2005/8/layout/list1"/>
    <dgm:cxn modelId="{2E08DDDC-0AAD-44FE-BEB8-2DD6E5CA1CE4}" type="presParOf" srcId="{2C613808-B375-443B-90EB-0A98873BBFF3}" destId="{E1F5F140-7F95-4125-94DC-E4902195FBA4}" srcOrd="7" destOrd="0" presId="urn:microsoft.com/office/officeart/2005/8/layout/list1"/>
    <dgm:cxn modelId="{3124D464-5B3A-4753-AFB6-CC904DE85770}" type="presParOf" srcId="{2C613808-B375-443B-90EB-0A98873BBFF3}" destId="{BFD35EA6-90EF-4A54-A550-2D98791C8507}" srcOrd="8" destOrd="0" presId="urn:microsoft.com/office/officeart/2005/8/layout/list1"/>
    <dgm:cxn modelId="{6E2E0175-6643-4CA7-8809-B7FEB1FDF1E6}" type="presParOf" srcId="{BFD35EA6-90EF-4A54-A550-2D98791C8507}" destId="{53E3EF45-3709-4D55-8751-63D39B0A22BD}" srcOrd="0" destOrd="0" presId="urn:microsoft.com/office/officeart/2005/8/layout/list1"/>
    <dgm:cxn modelId="{C61D1FA6-8D81-4A09-8504-59A2C2F653ED}" type="presParOf" srcId="{BFD35EA6-90EF-4A54-A550-2D98791C8507}" destId="{67509A4A-B10A-4F61-A59D-B6954424129E}" srcOrd="1" destOrd="0" presId="urn:microsoft.com/office/officeart/2005/8/layout/list1"/>
    <dgm:cxn modelId="{DA680AE2-FF1B-4A51-8690-C3F94B68DD1A}" type="presParOf" srcId="{2C613808-B375-443B-90EB-0A98873BBFF3}" destId="{E176B679-302E-42A3-911A-AB7216F62EB4}" srcOrd="9" destOrd="0" presId="urn:microsoft.com/office/officeart/2005/8/layout/list1"/>
    <dgm:cxn modelId="{8CA8FF36-D2EA-4B08-B42D-45BCD29CCA55}" type="presParOf" srcId="{2C613808-B375-443B-90EB-0A98873BBFF3}" destId="{F54BBAC9-AAA8-4A0C-8A1D-A8E554EABE8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744D6B-A9F5-40B5-934C-6E40C4160B2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05D713CC-7995-431D-8620-6B9F6EC4CF4E}">
      <dgm:prSet phldrT="[Text]"/>
      <dgm:spPr/>
      <dgm:t>
        <a:bodyPr/>
        <a:lstStyle/>
        <a:p>
          <a:r>
            <a:rPr lang="en-US" dirty="0" err="1" smtClean="0"/>
            <a:t>Ostertagia</a:t>
          </a:r>
          <a:endParaRPr lang="en-US" dirty="0" smtClean="0"/>
        </a:p>
        <a:p>
          <a:r>
            <a:rPr lang="en-US" dirty="0" smtClean="0"/>
            <a:t>(3</a:t>
          </a:r>
          <a:r>
            <a:rPr lang="en-US" baseline="30000" dirty="0" smtClean="0"/>
            <a:t>rd</a:t>
          </a:r>
          <a:r>
            <a:rPr lang="en-US" dirty="0" smtClean="0"/>
            <a:t> Larval stage)</a:t>
          </a:r>
          <a:endParaRPr lang="en-IN" dirty="0"/>
        </a:p>
      </dgm:t>
    </dgm:pt>
    <dgm:pt modelId="{031D1BA6-11CD-461C-95CE-4D31EEF8732A}" type="parTrans" cxnId="{2803466D-CD97-4B98-9527-007F1F5598E3}">
      <dgm:prSet/>
      <dgm:spPr/>
      <dgm:t>
        <a:bodyPr/>
        <a:lstStyle/>
        <a:p>
          <a:endParaRPr lang="en-IN"/>
        </a:p>
      </dgm:t>
    </dgm:pt>
    <dgm:pt modelId="{8A283E0E-AB44-43DA-A17B-274203B74F2A}" type="sibTrans" cxnId="{2803466D-CD97-4B98-9527-007F1F5598E3}">
      <dgm:prSet/>
      <dgm:spPr/>
      <dgm:t>
        <a:bodyPr/>
        <a:lstStyle/>
        <a:p>
          <a:endParaRPr lang="en-IN"/>
        </a:p>
      </dgm:t>
    </dgm:pt>
    <dgm:pt modelId="{D1CF6B26-AC62-4093-9113-26AA07AC7ECC}">
      <dgm:prSet phldrT="[Text]"/>
      <dgm:spPr/>
      <dgm:t>
        <a:bodyPr/>
        <a:lstStyle/>
        <a:p>
          <a:r>
            <a:rPr lang="en-US" dirty="0" smtClean="0"/>
            <a:t>Abomasum</a:t>
          </a:r>
          <a:endParaRPr lang="en-IN" dirty="0"/>
        </a:p>
      </dgm:t>
    </dgm:pt>
    <dgm:pt modelId="{E7F35C17-1A23-4E90-9BA2-54B4869E0869}" type="parTrans" cxnId="{C448FCC2-E7C8-47D2-AFA8-230081C28200}">
      <dgm:prSet/>
      <dgm:spPr/>
      <dgm:t>
        <a:bodyPr/>
        <a:lstStyle/>
        <a:p>
          <a:endParaRPr lang="en-IN"/>
        </a:p>
      </dgm:t>
    </dgm:pt>
    <dgm:pt modelId="{59988265-8F81-446F-8F05-976E6723032C}" type="sibTrans" cxnId="{C448FCC2-E7C8-47D2-AFA8-230081C28200}">
      <dgm:prSet/>
      <dgm:spPr/>
      <dgm:t>
        <a:bodyPr/>
        <a:lstStyle/>
        <a:p>
          <a:endParaRPr lang="en-IN"/>
        </a:p>
      </dgm:t>
    </dgm:pt>
    <dgm:pt modelId="{26353834-27E9-45C3-B715-78D678FCBAB4}">
      <dgm:prSet phldrT="[Text]"/>
      <dgm:spPr/>
      <dgm:t>
        <a:bodyPr/>
        <a:lstStyle/>
        <a:p>
          <a:r>
            <a:rPr lang="en-US" dirty="0" smtClean="0"/>
            <a:t>Infect Gastric gland</a:t>
          </a:r>
          <a:endParaRPr lang="en-IN" dirty="0"/>
        </a:p>
      </dgm:t>
    </dgm:pt>
    <dgm:pt modelId="{9C9EBF26-61F6-495A-8480-2A7A94981AEB}" type="parTrans" cxnId="{37ADB6A4-0AD1-4C01-9C10-B177A1286784}">
      <dgm:prSet/>
      <dgm:spPr/>
      <dgm:t>
        <a:bodyPr/>
        <a:lstStyle/>
        <a:p>
          <a:endParaRPr lang="en-IN"/>
        </a:p>
      </dgm:t>
    </dgm:pt>
    <dgm:pt modelId="{EAFF661C-149D-458E-9C15-B8E155ED060C}" type="sibTrans" cxnId="{37ADB6A4-0AD1-4C01-9C10-B177A1286784}">
      <dgm:prSet/>
      <dgm:spPr/>
      <dgm:t>
        <a:bodyPr/>
        <a:lstStyle/>
        <a:p>
          <a:endParaRPr lang="en-IN"/>
        </a:p>
      </dgm:t>
    </dgm:pt>
    <dgm:pt modelId="{32F0B890-FB47-4133-B181-D35DD62116A3}">
      <dgm:prSet phldrT="[Text]"/>
      <dgm:spPr/>
      <dgm:t>
        <a:bodyPr/>
        <a:lstStyle/>
        <a:p>
          <a:r>
            <a:rPr lang="en-US" dirty="0" smtClean="0"/>
            <a:t>Produce large nodular lesion</a:t>
          </a:r>
          <a:endParaRPr lang="en-IN" dirty="0"/>
        </a:p>
      </dgm:t>
    </dgm:pt>
    <dgm:pt modelId="{B1C6EA80-CFD7-4357-A46B-23F2D0CDCF6F}" type="parTrans" cxnId="{9E6CC9CA-95A8-4CE0-92A7-1EB729210B7F}">
      <dgm:prSet/>
      <dgm:spPr/>
      <dgm:t>
        <a:bodyPr/>
        <a:lstStyle/>
        <a:p>
          <a:endParaRPr lang="en-IN"/>
        </a:p>
      </dgm:t>
    </dgm:pt>
    <dgm:pt modelId="{B64BF46D-4635-4BE2-AA82-36A8AC822DFC}" type="sibTrans" cxnId="{9E6CC9CA-95A8-4CE0-92A7-1EB729210B7F}">
      <dgm:prSet/>
      <dgm:spPr/>
      <dgm:t>
        <a:bodyPr/>
        <a:lstStyle/>
        <a:p>
          <a:endParaRPr lang="en-IN"/>
        </a:p>
      </dgm:t>
    </dgm:pt>
    <dgm:pt modelId="{490C538F-75B6-4883-AF8E-B2B648A151D4}">
      <dgm:prSet phldrT="[Text]"/>
      <dgm:spPr/>
      <dgm:t>
        <a:bodyPr/>
        <a:lstStyle/>
        <a:p>
          <a:r>
            <a:rPr lang="en-US" dirty="0" smtClean="0"/>
            <a:t>Gland become non functional</a:t>
          </a:r>
          <a:endParaRPr lang="en-IN" dirty="0"/>
        </a:p>
      </dgm:t>
    </dgm:pt>
    <dgm:pt modelId="{4DD3D7D1-88FC-4E28-BF18-53EA3E6C5079}" type="parTrans" cxnId="{358F6649-F937-4778-A519-51D2A9401A8A}">
      <dgm:prSet/>
      <dgm:spPr/>
      <dgm:t>
        <a:bodyPr/>
        <a:lstStyle/>
        <a:p>
          <a:endParaRPr lang="en-IN"/>
        </a:p>
      </dgm:t>
    </dgm:pt>
    <dgm:pt modelId="{99EF10C8-80B0-406C-B780-AE7F3B623D37}" type="sibTrans" cxnId="{358F6649-F937-4778-A519-51D2A9401A8A}">
      <dgm:prSet/>
      <dgm:spPr/>
      <dgm:t>
        <a:bodyPr/>
        <a:lstStyle/>
        <a:p>
          <a:endParaRPr lang="en-IN"/>
        </a:p>
      </dgm:t>
    </dgm:pt>
    <dgm:pt modelId="{120113E4-F787-488A-B27A-043E5467AD24}">
      <dgm:prSet/>
      <dgm:spPr/>
      <dgm:t>
        <a:bodyPr/>
        <a:lstStyle/>
        <a:p>
          <a:r>
            <a:rPr lang="en-US" dirty="0" smtClean="0"/>
            <a:t>Reduction of acid secreting </a:t>
          </a:r>
          <a:r>
            <a:rPr lang="en-US" smtClean="0"/>
            <a:t>parietal cell</a:t>
          </a:r>
          <a:endParaRPr lang="en-IN" dirty="0"/>
        </a:p>
      </dgm:t>
    </dgm:pt>
    <dgm:pt modelId="{D7882267-DA71-4603-AAE3-BFA76EFCE684}" type="parTrans" cxnId="{34AE1C40-3E37-4B3A-9389-AA49573E56F4}">
      <dgm:prSet/>
      <dgm:spPr/>
      <dgm:t>
        <a:bodyPr/>
        <a:lstStyle/>
        <a:p>
          <a:endParaRPr lang="en-IN"/>
        </a:p>
      </dgm:t>
    </dgm:pt>
    <dgm:pt modelId="{C550BC5E-63D0-4AB9-B460-CF40AEFF0B82}" type="sibTrans" cxnId="{34AE1C40-3E37-4B3A-9389-AA49573E56F4}">
      <dgm:prSet/>
      <dgm:spPr/>
      <dgm:t>
        <a:bodyPr/>
        <a:lstStyle/>
        <a:p>
          <a:endParaRPr lang="en-IN"/>
        </a:p>
      </dgm:t>
    </dgm:pt>
    <dgm:pt modelId="{B0DCDC79-6F79-4C9C-A2FB-4CD733A4E266}">
      <dgm:prSet/>
      <dgm:spPr/>
      <dgm:t>
        <a:bodyPr/>
        <a:lstStyle/>
        <a:p>
          <a:r>
            <a:rPr lang="en-US" dirty="0" smtClean="0"/>
            <a:t>Increase in Ph</a:t>
          </a:r>
        </a:p>
        <a:p>
          <a:r>
            <a:rPr lang="en-US" dirty="0" smtClean="0"/>
            <a:t>(Ph of </a:t>
          </a:r>
          <a:r>
            <a:rPr lang="en-US" dirty="0" err="1" smtClean="0"/>
            <a:t>abomasum</a:t>
          </a:r>
          <a:r>
            <a:rPr lang="en-US" dirty="0" smtClean="0"/>
            <a:t> &gt; 6-7)</a:t>
          </a:r>
          <a:endParaRPr lang="en-IN" dirty="0"/>
        </a:p>
      </dgm:t>
    </dgm:pt>
    <dgm:pt modelId="{7249835D-75F1-46B2-9372-ED2F20566086}" type="parTrans" cxnId="{11A41678-1564-4A5D-9323-E14738C16420}">
      <dgm:prSet/>
      <dgm:spPr/>
      <dgm:t>
        <a:bodyPr/>
        <a:lstStyle/>
        <a:p>
          <a:endParaRPr lang="en-IN"/>
        </a:p>
      </dgm:t>
    </dgm:pt>
    <dgm:pt modelId="{E6329F5E-702A-46CC-8424-F1EBAC3C083B}" type="sibTrans" cxnId="{11A41678-1564-4A5D-9323-E14738C16420}">
      <dgm:prSet/>
      <dgm:spPr/>
      <dgm:t>
        <a:bodyPr/>
        <a:lstStyle/>
        <a:p>
          <a:endParaRPr lang="en-IN"/>
        </a:p>
      </dgm:t>
    </dgm:pt>
    <dgm:pt modelId="{B0949C1B-E8BE-4387-9937-D85C42681E21}">
      <dgm:prSet/>
      <dgm:spPr/>
      <dgm:t>
        <a:bodyPr/>
        <a:lstStyle/>
        <a:p>
          <a:r>
            <a:rPr lang="en-US" dirty="0" smtClean="0"/>
            <a:t>Pepsinogen  not converted into pepsin</a:t>
          </a:r>
          <a:endParaRPr lang="en-IN" dirty="0"/>
        </a:p>
      </dgm:t>
    </dgm:pt>
    <dgm:pt modelId="{C734340B-0F47-4C70-9983-13433F44B2FE}" type="parTrans" cxnId="{F49B3369-55FC-4C8B-921C-5D98B0A09955}">
      <dgm:prSet/>
      <dgm:spPr/>
      <dgm:t>
        <a:bodyPr/>
        <a:lstStyle/>
        <a:p>
          <a:endParaRPr lang="en-IN"/>
        </a:p>
      </dgm:t>
    </dgm:pt>
    <dgm:pt modelId="{ACE95AA9-966E-4CF9-8E60-14408B9EAA00}" type="sibTrans" cxnId="{F49B3369-55FC-4C8B-921C-5D98B0A09955}">
      <dgm:prSet/>
      <dgm:spPr/>
      <dgm:t>
        <a:bodyPr/>
        <a:lstStyle/>
        <a:p>
          <a:endParaRPr lang="en-IN"/>
        </a:p>
      </dgm:t>
    </dgm:pt>
    <dgm:pt modelId="{4708CC21-2FDB-4360-A955-ABF13EE47F6E}">
      <dgm:prSet/>
      <dgm:spPr/>
      <dgm:t>
        <a:bodyPr/>
        <a:lstStyle/>
        <a:p>
          <a:r>
            <a:rPr lang="en-US" dirty="0" smtClean="0"/>
            <a:t>Impairment of protein digestion</a:t>
          </a:r>
          <a:endParaRPr lang="en-IN" dirty="0"/>
        </a:p>
      </dgm:t>
    </dgm:pt>
    <dgm:pt modelId="{D127E989-DAFF-4FD6-8E8D-43044BD63E08}" type="parTrans" cxnId="{1D41C5B9-77F5-4C32-8CE9-8764C39CEE3E}">
      <dgm:prSet/>
      <dgm:spPr/>
      <dgm:t>
        <a:bodyPr/>
        <a:lstStyle/>
        <a:p>
          <a:endParaRPr lang="en-IN"/>
        </a:p>
      </dgm:t>
    </dgm:pt>
    <dgm:pt modelId="{93B0A239-7191-416D-AFE9-2E6F6129D4CC}" type="sibTrans" cxnId="{1D41C5B9-77F5-4C32-8CE9-8764C39CEE3E}">
      <dgm:prSet/>
      <dgm:spPr/>
      <dgm:t>
        <a:bodyPr/>
        <a:lstStyle/>
        <a:p>
          <a:endParaRPr lang="en-IN"/>
        </a:p>
      </dgm:t>
    </dgm:pt>
    <dgm:pt modelId="{CEACB19D-D26D-43B0-8865-82692CBE0B87}">
      <dgm:prSet/>
      <dgm:spPr/>
      <dgm:t>
        <a:bodyPr/>
        <a:lstStyle/>
        <a:p>
          <a:r>
            <a:rPr lang="en-US" dirty="0" smtClean="0"/>
            <a:t>Blood </a:t>
          </a:r>
          <a:r>
            <a:rPr lang="en-US" dirty="0" err="1" smtClean="0"/>
            <a:t>gsatric</a:t>
          </a:r>
          <a:r>
            <a:rPr lang="en-US" dirty="0" smtClean="0"/>
            <a:t> level rises</a:t>
          </a:r>
          <a:endParaRPr lang="en-IN" dirty="0"/>
        </a:p>
      </dgm:t>
    </dgm:pt>
    <dgm:pt modelId="{48F6C690-175A-4CA1-B70A-31193FAB6DC1}" type="parTrans" cxnId="{0242B615-2F43-4CA7-8EDF-5FBDA64F8BEE}">
      <dgm:prSet/>
      <dgm:spPr/>
      <dgm:t>
        <a:bodyPr/>
        <a:lstStyle/>
        <a:p>
          <a:endParaRPr lang="en-IN"/>
        </a:p>
      </dgm:t>
    </dgm:pt>
    <dgm:pt modelId="{1C8A20C0-01A1-44D5-B134-6FB06E10EDC2}" type="sibTrans" cxnId="{0242B615-2F43-4CA7-8EDF-5FBDA64F8BEE}">
      <dgm:prSet/>
      <dgm:spPr/>
      <dgm:t>
        <a:bodyPr/>
        <a:lstStyle/>
        <a:p>
          <a:endParaRPr lang="en-IN"/>
        </a:p>
      </dgm:t>
    </dgm:pt>
    <dgm:pt modelId="{4F50E78C-A511-462D-9AF6-961181C68D63}">
      <dgm:prSet/>
      <dgm:spPr/>
      <dgm:t>
        <a:bodyPr/>
        <a:lstStyle/>
        <a:p>
          <a:r>
            <a:rPr lang="en-US" dirty="0" smtClean="0"/>
            <a:t>Increase permeability of epithelial  cells</a:t>
          </a:r>
          <a:endParaRPr lang="en-IN" dirty="0"/>
        </a:p>
      </dgm:t>
    </dgm:pt>
    <dgm:pt modelId="{EF3F4298-8A25-42E3-941E-6608DAAEF055}" type="parTrans" cxnId="{B22C5558-C19F-4862-B120-59D269EF9879}">
      <dgm:prSet/>
      <dgm:spPr/>
      <dgm:t>
        <a:bodyPr/>
        <a:lstStyle/>
        <a:p>
          <a:endParaRPr lang="en-IN"/>
        </a:p>
      </dgm:t>
    </dgm:pt>
    <dgm:pt modelId="{36F2F3CF-C394-4962-9A58-93B393B67D41}" type="sibTrans" cxnId="{B22C5558-C19F-4862-B120-59D269EF9879}">
      <dgm:prSet/>
      <dgm:spPr/>
      <dgm:t>
        <a:bodyPr/>
        <a:lstStyle/>
        <a:p>
          <a:endParaRPr lang="en-IN"/>
        </a:p>
      </dgm:t>
    </dgm:pt>
    <dgm:pt modelId="{7438FFB7-AD86-4718-B2CB-989FEECA0AAE}">
      <dgm:prSet/>
      <dgm:spPr/>
      <dgm:t>
        <a:bodyPr/>
        <a:lstStyle/>
        <a:p>
          <a:r>
            <a:rPr lang="en-US" dirty="0" smtClean="0"/>
            <a:t>Protein leakage</a:t>
          </a:r>
          <a:endParaRPr lang="en-IN" dirty="0"/>
        </a:p>
      </dgm:t>
    </dgm:pt>
    <dgm:pt modelId="{4A16B0AC-8E24-4C74-94EA-2013751B9437}" type="parTrans" cxnId="{CAFB5AC3-DB43-4DD6-B81C-7E4E1236B888}">
      <dgm:prSet/>
      <dgm:spPr/>
    </dgm:pt>
    <dgm:pt modelId="{923354BE-DAB7-4F49-8052-8263D78CC0AE}" type="sibTrans" cxnId="{CAFB5AC3-DB43-4DD6-B81C-7E4E1236B888}">
      <dgm:prSet/>
      <dgm:spPr/>
      <dgm:t>
        <a:bodyPr/>
        <a:lstStyle/>
        <a:p>
          <a:endParaRPr lang="en-IN"/>
        </a:p>
      </dgm:t>
    </dgm:pt>
    <dgm:pt modelId="{C4BC3377-C448-436D-AEA3-24A75BEA234B}">
      <dgm:prSet custT="1"/>
      <dgm:spPr/>
      <dgm:t>
        <a:bodyPr/>
        <a:lstStyle/>
        <a:p>
          <a:r>
            <a:rPr lang="en-US" sz="1600" b="1" dirty="0" smtClean="0"/>
            <a:t>HYPOPROTEINEMIA</a:t>
          </a:r>
          <a:endParaRPr lang="en-IN" sz="1100" dirty="0"/>
        </a:p>
      </dgm:t>
    </dgm:pt>
    <dgm:pt modelId="{A70832F6-CE31-4A9D-B361-0550C1EEB66A}" type="parTrans" cxnId="{470AB197-FF0D-43FE-8FBB-03BBA8C03DEA}">
      <dgm:prSet/>
      <dgm:spPr/>
    </dgm:pt>
    <dgm:pt modelId="{9391EAAF-EDAD-4AFE-A045-297220455311}" type="sibTrans" cxnId="{470AB197-FF0D-43FE-8FBB-03BBA8C03DEA}">
      <dgm:prSet/>
      <dgm:spPr/>
    </dgm:pt>
    <dgm:pt modelId="{CAE64637-8F7D-4E3B-A510-6D69E723DC7D}" type="pres">
      <dgm:prSet presAssocID="{9E744D6B-A9F5-40B5-934C-6E40C4160B2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E0ADEFD-DDB2-4FF7-8EC1-3EDA5F75CCCC}" type="pres">
      <dgm:prSet presAssocID="{05D713CC-7995-431D-8620-6B9F6EC4CF4E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78FE6F9-A4C3-4311-9C55-D70D6E02300F}" type="pres">
      <dgm:prSet presAssocID="{8A283E0E-AB44-43DA-A17B-274203B74F2A}" presName="sibTrans" presStyleLbl="sibTrans2D1" presStyleIdx="0" presStyleCnt="12"/>
      <dgm:spPr/>
      <dgm:t>
        <a:bodyPr/>
        <a:lstStyle/>
        <a:p>
          <a:endParaRPr lang="en-IN"/>
        </a:p>
      </dgm:t>
    </dgm:pt>
    <dgm:pt modelId="{A6EBDE8A-3484-4ECE-94C3-33EB844766AA}" type="pres">
      <dgm:prSet presAssocID="{8A283E0E-AB44-43DA-A17B-274203B74F2A}" presName="connectorText" presStyleLbl="sibTrans2D1" presStyleIdx="0" presStyleCnt="12"/>
      <dgm:spPr/>
      <dgm:t>
        <a:bodyPr/>
        <a:lstStyle/>
        <a:p>
          <a:endParaRPr lang="en-IN"/>
        </a:p>
      </dgm:t>
    </dgm:pt>
    <dgm:pt modelId="{7DB97464-5AB6-4981-A466-A6072B176DA5}" type="pres">
      <dgm:prSet presAssocID="{D1CF6B26-AC62-4093-9113-26AA07AC7ECC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DE4F8CF-615C-4D17-9F06-840F965215D6}" type="pres">
      <dgm:prSet presAssocID="{59988265-8F81-446F-8F05-976E6723032C}" presName="sibTrans" presStyleLbl="sibTrans2D1" presStyleIdx="1" presStyleCnt="12"/>
      <dgm:spPr/>
      <dgm:t>
        <a:bodyPr/>
        <a:lstStyle/>
        <a:p>
          <a:endParaRPr lang="en-IN"/>
        </a:p>
      </dgm:t>
    </dgm:pt>
    <dgm:pt modelId="{537FAD34-A791-46F6-8487-C2BF2139F084}" type="pres">
      <dgm:prSet presAssocID="{59988265-8F81-446F-8F05-976E6723032C}" presName="connectorText" presStyleLbl="sibTrans2D1" presStyleIdx="1" presStyleCnt="12"/>
      <dgm:spPr/>
      <dgm:t>
        <a:bodyPr/>
        <a:lstStyle/>
        <a:p>
          <a:endParaRPr lang="en-IN"/>
        </a:p>
      </dgm:t>
    </dgm:pt>
    <dgm:pt modelId="{EC561D02-930C-43C0-B68C-D24BB0617FDC}" type="pres">
      <dgm:prSet presAssocID="{26353834-27E9-45C3-B715-78D678FCBAB4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3C0C3C7-9980-4154-950D-C8C52BA6AAB0}" type="pres">
      <dgm:prSet presAssocID="{EAFF661C-149D-458E-9C15-B8E155ED060C}" presName="sibTrans" presStyleLbl="sibTrans2D1" presStyleIdx="2" presStyleCnt="12"/>
      <dgm:spPr/>
      <dgm:t>
        <a:bodyPr/>
        <a:lstStyle/>
        <a:p>
          <a:endParaRPr lang="en-IN"/>
        </a:p>
      </dgm:t>
    </dgm:pt>
    <dgm:pt modelId="{D7F5B434-BE59-4238-BD89-E0DEAA92695C}" type="pres">
      <dgm:prSet presAssocID="{EAFF661C-149D-458E-9C15-B8E155ED060C}" presName="connectorText" presStyleLbl="sibTrans2D1" presStyleIdx="2" presStyleCnt="12"/>
      <dgm:spPr/>
      <dgm:t>
        <a:bodyPr/>
        <a:lstStyle/>
        <a:p>
          <a:endParaRPr lang="en-IN"/>
        </a:p>
      </dgm:t>
    </dgm:pt>
    <dgm:pt modelId="{3627EC0A-D337-44E6-B96F-90545666C297}" type="pres">
      <dgm:prSet presAssocID="{32F0B890-FB47-4133-B181-D35DD62116A3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7A3FA2A-5939-4E8E-AC76-CB1D4461C962}" type="pres">
      <dgm:prSet presAssocID="{B64BF46D-4635-4BE2-AA82-36A8AC822DFC}" presName="sibTrans" presStyleLbl="sibTrans2D1" presStyleIdx="3" presStyleCnt="12"/>
      <dgm:spPr/>
      <dgm:t>
        <a:bodyPr/>
        <a:lstStyle/>
        <a:p>
          <a:endParaRPr lang="en-IN"/>
        </a:p>
      </dgm:t>
    </dgm:pt>
    <dgm:pt modelId="{02960900-2291-49C1-9897-D1C26374A20A}" type="pres">
      <dgm:prSet presAssocID="{B64BF46D-4635-4BE2-AA82-36A8AC822DFC}" presName="connectorText" presStyleLbl="sibTrans2D1" presStyleIdx="3" presStyleCnt="12"/>
      <dgm:spPr/>
      <dgm:t>
        <a:bodyPr/>
        <a:lstStyle/>
        <a:p>
          <a:endParaRPr lang="en-IN"/>
        </a:p>
      </dgm:t>
    </dgm:pt>
    <dgm:pt modelId="{85C339AF-76DE-4D6F-A925-406E0E8623B0}" type="pres">
      <dgm:prSet presAssocID="{490C538F-75B6-4883-AF8E-B2B648A151D4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4E536A2-94DC-4307-83B4-6702ACB30987}" type="pres">
      <dgm:prSet presAssocID="{99EF10C8-80B0-406C-B780-AE7F3B623D37}" presName="sibTrans" presStyleLbl="sibTrans2D1" presStyleIdx="4" presStyleCnt="12"/>
      <dgm:spPr/>
      <dgm:t>
        <a:bodyPr/>
        <a:lstStyle/>
        <a:p>
          <a:endParaRPr lang="en-IN"/>
        </a:p>
      </dgm:t>
    </dgm:pt>
    <dgm:pt modelId="{A87BB0C3-A1C9-4B79-BE44-1128182883D2}" type="pres">
      <dgm:prSet presAssocID="{99EF10C8-80B0-406C-B780-AE7F3B623D37}" presName="connectorText" presStyleLbl="sibTrans2D1" presStyleIdx="4" presStyleCnt="12"/>
      <dgm:spPr/>
      <dgm:t>
        <a:bodyPr/>
        <a:lstStyle/>
        <a:p>
          <a:endParaRPr lang="en-IN"/>
        </a:p>
      </dgm:t>
    </dgm:pt>
    <dgm:pt modelId="{293DF3C5-FD01-4CA9-9B76-319786B0B472}" type="pres">
      <dgm:prSet presAssocID="{120113E4-F787-488A-B27A-043E5467AD24}" presName="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0924CCD-3843-4DD6-829C-7BAFDE315768}" type="pres">
      <dgm:prSet presAssocID="{C550BC5E-63D0-4AB9-B460-CF40AEFF0B82}" presName="sibTrans" presStyleLbl="sibTrans2D1" presStyleIdx="5" presStyleCnt="12"/>
      <dgm:spPr/>
      <dgm:t>
        <a:bodyPr/>
        <a:lstStyle/>
        <a:p>
          <a:endParaRPr lang="en-IN"/>
        </a:p>
      </dgm:t>
    </dgm:pt>
    <dgm:pt modelId="{0D5CF9A2-B1E0-44A4-8171-AA78847F4637}" type="pres">
      <dgm:prSet presAssocID="{C550BC5E-63D0-4AB9-B460-CF40AEFF0B82}" presName="connectorText" presStyleLbl="sibTrans2D1" presStyleIdx="5" presStyleCnt="12"/>
      <dgm:spPr/>
      <dgm:t>
        <a:bodyPr/>
        <a:lstStyle/>
        <a:p>
          <a:endParaRPr lang="en-IN"/>
        </a:p>
      </dgm:t>
    </dgm:pt>
    <dgm:pt modelId="{348D6CC4-A95B-4E1B-9E5B-A6D0EF777879}" type="pres">
      <dgm:prSet presAssocID="{B0DCDC79-6F79-4C9C-A2FB-4CD733A4E266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787D8B1-E118-4603-8965-EC73F51A0CE5}" type="pres">
      <dgm:prSet presAssocID="{E6329F5E-702A-46CC-8424-F1EBAC3C083B}" presName="sibTrans" presStyleLbl="sibTrans2D1" presStyleIdx="6" presStyleCnt="12"/>
      <dgm:spPr/>
      <dgm:t>
        <a:bodyPr/>
        <a:lstStyle/>
        <a:p>
          <a:endParaRPr lang="en-IN"/>
        </a:p>
      </dgm:t>
    </dgm:pt>
    <dgm:pt modelId="{11FC472A-11D8-4EF1-AA52-1EA70B1261D1}" type="pres">
      <dgm:prSet presAssocID="{E6329F5E-702A-46CC-8424-F1EBAC3C083B}" presName="connectorText" presStyleLbl="sibTrans2D1" presStyleIdx="6" presStyleCnt="12"/>
      <dgm:spPr/>
      <dgm:t>
        <a:bodyPr/>
        <a:lstStyle/>
        <a:p>
          <a:endParaRPr lang="en-IN"/>
        </a:p>
      </dgm:t>
    </dgm:pt>
    <dgm:pt modelId="{29A06A74-3B50-407E-8A8A-DEF9F705D650}" type="pres">
      <dgm:prSet presAssocID="{B0949C1B-E8BE-4387-9937-D85C42681E21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F324D40-4032-4038-A483-4102D7936CEE}" type="pres">
      <dgm:prSet presAssocID="{ACE95AA9-966E-4CF9-8E60-14408B9EAA00}" presName="sibTrans" presStyleLbl="sibTrans2D1" presStyleIdx="7" presStyleCnt="12"/>
      <dgm:spPr/>
      <dgm:t>
        <a:bodyPr/>
        <a:lstStyle/>
        <a:p>
          <a:endParaRPr lang="en-IN"/>
        </a:p>
      </dgm:t>
    </dgm:pt>
    <dgm:pt modelId="{BDCDCC98-BF31-482D-BC35-42A01D6618C1}" type="pres">
      <dgm:prSet presAssocID="{ACE95AA9-966E-4CF9-8E60-14408B9EAA00}" presName="connectorText" presStyleLbl="sibTrans2D1" presStyleIdx="7" presStyleCnt="12"/>
      <dgm:spPr/>
      <dgm:t>
        <a:bodyPr/>
        <a:lstStyle/>
        <a:p>
          <a:endParaRPr lang="en-IN"/>
        </a:p>
      </dgm:t>
    </dgm:pt>
    <dgm:pt modelId="{DDFF470D-BCF1-4FE8-A679-5B6FB56BEA41}" type="pres">
      <dgm:prSet presAssocID="{4708CC21-2FDB-4360-A955-ABF13EE47F6E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94E375B-83A1-4493-AB07-972E90F829FC}" type="pres">
      <dgm:prSet presAssocID="{93B0A239-7191-416D-AFE9-2E6F6129D4CC}" presName="sibTrans" presStyleLbl="sibTrans2D1" presStyleIdx="8" presStyleCnt="12"/>
      <dgm:spPr/>
      <dgm:t>
        <a:bodyPr/>
        <a:lstStyle/>
        <a:p>
          <a:endParaRPr lang="en-IN"/>
        </a:p>
      </dgm:t>
    </dgm:pt>
    <dgm:pt modelId="{F6587DFA-FA6C-41BD-BE21-724D8B31E746}" type="pres">
      <dgm:prSet presAssocID="{93B0A239-7191-416D-AFE9-2E6F6129D4CC}" presName="connectorText" presStyleLbl="sibTrans2D1" presStyleIdx="8" presStyleCnt="12"/>
      <dgm:spPr/>
      <dgm:t>
        <a:bodyPr/>
        <a:lstStyle/>
        <a:p>
          <a:endParaRPr lang="en-IN"/>
        </a:p>
      </dgm:t>
    </dgm:pt>
    <dgm:pt modelId="{9BFBB3F0-FF10-434F-9A9D-3115087CFBC3}" type="pres">
      <dgm:prSet presAssocID="{CEACB19D-D26D-43B0-8865-82692CBE0B87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FB94E41-AB06-4141-8DB0-77BF35AFAF97}" type="pres">
      <dgm:prSet presAssocID="{1C8A20C0-01A1-44D5-B134-6FB06E10EDC2}" presName="sibTrans" presStyleLbl="sibTrans2D1" presStyleIdx="9" presStyleCnt="12"/>
      <dgm:spPr/>
      <dgm:t>
        <a:bodyPr/>
        <a:lstStyle/>
        <a:p>
          <a:endParaRPr lang="en-IN"/>
        </a:p>
      </dgm:t>
    </dgm:pt>
    <dgm:pt modelId="{9E1343C6-C67C-4E28-BE35-3C5D92D8C8A8}" type="pres">
      <dgm:prSet presAssocID="{1C8A20C0-01A1-44D5-B134-6FB06E10EDC2}" presName="connectorText" presStyleLbl="sibTrans2D1" presStyleIdx="9" presStyleCnt="12"/>
      <dgm:spPr/>
      <dgm:t>
        <a:bodyPr/>
        <a:lstStyle/>
        <a:p>
          <a:endParaRPr lang="en-IN"/>
        </a:p>
      </dgm:t>
    </dgm:pt>
    <dgm:pt modelId="{2E0B8EAE-DBD9-42DF-820E-E882391A5E22}" type="pres">
      <dgm:prSet presAssocID="{4F50E78C-A511-462D-9AF6-961181C68D63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AF830F4-91A6-463C-B54D-55E5F9ABED18}" type="pres">
      <dgm:prSet presAssocID="{36F2F3CF-C394-4962-9A58-93B393B67D41}" presName="sibTrans" presStyleLbl="sibTrans2D1" presStyleIdx="10" presStyleCnt="12"/>
      <dgm:spPr/>
      <dgm:t>
        <a:bodyPr/>
        <a:lstStyle/>
        <a:p>
          <a:endParaRPr lang="en-IN"/>
        </a:p>
      </dgm:t>
    </dgm:pt>
    <dgm:pt modelId="{137EF4EA-448F-4535-A80F-6834D2D2D1CC}" type="pres">
      <dgm:prSet presAssocID="{36F2F3CF-C394-4962-9A58-93B393B67D41}" presName="connectorText" presStyleLbl="sibTrans2D1" presStyleIdx="10" presStyleCnt="12"/>
      <dgm:spPr/>
      <dgm:t>
        <a:bodyPr/>
        <a:lstStyle/>
        <a:p>
          <a:endParaRPr lang="en-IN"/>
        </a:p>
      </dgm:t>
    </dgm:pt>
    <dgm:pt modelId="{2D1AC0BC-5AC4-4552-8DAE-C5435AE9D607}" type="pres">
      <dgm:prSet presAssocID="{7438FFB7-AD86-4718-B2CB-989FEECA0AAE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03A3A2D-EBEC-4E98-961A-ECE472A6F71E}" type="pres">
      <dgm:prSet presAssocID="{923354BE-DAB7-4F49-8052-8263D78CC0AE}" presName="sibTrans" presStyleLbl="sibTrans2D1" presStyleIdx="11" presStyleCnt="12"/>
      <dgm:spPr/>
      <dgm:t>
        <a:bodyPr/>
        <a:lstStyle/>
        <a:p>
          <a:endParaRPr lang="en-IN"/>
        </a:p>
      </dgm:t>
    </dgm:pt>
    <dgm:pt modelId="{6D0450EB-8B9D-4202-A82E-948DC87DDBE5}" type="pres">
      <dgm:prSet presAssocID="{923354BE-DAB7-4F49-8052-8263D78CC0AE}" presName="connectorText" presStyleLbl="sibTrans2D1" presStyleIdx="11" presStyleCnt="12"/>
      <dgm:spPr/>
      <dgm:t>
        <a:bodyPr/>
        <a:lstStyle/>
        <a:p>
          <a:endParaRPr lang="en-IN"/>
        </a:p>
      </dgm:t>
    </dgm:pt>
    <dgm:pt modelId="{8F3BCD6C-8A98-4E47-A496-147FD3D9BA0B}" type="pres">
      <dgm:prSet presAssocID="{C4BC3377-C448-436D-AEA3-24A75BEA234B}" presName="node" presStyleLbl="node1" presStyleIdx="12" presStyleCnt="13" custScaleX="270550" custScaleY="10370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4D024E3-BB61-47E1-B7DF-096F61ECDE7C}" type="presOf" srcId="{99EF10C8-80B0-406C-B780-AE7F3B623D37}" destId="{A87BB0C3-A1C9-4B79-BE44-1128182883D2}" srcOrd="1" destOrd="0" presId="urn:microsoft.com/office/officeart/2005/8/layout/process5"/>
    <dgm:cxn modelId="{7AA7C0AB-0DD5-4F68-A059-4D54ABA991FF}" type="presOf" srcId="{36F2F3CF-C394-4962-9A58-93B393B67D41}" destId="{AAF830F4-91A6-463C-B54D-55E5F9ABED18}" srcOrd="0" destOrd="0" presId="urn:microsoft.com/office/officeart/2005/8/layout/process5"/>
    <dgm:cxn modelId="{11A41678-1564-4A5D-9323-E14738C16420}" srcId="{9E744D6B-A9F5-40B5-934C-6E40C4160B21}" destId="{B0DCDC79-6F79-4C9C-A2FB-4CD733A4E266}" srcOrd="6" destOrd="0" parTransId="{7249835D-75F1-46B2-9372-ED2F20566086}" sibTransId="{E6329F5E-702A-46CC-8424-F1EBAC3C083B}"/>
    <dgm:cxn modelId="{0242B615-2F43-4CA7-8EDF-5FBDA64F8BEE}" srcId="{9E744D6B-A9F5-40B5-934C-6E40C4160B21}" destId="{CEACB19D-D26D-43B0-8865-82692CBE0B87}" srcOrd="9" destOrd="0" parTransId="{48F6C690-175A-4CA1-B70A-31193FAB6DC1}" sibTransId="{1C8A20C0-01A1-44D5-B134-6FB06E10EDC2}"/>
    <dgm:cxn modelId="{87BDF901-FDF6-4720-B010-35A5582306D4}" type="presOf" srcId="{B64BF46D-4635-4BE2-AA82-36A8AC822DFC}" destId="{02960900-2291-49C1-9897-D1C26374A20A}" srcOrd="1" destOrd="0" presId="urn:microsoft.com/office/officeart/2005/8/layout/process5"/>
    <dgm:cxn modelId="{DF9DC2DD-447C-4B61-BAA5-E154BBCA2DF1}" type="presOf" srcId="{B0DCDC79-6F79-4C9C-A2FB-4CD733A4E266}" destId="{348D6CC4-A95B-4E1B-9E5B-A6D0EF777879}" srcOrd="0" destOrd="0" presId="urn:microsoft.com/office/officeart/2005/8/layout/process5"/>
    <dgm:cxn modelId="{2C8808AC-4A6F-4277-B378-BB65B7A351B7}" type="presOf" srcId="{4708CC21-2FDB-4360-A955-ABF13EE47F6E}" destId="{DDFF470D-BCF1-4FE8-A679-5B6FB56BEA41}" srcOrd="0" destOrd="0" presId="urn:microsoft.com/office/officeart/2005/8/layout/process5"/>
    <dgm:cxn modelId="{203DE4C3-D1EB-47B2-B9F4-67C02E3C1EC9}" type="presOf" srcId="{120113E4-F787-488A-B27A-043E5467AD24}" destId="{293DF3C5-FD01-4CA9-9B76-319786B0B472}" srcOrd="0" destOrd="0" presId="urn:microsoft.com/office/officeart/2005/8/layout/process5"/>
    <dgm:cxn modelId="{52427220-23C3-4C49-B911-1AABB107DF6C}" type="presOf" srcId="{923354BE-DAB7-4F49-8052-8263D78CC0AE}" destId="{903A3A2D-EBEC-4E98-961A-ECE472A6F71E}" srcOrd="0" destOrd="0" presId="urn:microsoft.com/office/officeart/2005/8/layout/process5"/>
    <dgm:cxn modelId="{6E88E888-7E18-4446-AC2B-80C0D6F90CD1}" type="presOf" srcId="{D1CF6B26-AC62-4093-9113-26AA07AC7ECC}" destId="{7DB97464-5AB6-4981-A466-A6072B176DA5}" srcOrd="0" destOrd="0" presId="urn:microsoft.com/office/officeart/2005/8/layout/process5"/>
    <dgm:cxn modelId="{CAFB5AC3-DB43-4DD6-B81C-7E4E1236B888}" srcId="{9E744D6B-A9F5-40B5-934C-6E40C4160B21}" destId="{7438FFB7-AD86-4718-B2CB-989FEECA0AAE}" srcOrd="11" destOrd="0" parTransId="{4A16B0AC-8E24-4C74-94EA-2013751B9437}" sibTransId="{923354BE-DAB7-4F49-8052-8263D78CC0AE}"/>
    <dgm:cxn modelId="{37ADB6A4-0AD1-4C01-9C10-B177A1286784}" srcId="{9E744D6B-A9F5-40B5-934C-6E40C4160B21}" destId="{26353834-27E9-45C3-B715-78D678FCBAB4}" srcOrd="2" destOrd="0" parTransId="{9C9EBF26-61F6-495A-8480-2A7A94981AEB}" sibTransId="{EAFF661C-149D-458E-9C15-B8E155ED060C}"/>
    <dgm:cxn modelId="{D10DA9CA-44F2-4DAD-8CC3-9657E132EF7F}" type="presOf" srcId="{8A283E0E-AB44-43DA-A17B-274203B74F2A}" destId="{A6EBDE8A-3484-4ECE-94C3-33EB844766AA}" srcOrd="1" destOrd="0" presId="urn:microsoft.com/office/officeart/2005/8/layout/process5"/>
    <dgm:cxn modelId="{2336B6E4-4E8F-4834-8EA2-619C79D242D7}" type="presOf" srcId="{ACE95AA9-966E-4CF9-8E60-14408B9EAA00}" destId="{BDCDCC98-BF31-482D-BC35-42A01D6618C1}" srcOrd="1" destOrd="0" presId="urn:microsoft.com/office/officeart/2005/8/layout/process5"/>
    <dgm:cxn modelId="{B6D4A43D-5F5D-446D-85CE-56176DA83D58}" type="presOf" srcId="{CEACB19D-D26D-43B0-8865-82692CBE0B87}" destId="{9BFBB3F0-FF10-434F-9A9D-3115087CFBC3}" srcOrd="0" destOrd="0" presId="urn:microsoft.com/office/officeart/2005/8/layout/process5"/>
    <dgm:cxn modelId="{CABFFE82-3106-476E-B0A3-205884DD113E}" type="presOf" srcId="{EAFF661C-149D-458E-9C15-B8E155ED060C}" destId="{D7F5B434-BE59-4238-BD89-E0DEAA92695C}" srcOrd="1" destOrd="0" presId="urn:microsoft.com/office/officeart/2005/8/layout/process5"/>
    <dgm:cxn modelId="{9187DE10-971B-44D2-A5C8-9EF9D60EE42A}" type="presOf" srcId="{99EF10C8-80B0-406C-B780-AE7F3B623D37}" destId="{04E536A2-94DC-4307-83B4-6702ACB30987}" srcOrd="0" destOrd="0" presId="urn:microsoft.com/office/officeart/2005/8/layout/process5"/>
    <dgm:cxn modelId="{358F6649-F937-4778-A519-51D2A9401A8A}" srcId="{9E744D6B-A9F5-40B5-934C-6E40C4160B21}" destId="{490C538F-75B6-4883-AF8E-B2B648A151D4}" srcOrd="4" destOrd="0" parTransId="{4DD3D7D1-88FC-4E28-BF18-53EA3E6C5079}" sibTransId="{99EF10C8-80B0-406C-B780-AE7F3B623D37}"/>
    <dgm:cxn modelId="{594AA473-77D4-4656-B87C-C7E66CFDD4C9}" type="presOf" srcId="{ACE95AA9-966E-4CF9-8E60-14408B9EAA00}" destId="{6F324D40-4032-4038-A483-4102D7936CEE}" srcOrd="0" destOrd="0" presId="urn:microsoft.com/office/officeart/2005/8/layout/process5"/>
    <dgm:cxn modelId="{A279582B-D619-416A-B7E7-248DCD195C61}" type="presOf" srcId="{93B0A239-7191-416D-AFE9-2E6F6129D4CC}" destId="{F6587DFA-FA6C-41BD-BE21-724D8B31E746}" srcOrd="1" destOrd="0" presId="urn:microsoft.com/office/officeart/2005/8/layout/process5"/>
    <dgm:cxn modelId="{43AF9D0F-B24E-431C-9C3C-792C0D378C29}" type="presOf" srcId="{C550BC5E-63D0-4AB9-B460-CF40AEFF0B82}" destId="{0D5CF9A2-B1E0-44A4-8171-AA78847F4637}" srcOrd="1" destOrd="0" presId="urn:microsoft.com/office/officeart/2005/8/layout/process5"/>
    <dgm:cxn modelId="{C956A437-B6EF-43C1-A672-2EC34002FEEC}" type="presOf" srcId="{C4BC3377-C448-436D-AEA3-24A75BEA234B}" destId="{8F3BCD6C-8A98-4E47-A496-147FD3D9BA0B}" srcOrd="0" destOrd="0" presId="urn:microsoft.com/office/officeart/2005/8/layout/process5"/>
    <dgm:cxn modelId="{9E6CC9CA-95A8-4CE0-92A7-1EB729210B7F}" srcId="{9E744D6B-A9F5-40B5-934C-6E40C4160B21}" destId="{32F0B890-FB47-4133-B181-D35DD62116A3}" srcOrd="3" destOrd="0" parTransId="{B1C6EA80-CFD7-4357-A46B-23F2D0CDCF6F}" sibTransId="{B64BF46D-4635-4BE2-AA82-36A8AC822DFC}"/>
    <dgm:cxn modelId="{3CCBC827-4E58-4A78-A50A-CAACF598D1CD}" type="presOf" srcId="{490C538F-75B6-4883-AF8E-B2B648A151D4}" destId="{85C339AF-76DE-4D6F-A925-406E0E8623B0}" srcOrd="0" destOrd="0" presId="urn:microsoft.com/office/officeart/2005/8/layout/process5"/>
    <dgm:cxn modelId="{A2082A51-3E73-4860-9718-5D1F23B6108A}" type="presOf" srcId="{05D713CC-7995-431D-8620-6B9F6EC4CF4E}" destId="{7E0ADEFD-DDB2-4FF7-8EC1-3EDA5F75CCCC}" srcOrd="0" destOrd="0" presId="urn:microsoft.com/office/officeart/2005/8/layout/process5"/>
    <dgm:cxn modelId="{8A7157E3-A001-4CE7-97B3-B4B79A4ACCA1}" type="presOf" srcId="{26353834-27E9-45C3-B715-78D678FCBAB4}" destId="{EC561D02-930C-43C0-B68C-D24BB0617FDC}" srcOrd="0" destOrd="0" presId="urn:microsoft.com/office/officeart/2005/8/layout/process5"/>
    <dgm:cxn modelId="{1B48E3AB-AC29-4C55-9C70-C2890357CE42}" type="presOf" srcId="{B0949C1B-E8BE-4387-9937-D85C42681E21}" destId="{29A06A74-3B50-407E-8A8A-DEF9F705D650}" srcOrd="0" destOrd="0" presId="urn:microsoft.com/office/officeart/2005/8/layout/process5"/>
    <dgm:cxn modelId="{3B0CBDA6-D8E8-406C-8054-8BBFF39BBD2E}" type="presOf" srcId="{32F0B890-FB47-4133-B181-D35DD62116A3}" destId="{3627EC0A-D337-44E6-B96F-90545666C297}" srcOrd="0" destOrd="0" presId="urn:microsoft.com/office/officeart/2005/8/layout/process5"/>
    <dgm:cxn modelId="{470AB197-FF0D-43FE-8FBB-03BBA8C03DEA}" srcId="{9E744D6B-A9F5-40B5-934C-6E40C4160B21}" destId="{C4BC3377-C448-436D-AEA3-24A75BEA234B}" srcOrd="12" destOrd="0" parTransId="{A70832F6-CE31-4A9D-B361-0550C1EEB66A}" sibTransId="{9391EAAF-EDAD-4AFE-A045-297220455311}"/>
    <dgm:cxn modelId="{34AE1C40-3E37-4B3A-9389-AA49573E56F4}" srcId="{9E744D6B-A9F5-40B5-934C-6E40C4160B21}" destId="{120113E4-F787-488A-B27A-043E5467AD24}" srcOrd="5" destOrd="0" parTransId="{D7882267-DA71-4603-AAE3-BFA76EFCE684}" sibTransId="{C550BC5E-63D0-4AB9-B460-CF40AEFF0B82}"/>
    <dgm:cxn modelId="{A299F028-5B6A-4963-8766-8C4352C092B3}" type="presOf" srcId="{36F2F3CF-C394-4962-9A58-93B393B67D41}" destId="{137EF4EA-448F-4535-A80F-6834D2D2D1CC}" srcOrd="1" destOrd="0" presId="urn:microsoft.com/office/officeart/2005/8/layout/process5"/>
    <dgm:cxn modelId="{02B31BDD-D023-4438-B345-760FEDAA936F}" type="presOf" srcId="{4F50E78C-A511-462D-9AF6-961181C68D63}" destId="{2E0B8EAE-DBD9-42DF-820E-E882391A5E22}" srcOrd="0" destOrd="0" presId="urn:microsoft.com/office/officeart/2005/8/layout/process5"/>
    <dgm:cxn modelId="{EDC8F4BC-D1A2-4545-B766-97CF827DB5DA}" type="presOf" srcId="{1C8A20C0-01A1-44D5-B134-6FB06E10EDC2}" destId="{9E1343C6-C67C-4E28-BE35-3C5D92D8C8A8}" srcOrd="1" destOrd="0" presId="urn:microsoft.com/office/officeart/2005/8/layout/process5"/>
    <dgm:cxn modelId="{AB129599-231E-4A82-A28E-3A0CF4C0D158}" type="presOf" srcId="{59988265-8F81-446F-8F05-976E6723032C}" destId="{7DE4F8CF-615C-4D17-9F06-840F965215D6}" srcOrd="0" destOrd="0" presId="urn:microsoft.com/office/officeart/2005/8/layout/process5"/>
    <dgm:cxn modelId="{786E8785-886B-4D48-A423-D5FD242BE045}" type="presOf" srcId="{E6329F5E-702A-46CC-8424-F1EBAC3C083B}" destId="{5787D8B1-E118-4603-8965-EC73F51A0CE5}" srcOrd="0" destOrd="0" presId="urn:microsoft.com/office/officeart/2005/8/layout/process5"/>
    <dgm:cxn modelId="{741B34EB-D409-4431-AAAC-43FE2F71A959}" type="presOf" srcId="{B64BF46D-4635-4BE2-AA82-36A8AC822DFC}" destId="{F7A3FA2A-5939-4E8E-AC76-CB1D4461C962}" srcOrd="0" destOrd="0" presId="urn:microsoft.com/office/officeart/2005/8/layout/process5"/>
    <dgm:cxn modelId="{9C9DC69F-0FAB-44F7-A5F5-CC588FDE6132}" type="presOf" srcId="{1C8A20C0-01A1-44D5-B134-6FB06E10EDC2}" destId="{3FB94E41-AB06-4141-8DB0-77BF35AFAF97}" srcOrd="0" destOrd="0" presId="urn:microsoft.com/office/officeart/2005/8/layout/process5"/>
    <dgm:cxn modelId="{67219CD5-60A0-42E6-9B37-C5393E2C6CAE}" type="presOf" srcId="{59988265-8F81-446F-8F05-976E6723032C}" destId="{537FAD34-A791-46F6-8487-C2BF2139F084}" srcOrd="1" destOrd="0" presId="urn:microsoft.com/office/officeart/2005/8/layout/process5"/>
    <dgm:cxn modelId="{B22C5558-C19F-4862-B120-59D269EF9879}" srcId="{9E744D6B-A9F5-40B5-934C-6E40C4160B21}" destId="{4F50E78C-A511-462D-9AF6-961181C68D63}" srcOrd="10" destOrd="0" parTransId="{EF3F4298-8A25-42E3-941E-6608DAAEF055}" sibTransId="{36F2F3CF-C394-4962-9A58-93B393B67D41}"/>
    <dgm:cxn modelId="{9BF5FABC-4C32-4395-9290-B89E8D38DD37}" type="presOf" srcId="{8A283E0E-AB44-43DA-A17B-274203B74F2A}" destId="{C78FE6F9-A4C3-4311-9C55-D70D6E02300F}" srcOrd="0" destOrd="0" presId="urn:microsoft.com/office/officeart/2005/8/layout/process5"/>
    <dgm:cxn modelId="{96ED0268-FF83-444B-A2D6-E9146907CEB3}" type="presOf" srcId="{C550BC5E-63D0-4AB9-B460-CF40AEFF0B82}" destId="{F0924CCD-3843-4DD6-829C-7BAFDE315768}" srcOrd="0" destOrd="0" presId="urn:microsoft.com/office/officeart/2005/8/layout/process5"/>
    <dgm:cxn modelId="{356BD521-DEB1-4507-82E2-D753EE9CDDFF}" type="presOf" srcId="{7438FFB7-AD86-4718-B2CB-989FEECA0AAE}" destId="{2D1AC0BC-5AC4-4552-8DAE-C5435AE9D607}" srcOrd="0" destOrd="0" presId="urn:microsoft.com/office/officeart/2005/8/layout/process5"/>
    <dgm:cxn modelId="{0FA38981-B55A-4315-AF4E-2F39B1AE9041}" type="presOf" srcId="{E6329F5E-702A-46CC-8424-F1EBAC3C083B}" destId="{11FC472A-11D8-4EF1-AA52-1EA70B1261D1}" srcOrd="1" destOrd="0" presId="urn:microsoft.com/office/officeart/2005/8/layout/process5"/>
    <dgm:cxn modelId="{1D41C5B9-77F5-4C32-8CE9-8764C39CEE3E}" srcId="{9E744D6B-A9F5-40B5-934C-6E40C4160B21}" destId="{4708CC21-2FDB-4360-A955-ABF13EE47F6E}" srcOrd="8" destOrd="0" parTransId="{D127E989-DAFF-4FD6-8E8D-43044BD63E08}" sibTransId="{93B0A239-7191-416D-AFE9-2E6F6129D4CC}"/>
    <dgm:cxn modelId="{F49B3369-55FC-4C8B-921C-5D98B0A09955}" srcId="{9E744D6B-A9F5-40B5-934C-6E40C4160B21}" destId="{B0949C1B-E8BE-4387-9937-D85C42681E21}" srcOrd="7" destOrd="0" parTransId="{C734340B-0F47-4C70-9983-13433F44B2FE}" sibTransId="{ACE95AA9-966E-4CF9-8E60-14408B9EAA00}"/>
    <dgm:cxn modelId="{3165F290-F02C-4CFA-BEC8-57479E81824B}" type="presOf" srcId="{93B0A239-7191-416D-AFE9-2E6F6129D4CC}" destId="{C94E375B-83A1-4493-AB07-972E90F829FC}" srcOrd="0" destOrd="0" presId="urn:microsoft.com/office/officeart/2005/8/layout/process5"/>
    <dgm:cxn modelId="{70043100-4495-4063-B58A-8F9820C1D079}" type="presOf" srcId="{923354BE-DAB7-4F49-8052-8263D78CC0AE}" destId="{6D0450EB-8B9D-4202-A82E-948DC87DDBE5}" srcOrd="1" destOrd="0" presId="urn:microsoft.com/office/officeart/2005/8/layout/process5"/>
    <dgm:cxn modelId="{C448FCC2-E7C8-47D2-AFA8-230081C28200}" srcId="{9E744D6B-A9F5-40B5-934C-6E40C4160B21}" destId="{D1CF6B26-AC62-4093-9113-26AA07AC7ECC}" srcOrd="1" destOrd="0" parTransId="{E7F35C17-1A23-4E90-9BA2-54B4869E0869}" sibTransId="{59988265-8F81-446F-8F05-976E6723032C}"/>
    <dgm:cxn modelId="{2803466D-CD97-4B98-9527-007F1F5598E3}" srcId="{9E744D6B-A9F5-40B5-934C-6E40C4160B21}" destId="{05D713CC-7995-431D-8620-6B9F6EC4CF4E}" srcOrd="0" destOrd="0" parTransId="{031D1BA6-11CD-461C-95CE-4D31EEF8732A}" sibTransId="{8A283E0E-AB44-43DA-A17B-274203B74F2A}"/>
    <dgm:cxn modelId="{F10098B0-DAA4-4654-8B8C-DDBC78574E76}" type="presOf" srcId="{EAFF661C-149D-458E-9C15-B8E155ED060C}" destId="{53C0C3C7-9980-4154-950D-C8C52BA6AAB0}" srcOrd="0" destOrd="0" presId="urn:microsoft.com/office/officeart/2005/8/layout/process5"/>
    <dgm:cxn modelId="{FF86E007-5E8C-4813-9454-EE372AA40A6A}" type="presOf" srcId="{9E744D6B-A9F5-40B5-934C-6E40C4160B21}" destId="{CAE64637-8F7D-4E3B-A510-6D69E723DC7D}" srcOrd="0" destOrd="0" presId="urn:microsoft.com/office/officeart/2005/8/layout/process5"/>
    <dgm:cxn modelId="{546BCA6E-8EB6-4EE7-A9F8-C054F649FA4E}" type="presParOf" srcId="{CAE64637-8F7D-4E3B-A510-6D69E723DC7D}" destId="{7E0ADEFD-DDB2-4FF7-8EC1-3EDA5F75CCCC}" srcOrd="0" destOrd="0" presId="urn:microsoft.com/office/officeart/2005/8/layout/process5"/>
    <dgm:cxn modelId="{5FD055FF-5C00-48CC-94C3-53DD7AE7DC17}" type="presParOf" srcId="{CAE64637-8F7D-4E3B-A510-6D69E723DC7D}" destId="{C78FE6F9-A4C3-4311-9C55-D70D6E02300F}" srcOrd="1" destOrd="0" presId="urn:microsoft.com/office/officeart/2005/8/layout/process5"/>
    <dgm:cxn modelId="{DE6BACAF-DB1B-4574-88FC-3DCF0A581055}" type="presParOf" srcId="{C78FE6F9-A4C3-4311-9C55-D70D6E02300F}" destId="{A6EBDE8A-3484-4ECE-94C3-33EB844766AA}" srcOrd="0" destOrd="0" presId="urn:microsoft.com/office/officeart/2005/8/layout/process5"/>
    <dgm:cxn modelId="{58246875-D40E-4011-91EF-4EAFF5BADCCF}" type="presParOf" srcId="{CAE64637-8F7D-4E3B-A510-6D69E723DC7D}" destId="{7DB97464-5AB6-4981-A466-A6072B176DA5}" srcOrd="2" destOrd="0" presId="urn:microsoft.com/office/officeart/2005/8/layout/process5"/>
    <dgm:cxn modelId="{965BD741-2E9A-4C69-B702-0A9BCE208A9E}" type="presParOf" srcId="{CAE64637-8F7D-4E3B-A510-6D69E723DC7D}" destId="{7DE4F8CF-615C-4D17-9F06-840F965215D6}" srcOrd="3" destOrd="0" presId="urn:microsoft.com/office/officeart/2005/8/layout/process5"/>
    <dgm:cxn modelId="{1E5B6348-764D-4107-B5BA-E47BFB0CB5E7}" type="presParOf" srcId="{7DE4F8CF-615C-4D17-9F06-840F965215D6}" destId="{537FAD34-A791-46F6-8487-C2BF2139F084}" srcOrd="0" destOrd="0" presId="urn:microsoft.com/office/officeart/2005/8/layout/process5"/>
    <dgm:cxn modelId="{3AC65BCA-F6A4-4D47-973F-4E2DB46FB92F}" type="presParOf" srcId="{CAE64637-8F7D-4E3B-A510-6D69E723DC7D}" destId="{EC561D02-930C-43C0-B68C-D24BB0617FDC}" srcOrd="4" destOrd="0" presId="urn:microsoft.com/office/officeart/2005/8/layout/process5"/>
    <dgm:cxn modelId="{D04F77B5-F6D5-4D20-93AD-ED65FF2012D8}" type="presParOf" srcId="{CAE64637-8F7D-4E3B-A510-6D69E723DC7D}" destId="{53C0C3C7-9980-4154-950D-C8C52BA6AAB0}" srcOrd="5" destOrd="0" presId="urn:microsoft.com/office/officeart/2005/8/layout/process5"/>
    <dgm:cxn modelId="{5FFC9097-61A6-4A4E-ADA8-AABAEB83BCC0}" type="presParOf" srcId="{53C0C3C7-9980-4154-950D-C8C52BA6AAB0}" destId="{D7F5B434-BE59-4238-BD89-E0DEAA92695C}" srcOrd="0" destOrd="0" presId="urn:microsoft.com/office/officeart/2005/8/layout/process5"/>
    <dgm:cxn modelId="{4140B1BC-15EF-4817-95E9-280285AF6B48}" type="presParOf" srcId="{CAE64637-8F7D-4E3B-A510-6D69E723DC7D}" destId="{3627EC0A-D337-44E6-B96F-90545666C297}" srcOrd="6" destOrd="0" presId="urn:microsoft.com/office/officeart/2005/8/layout/process5"/>
    <dgm:cxn modelId="{21660EC1-6CB1-4271-A96B-805784933292}" type="presParOf" srcId="{CAE64637-8F7D-4E3B-A510-6D69E723DC7D}" destId="{F7A3FA2A-5939-4E8E-AC76-CB1D4461C962}" srcOrd="7" destOrd="0" presId="urn:microsoft.com/office/officeart/2005/8/layout/process5"/>
    <dgm:cxn modelId="{FD2AA422-36AE-4ED6-AFB9-C170CF97993E}" type="presParOf" srcId="{F7A3FA2A-5939-4E8E-AC76-CB1D4461C962}" destId="{02960900-2291-49C1-9897-D1C26374A20A}" srcOrd="0" destOrd="0" presId="urn:microsoft.com/office/officeart/2005/8/layout/process5"/>
    <dgm:cxn modelId="{50C8FC51-ACCF-4186-8A42-734FEDF77D77}" type="presParOf" srcId="{CAE64637-8F7D-4E3B-A510-6D69E723DC7D}" destId="{85C339AF-76DE-4D6F-A925-406E0E8623B0}" srcOrd="8" destOrd="0" presId="urn:microsoft.com/office/officeart/2005/8/layout/process5"/>
    <dgm:cxn modelId="{151809B3-82D3-4853-8CBA-75CB8D25F800}" type="presParOf" srcId="{CAE64637-8F7D-4E3B-A510-6D69E723DC7D}" destId="{04E536A2-94DC-4307-83B4-6702ACB30987}" srcOrd="9" destOrd="0" presId="urn:microsoft.com/office/officeart/2005/8/layout/process5"/>
    <dgm:cxn modelId="{69794BA7-118B-4378-988E-9ED39BBFDDD6}" type="presParOf" srcId="{04E536A2-94DC-4307-83B4-6702ACB30987}" destId="{A87BB0C3-A1C9-4B79-BE44-1128182883D2}" srcOrd="0" destOrd="0" presId="urn:microsoft.com/office/officeart/2005/8/layout/process5"/>
    <dgm:cxn modelId="{0B532332-5163-4010-83F9-F91F4DCFB820}" type="presParOf" srcId="{CAE64637-8F7D-4E3B-A510-6D69E723DC7D}" destId="{293DF3C5-FD01-4CA9-9B76-319786B0B472}" srcOrd="10" destOrd="0" presId="urn:microsoft.com/office/officeart/2005/8/layout/process5"/>
    <dgm:cxn modelId="{068D7617-CD96-4824-A145-060091711B78}" type="presParOf" srcId="{CAE64637-8F7D-4E3B-A510-6D69E723DC7D}" destId="{F0924CCD-3843-4DD6-829C-7BAFDE315768}" srcOrd="11" destOrd="0" presId="urn:microsoft.com/office/officeart/2005/8/layout/process5"/>
    <dgm:cxn modelId="{2294986A-9873-4D70-ABB0-14C6164AEFD9}" type="presParOf" srcId="{F0924CCD-3843-4DD6-829C-7BAFDE315768}" destId="{0D5CF9A2-B1E0-44A4-8171-AA78847F4637}" srcOrd="0" destOrd="0" presId="urn:microsoft.com/office/officeart/2005/8/layout/process5"/>
    <dgm:cxn modelId="{83C36A3F-62A3-49A2-8EF0-EC675AA8D623}" type="presParOf" srcId="{CAE64637-8F7D-4E3B-A510-6D69E723DC7D}" destId="{348D6CC4-A95B-4E1B-9E5B-A6D0EF777879}" srcOrd="12" destOrd="0" presId="urn:microsoft.com/office/officeart/2005/8/layout/process5"/>
    <dgm:cxn modelId="{FD4D0492-857C-4EB2-9614-3CFC29B433BA}" type="presParOf" srcId="{CAE64637-8F7D-4E3B-A510-6D69E723DC7D}" destId="{5787D8B1-E118-4603-8965-EC73F51A0CE5}" srcOrd="13" destOrd="0" presId="urn:microsoft.com/office/officeart/2005/8/layout/process5"/>
    <dgm:cxn modelId="{7EF384C2-7989-4DC8-858F-AC68A1B48345}" type="presParOf" srcId="{5787D8B1-E118-4603-8965-EC73F51A0CE5}" destId="{11FC472A-11D8-4EF1-AA52-1EA70B1261D1}" srcOrd="0" destOrd="0" presId="urn:microsoft.com/office/officeart/2005/8/layout/process5"/>
    <dgm:cxn modelId="{1654D7D5-ED60-479A-AB9B-2E7CE117E175}" type="presParOf" srcId="{CAE64637-8F7D-4E3B-A510-6D69E723DC7D}" destId="{29A06A74-3B50-407E-8A8A-DEF9F705D650}" srcOrd="14" destOrd="0" presId="urn:microsoft.com/office/officeart/2005/8/layout/process5"/>
    <dgm:cxn modelId="{4B28F666-0C80-40F7-9ADA-9815063A2D7E}" type="presParOf" srcId="{CAE64637-8F7D-4E3B-A510-6D69E723DC7D}" destId="{6F324D40-4032-4038-A483-4102D7936CEE}" srcOrd="15" destOrd="0" presId="urn:microsoft.com/office/officeart/2005/8/layout/process5"/>
    <dgm:cxn modelId="{D4E51D7D-01B9-4B9F-BCCC-539082F57C5E}" type="presParOf" srcId="{6F324D40-4032-4038-A483-4102D7936CEE}" destId="{BDCDCC98-BF31-482D-BC35-42A01D6618C1}" srcOrd="0" destOrd="0" presId="urn:microsoft.com/office/officeart/2005/8/layout/process5"/>
    <dgm:cxn modelId="{F36B7179-63D3-4E88-B943-E701E360B7B0}" type="presParOf" srcId="{CAE64637-8F7D-4E3B-A510-6D69E723DC7D}" destId="{DDFF470D-BCF1-4FE8-A679-5B6FB56BEA41}" srcOrd="16" destOrd="0" presId="urn:microsoft.com/office/officeart/2005/8/layout/process5"/>
    <dgm:cxn modelId="{14F8722D-D55C-41AE-AE81-EB00D76DC1EB}" type="presParOf" srcId="{CAE64637-8F7D-4E3B-A510-6D69E723DC7D}" destId="{C94E375B-83A1-4493-AB07-972E90F829FC}" srcOrd="17" destOrd="0" presId="urn:microsoft.com/office/officeart/2005/8/layout/process5"/>
    <dgm:cxn modelId="{00B92597-F71C-43FB-AACB-6D3F9B199135}" type="presParOf" srcId="{C94E375B-83A1-4493-AB07-972E90F829FC}" destId="{F6587DFA-FA6C-41BD-BE21-724D8B31E746}" srcOrd="0" destOrd="0" presId="urn:microsoft.com/office/officeart/2005/8/layout/process5"/>
    <dgm:cxn modelId="{47664DDA-71F1-4E4E-8528-B8ABFB3D1783}" type="presParOf" srcId="{CAE64637-8F7D-4E3B-A510-6D69E723DC7D}" destId="{9BFBB3F0-FF10-434F-9A9D-3115087CFBC3}" srcOrd="18" destOrd="0" presId="urn:microsoft.com/office/officeart/2005/8/layout/process5"/>
    <dgm:cxn modelId="{6B5EB6A9-FF43-4C00-876C-9D28BABBC0FA}" type="presParOf" srcId="{CAE64637-8F7D-4E3B-A510-6D69E723DC7D}" destId="{3FB94E41-AB06-4141-8DB0-77BF35AFAF97}" srcOrd="19" destOrd="0" presId="urn:microsoft.com/office/officeart/2005/8/layout/process5"/>
    <dgm:cxn modelId="{23CE3E43-E05C-4F4F-AEFF-A6E3C2BA094E}" type="presParOf" srcId="{3FB94E41-AB06-4141-8DB0-77BF35AFAF97}" destId="{9E1343C6-C67C-4E28-BE35-3C5D92D8C8A8}" srcOrd="0" destOrd="0" presId="urn:microsoft.com/office/officeart/2005/8/layout/process5"/>
    <dgm:cxn modelId="{F1199149-62E8-4973-9949-9CBD28D7CB9E}" type="presParOf" srcId="{CAE64637-8F7D-4E3B-A510-6D69E723DC7D}" destId="{2E0B8EAE-DBD9-42DF-820E-E882391A5E22}" srcOrd="20" destOrd="0" presId="urn:microsoft.com/office/officeart/2005/8/layout/process5"/>
    <dgm:cxn modelId="{E597ECA8-0852-4814-A295-00A0AD844F70}" type="presParOf" srcId="{CAE64637-8F7D-4E3B-A510-6D69E723DC7D}" destId="{AAF830F4-91A6-463C-B54D-55E5F9ABED18}" srcOrd="21" destOrd="0" presId="urn:microsoft.com/office/officeart/2005/8/layout/process5"/>
    <dgm:cxn modelId="{2DFBD212-7261-4C5C-B1FE-55A3F075D684}" type="presParOf" srcId="{AAF830F4-91A6-463C-B54D-55E5F9ABED18}" destId="{137EF4EA-448F-4535-A80F-6834D2D2D1CC}" srcOrd="0" destOrd="0" presId="urn:microsoft.com/office/officeart/2005/8/layout/process5"/>
    <dgm:cxn modelId="{CE5B60A3-22A1-43C4-9C15-D88E4E412AA6}" type="presParOf" srcId="{CAE64637-8F7D-4E3B-A510-6D69E723DC7D}" destId="{2D1AC0BC-5AC4-4552-8DAE-C5435AE9D607}" srcOrd="22" destOrd="0" presId="urn:microsoft.com/office/officeart/2005/8/layout/process5"/>
    <dgm:cxn modelId="{0821A1A9-2E07-4EB5-8B09-E9B302299208}" type="presParOf" srcId="{CAE64637-8F7D-4E3B-A510-6D69E723DC7D}" destId="{903A3A2D-EBEC-4E98-961A-ECE472A6F71E}" srcOrd="23" destOrd="0" presId="urn:microsoft.com/office/officeart/2005/8/layout/process5"/>
    <dgm:cxn modelId="{24BD3A55-45BA-4FD8-8F0D-F601DE4BE632}" type="presParOf" srcId="{903A3A2D-EBEC-4E98-961A-ECE472A6F71E}" destId="{6D0450EB-8B9D-4202-A82E-948DC87DDBE5}" srcOrd="0" destOrd="0" presId="urn:microsoft.com/office/officeart/2005/8/layout/process5"/>
    <dgm:cxn modelId="{957757A2-1BEC-4232-8A49-5E4E3B8D15DF}" type="presParOf" srcId="{CAE64637-8F7D-4E3B-A510-6D69E723DC7D}" destId="{8F3BCD6C-8A98-4E47-A496-147FD3D9BA0B}" srcOrd="2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D31935-E97A-47BD-B3C0-2ABC4E4F7224}" type="doc">
      <dgm:prSet loTypeId="urn:microsoft.com/office/officeart/2005/8/layout/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4EF71B1-D8A0-44BB-B584-46E2CFA5787D}">
      <dgm:prSet phldrT="[Text]"/>
      <dgm:spPr/>
      <dgm:t>
        <a:bodyPr/>
        <a:lstStyle/>
        <a:p>
          <a:r>
            <a:rPr lang="en-US" dirty="0" err="1" smtClean="0"/>
            <a:t>Cooperia</a:t>
          </a:r>
          <a:endParaRPr lang="en-IN" dirty="0"/>
        </a:p>
      </dgm:t>
    </dgm:pt>
    <dgm:pt modelId="{22A7B1EC-2EC0-4E6F-A01D-504F3053712B}" type="parTrans" cxnId="{0D6688E6-D417-4145-B6FA-D43D8A49F5FF}">
      <dgm:prSet/>
      <dgm:spPr/>
      <dgm:t>
        <a:bodyPr/>
        <a:lstStyle/>
        <a:p>
          <a:endParaRPr lang="en-IN"/>
        </a:p>
      </dgm:t>
    </dgm:pt>
    <dgm:pt modelId="{E0EAE9E9-66D7-4C20-9A45-E866D749B0CC}" type="sibTrans" cxnId="{0D6688E6-D417-4145-B6FA-D43D8A49F5FF}">
      <dgm:prSet/>
      <dgm:spPr/>
      <dgm:t>
        <a:bodyPr/>
        <a:lstStyle/>
        <a:p>
          <a:endParaRPr lang="en-IN"/>
        </a:p>
      </dgm:t>
    </dgm:pt>
    <dgm:pt modelId="{E27370BB-C4C9-407B-93C3-351012E096FB}">
      <dgm:prSet phldrT="[Text]"/>
      <dgm:spPr/>
      <dgm:t>
        <a:bodyPr/>
        <a:lstStyle/>
        <a:p>
          <a:r>
            <a:rPr lang="en-US" dirty="0" smtClean="0"/>
            <a:t>Intestine</a:t>
          </a:r>
          <a:endParaRPr lang="en-IN" dirty="0"/>
        </a:p>
      </dgm:t>
    </dgm:pt>
    <dgm:pt modelId="{DCD1135E-4434-48F9-82A2-D0093B4E3DC2}" type="parTrans" cxnId="{2D1408D4-D9EE-4012-A2F5-F1875458075C}">
      <dgm:prSet/>
      <dgm:spPr/>
      <dgm:t>
        <a:bodyPr/>
        <a:lstStyle/>
        <a:p>
          <a:endParaRPr lang="en-IN"/>
        </a:p>
      </dgm:t>
    </dgm:pt>
    <dgm:pt modelId="{319ECCCC-5B85-4E34-9752-38528CD4B9D0}" type="sibTrans" cxnId="{2D1408D4-D9EE-4012-A2F5-F1875458075C}">
      <dgm:prSet/>
      <dgm:spPr/>
      <dgm:t>
        <a:bodyPr/>
        <a:lstStyle/>
        <a:p>
          <a:endParaRPr lang="en-IN"/>
        </a:p>
      </dgm:t>
    </dgm:pt>
    <dgm:pt modelId="{9FD20B52-9C96-4E02-8F39-42CA273F5C96}">
      <dgm:prSet phldrT="[Text]"/>
      <dgm:spPr/>
      <dgm:t>
        <a:bodyPr/>
        <a:lstStyle/>
        <a:p>
          <a:r>
            <a:rPr lang="en-US" dirty="0" smtClean="0"/>
            <a:t>Acute inflammation</a:t>
          </a:r>
          <a:endParaRPr lang="en-IN" dirty="0"/>
        </a:p>
      </dgm:t>
    </dgm:pt>
    <dgm:pt modelId="{5804E814-518E-4834-9E69-7159E1579447}" type="parTrans" cxnId="{72E272E8-DCDA-45CB-A922-B31F8CC44708}">
      <dgm:prSet/>
      <dgm:spPr/>
      <dgm:t>
        <a:bodyPr/>
        <a:lstStyle/>
        <a:p>
          <a:endParaRPr lang="en-IN"/>
        </a:p>
      </dgm:t>
    </dgm:pt>
    <dgm:pt modelId="{D94189D9-9D81-447F-8C15-1C6BDB24D1C4}" type="sibTrans" cxnId="{72E272E8-DCDA-45CB-A922-B31F8CC44708}">
      <dgm:prSet/>
      <dgm:spPr/>
      <dgm:t>
        <a:bodyPr/>
        <a:lstStyle/>
        <a:p>
          <a:endParaRPr lang="en-IN"/>
        </a:p>
      </dgm:t>
    </dgm:pt>
    <dgm:pt modelId="{FAB3F59A-88CF-40BC-8FBE-BDC2AA5F5CB5}">
      <dgm:prSet phldrT="[Text]"/>
      <dgm:spPr/>
      <dgm:t>
        <a:bodyPr/>
        <a:lstStyle/>
        <a:p>
          <a:r>
            <a:rPr lang="en-US" dirty="0" smtClean="0"/>
            <a:t>Thickening of Mucosa</a:t>
          </a:r>
          <a:endParaRPr lang="en-IN" dirty="0"/>
        </a:p>
      </dgm:t>
    </dgm:pt>
    <dgm:pt modelId="{0E7C4C0F-0353-4A81-8B72-147E8D57B540}" type="parTrans" cxnId="{4DD8B503-7F36-4E0D-86D6-0435DEEED46E}">
      <dgm:prSet/>
      <dgm:spPr/>
      <dgm:t>
        <a:bodyPr/>
        <a:lstStyle/>
        <a:p>
          <a:endParaRPr lang="en-IN"/>
        </a:p>
      </dgm:t>
    </dgm:pt>
    <dgm:pt modelId="{E831B2F2-CD29-48EF-A9B5-33C6B61D1459}" type="sibTrans" cxnId="{4DD8B503-7F36-4E0D-86D6-0435DEEED46E}">
      <dgm:prSet/>
      <dgm:spPr/>
      <dgm:t>
        <a:bodyPr/>
        <a:lstStyle/>
        <a:p>
          <a:endParaRPr lang="en-IN"/>
        </a:p>
      </dgm:t>
    </dgm:pt>
    <dgm:pt modelId="{A993AA96-E4FD-4302-A240-7B08E3855634}">
      <dgm:prSet phldrT="[Text]"/>
      <dgm:spPr/>
      <dgm:t>
        <a:bodyPr/>
        <a:lstStyle/>
        <a:p>
          <a:r>
            <a:rPr lang="en-US" dirty="0" smtClean="0"/>
            <a:t>Flattening of Villi</a:t>
          </a:r>
          <a:endParaRPr lang="en-IN" dirty="0"/>
        </a:p>
      </dgm:t>
    </dgm:pt>
    <dgm:pt modelId="{BE54AF4E-2467-463E-B37E-CB318DE8D274}" type="parTrans" cxnId="{9CACAB83-C6DA-4120-8CCE-A1EEC639C588}">
      <dgm:prSet/>
      <dgm:spPr/>
      <dgm:t>
        <a:bodyPr/>
        <a:lstStyle/>
        <a:p>
          <a:endParaRPr lang="en-IN"/>
        </a:p>
      </dgm:t>
    </dgm:pt>
    <dgm:pt modelId="{9ACCA9B2-C354-47E8-9FAF-070CB2F4AD7B}" type="sibTrans" cxnId="{9CACAB83-C6DA-4120-8CCE-A1EEC639C588}">
      <dgm:prSet/>
      <dgm:spPr/>
      <dgm:t>
        <a:bodyPr/>
        <a:lstStyle/>
        <a:p>
          <a:endParaRPr lang="en-IN"/>
        </a:p>
      </dgm:t>
    </dgm:pt>
    <dgm:pt modelId="{F88113BC-6B14-456E-836F-1C088D671081}">
      <dgm:prSet/>
      <dgm:spPr/>
      <dgm:t>
        <a:bodyPr/>
        <a:lstStyle/>
        <a:p>
          <a:r>
            <a:rPr lang="en-US" dirty="0" smtClean="0"/>
            <a:t>Enzyme reduced</a:t>
          </a:r>
          <a:endParaRPr lang="en-IN" dirty="0"/>
        </a:p>
      </dgm:t>
    </dgm:pt>
    <dgm:pt modelId="{CE862EEA-3965-4B9A-BF9E-D36FFEE6B2FC}" type="parTrans" cxnId="{F1FBD2A5-515E-4575-AA6C-F152AFDC8389}">
      <dgm:prSet/>
      <dgm:spPr/>
      <dgm:t>
        <a:bodyPr/>
        <a:lstStyle/>
        <a:p>
          <a:endParaRPr lang="en-IN"/>
        </a:p>
      </dgm:t>
    </dgm:pt>
    <dgm:pt modelId="{71A31D48-5F67-4F1E-AD44-43505A8AD3FC}" type="sibTrans" cxnId="{F1FBD2A5-515E-4575-AA6C-F152AFDC8389}">
      <dgm:prSet/>
      <dgm:spPr/>
      <dgm:t>
        <a:bodyPr/>
        <a:lstStyle/>
        <a:p>
          <a:endParaRPr lang="en-IN"/>
        </a:p>
      </dgm:t>
    </dgm:pt>
    <dgm:pt modelId="{A4E66AD1-8A92-42A8-94ED-2E07B853657B}">
      <dgm:prSet/>
      <dgm:spPr/>
      <dgm:t>
        <a:bodyPr/>
        <a:lstStyle/>
        <a:p>
          <a:r>
            <a:rPr lang="en-US" dirty="0" smtClean="0"/>
            <a:t>Protein &amp; mineral loss </a:t>
          </a:r>
          <a:endParaRPr lang="en-IN" dirty="0"/>
        </a:p>
      </dgm:t>
    </dgm:pt>
    <dgm:pt modelId="{1767BA9E-B41A-4F68-8810-618EB31DB20B}" type="parTrans" cxnId="{DA33CC11-928A-4F77-94E2-B4A687A7D85B}">
      <dgm:prSet/>
      <dgm:spPr/>
      <dgm:t>
        <a:bodyPr/>
        <a:lstStyle/>
        <a:p>
          <a:endParaRPr lang="en-IN"/>
        </a:p>
      </dgm:t>
    </dgm:pt>
    <dgm:pt modelId="{468BA26A-FF0A-4B5D-B625-74CA22DB4BC1}" type="sibTrans" cxnId="{DA33CC11-928A-4F77-94E2-B4A687A7D85B}">
      <dgm:prSet/>
      <dgm:spPr/>
      <dgm:t>
        <a:bodyPr/>
        <a:lstStyle/>
        <a:p>
          <a:endParaRPr lang="en-IN"/>
        </a:p>
      </dgm:t>
    </dgm:pt>
    <dgm:pt modelId="{960D2D6B-B5CD-4ED3-8D20-4C987D9667DB}">
      <dgm:prSet/>
      <dgm:spPr/>
      <dgm:t>
        <a:bodyPr/>
        <a:lstStyle/>
        <a:p>
          <a:r>
            <a:rPr lang="en-US" dirty="0" smtClean="0"/>
            <a:t>Mal absorption</a:t>
          </a:r>
          <a:endParaRPr lang="en-IN" dirty="0"/>
        </a:p>
      </dgm:t>
    </dgm:pt>
    <dgm:pt modelId="{04E7445C-B70C-47E3-BDAC-0EF17C34A2D1}" type="parTrans" cxnId="{E2880BED-5887-4B56-9F2B-AE86BB86D0AE}">
      <dgm:prSet/>
      <dgm:spPr/>
      <dgm:t>
        <a:bodyPr/>
        <a:lstStyle/>
        <a:p>
          <a:endParaRPr lang="en-IN"/>
        </a:p>
      </dgm:t>
    </dgm:pt>
    <dgm:pt modelId="{4F6E30BA-CB70-4F11-A34D-A835691FDB48}" type="sibTrans" cxnId="{E2880BED-5887-4B56-9F2B-AE86BB86D0AE}">
      <dgm:prSet/>
      <dgm:spPr/>
      <dgm:t>
        <a:bodyPr/>
        <a:lstStyle/>
        <a:p>
          <a:endParaRPr lang="en-IN"/>
        </a:p>
      </dgm:t>
    </dgm:pt>
    <dgm:pt modelId="{D3670A1E-A5F8-4FB6-8653-0FC7CF813D10}" type="pres">
      <dgm:prSet presAssocID="{4AD31935-E97A-47BD-B3C0-2ABC4E4F72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3E9BB67-3310-435E-8C1B-5F6896BA329F}" type="pres">
      <dgm:prSet presAssocID="{44EF71B1-D8A0-44BB-B584-46E2CFA5787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9B8DD58-E73C-480F-8B71-3B4AC8F26D0C}" type="pres">
      <dgm:prSet presAssocID="{E0EAE9E9-66D7-4C20-9A45-E866D749B0CC}" presName="sibTrans" presStyleLbl="sibTrans2D1" presStyleIdx="0" presStyleCnt="7"/>
      <dgm:spPr/>
      <dgm:t>
        <a:bodyPr/>
        <a:lstStyle/>
        <a:p>
          <a:endParaRPr lang="en-IN"/>
        </a:p>
      </dgm:t>
    </dgm:pt>
    <dgm:pt modelId="{9E7494A3-0903-442E-9FFF-D9DD43F8B7A2}" type="pres">
      <dgm:prSet presAssocID="{E0EAE9E9-66D7-4C20-9A45-E866D749B0CC}" presName="connectorText" presStyleLbl="sibTrans2D1" presStyleIdx="0" presStyleCnt="7"/>
      <dgm:spPr/>
      <dgm:t>
        <a:bodyPr/>
        <a:lstStyle/>
        <a:p>
          <a:endParaRPr lang="en-IN"/>
        </a:p>
      </dgm:t>
    </dgm:pt>
    <dgm:pt modelId="{70D0A0A5-B453-493C-A326-7AEA56A35125}" type="pres">
      <dgm:prSet presAssocID="{E27370BB-C4C9-407B-93C3-351012E096FB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D7DC31F-C8F2-4498-A593-139CAAFF93E0}" type="pres">
      <dgm:prSet presAssocID="{319ECCCC-5B85-4E34-9752-38528CD4B9D0}" presName="sibTrans" presStyleLbl="sibTrans2D1" presStyleIdx="1" presStyleCnt="7"/>
      <dgm:spPr/>
      <dgm:t>
        <a:bodyPr/>
        <a:lstStyle/>
        <a:p>
          <a:endParaRPr lang="en-IN"/>
        </a:p>
      </dgm:t>
    </dgm:pt>
    <dgm:pt modelId="{F18F521D-B1DE-4767-8D39-A9995EEDFF84}" type="pres">
      <dgm:prSet presAssocID="{319ECCCC-5B85-4E34-9752-38528CD4B9D0}" presName="connectorText" presStyleLbl="sibTrans2D1" presStyleIdx="1" presStyleCnt="7"/>
      <dgm:spPr/>
      <dgm:t>
        <a:bodyPr/>
        <a:lstStyle/>
        <a:p>
          <a:endParaRPr lang="en-IN"/>
        </a:p>
      </dgm:t>
    </dgm:pt>
    <dgm:pt modelId="{6B5E8F90-2555-46EF-86D5-A65F4A30D5FF}" type="pres">
      <dgm:prSet presAssocID="{9FD20B52-9C96-4E02-8F39-42CA273F5C9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39B73F4-1A58-440A-8035-B14F8B7A6605}" type="pres">
      <dgm:prSet presAssocID="{D94189D9-9D81-447F-8C15-1C6BDB24D1C4}" presName="sibTrans" presStyleLbl="sibTrans2D1" presStyleIdx="2" presStyleCnt="7"/>
      <dgm:spPr/>
      <dgm:t>
        <a:bodyPr/>
        <a:lstStyle/>
        <a:p>
          <a:endParaRPr lang="en-IN"/>
        </a:p>
      </dgm:t>
    </dgm:pt>
    <dgm:pt modelId="{8C883304-0D2E-4C48-B21D-162989CC9D34}" type="pres">
      <dgm:prSet presAssocID="{D94189D9-9D81-447F-8C15-1C6BDB24D1C4}" presName="connectorText" presStyleLbl="sibTrans2D1" presStyleIdx="2" presStyleCnt="7"/>
      <dgm:spPr/>
      <dgm:t>
        <a:bodyPr/>
        <a:lstStyle/>
        <a:p>
          <a:endParaRPr lang="en-IN"/>
        </a:p>
      </dgm:t>
    </dgm:pt>
    <dgm:pt modelId="{C50F02CE-3103-4AAB-82CF-B5C3319ACBEC}" type="pres">
      <dgm:prSet presAssocID="{FAB3F59A-88CF-40BC-8FBE-BDC2AA5F5CB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C9BE6F5-9D13-444A-A974-692650E1650A}" type="pres">
      <dgm:prSet presAssocID="{E831B2F2-CD29-48EF-A9B5-33C6B61D1459}" presName="sibTrans" presStyleLbl="sibTrans2D1" presStyleIdx="3" presStyleCnt="7"/>
      <dgm:spPr/>
      <dgm:t>
        <a:bodyPr/>
        <a:lstStyle/>
        <a:p>
          <a:endParaRPr lang="en-IN"/>
        </a:p>
      </dgm:t>
    </dgm:pt>
    <dgm:pt modelId="{BF77FED8-A61C-4FC5-9022-31D4879CEAD4}" type="pres">
      <dgm:prSet presAssocID="{E831B2F2-CD29-48EF-A9B5-33C6B61D1459}" presName="connectorText" presStyleLbl="sibTrans2D1" presStyleIdx="3" presStyleCnt="7"/>
      <dgm:spPr/>
      <dgm:t>
        <a:bodyPr/>
        <a:lstStyle/>
        <a:p>
          <a:endParaRPr lang="en-IN"/>
        </a:p>
      </dgm:t>
    </dgm:pt>
    <dgm:pt modelId="{0665BD9B-DCF1-4DF7-9BB7-C3E47E00BC88}" type="pres">
      <dgm:prSet presAssocID="{A993AA96-E4FD-4302-A240-7B08E3855634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42F855F-6365-4BED-8863-688BC4AE6F33}" type="pres">
      <dgm:prSet presAssocID="{9ACCA9B2-C354-47E8-9FAF-070CB2F4AD7B}" presName="sibTrans" presStyleLbl="sibTrans2D1" presStyleIdx="4" presStyleCnt="7"/>
      <dgm:spPr/>
      <dgm:t>
        <a:bodyPr/>
        <a:lstStyle/>
        <a:p>
          <a:endParaRPr lang="en-IN"/>
        </a:p>
      </dgm:t>
    </dgm:pt>
    <dgm:pt modelId="{720AD031-180C-4B0C-8E9E-7605FE4B2DE8}" type="pres">
      <dgm:prSet presAssocID="{9ACCA9B2-C354-47E8-9FAF-070CB2F4AD7B}" presName="connectorText" presStyleLbl="sibTrans2D1" presStyleIdx="4" presStyleCnt="7"/>
      <dgm:spPr/>
      <dgm:t>
        <a:bodyPr/>
        <a:lstStyle/>
        <a:p>
          <a:endParaRPr lang="en-IN"/>
        </a:p>
      </dgm:t>
    </dgm:pt>
    <dgm:pt modelId="{F9654AC6-1DC2-430A-932E-3924567E5AC5}" type="pres">
      <dgm:prSet presAssocID="{F88113BC-6B14-456E-836F-1C088D671081}" presName="node" presStyleLbl="node1" presStyleIdx="5" presStyleCnt="8">
        <dgm:presLayoutVars>
          <dgm:bulletEnabled val="1"/>
        </dgm:presLayoutVars>
      </dgm:prSet>
      <dgm:spPr>
        <a:prstGeom prst="downArrow">
          <a:avLst/>
        </a:prstGeom>
      </dgm:spPr>
      <dgm:t>
        <a:bodyPr/>
        <a:lstStyle/>
        <a:p>
          <a:endParaRPr lang="en-IN"/>
        </a:p>
      </dgm:t>
    </dgm:pt>
    <dgm:pt modelId="{42ED1F11-2238-44CC-A6D7-82C578DAFC2B}" type="pres">
      <dgm:prSet presAssocID="{71A31D48-5F67-4F1E-AD44-43505A8AD3FC}" presName="sibTrans" presStyleLbl="sibTrans2D1" presStyleIdx="5" presStyleCnt="7"/>
      <dgm:spPr/>
      <dgm:t>
        <a:bodyPr/>
        <a:lstStyle/>
        <a:p>
          <a:endParaRPr lang="en-IN"/>
        </a:p>
      </dgm:t>
    </dgm:pt>
    <dgm:pt modelId="{C8E781C9-F56C-4E3C-9D0D-1354D9C23932}" type="pres">
      <dgm:prSet presAssocID="{71A31D48-5F67-4F1E-AD44-43505A8AD3FC}" presName="connectorText" presStyleLbl="sibTrans2D1" presStyleIdx="5" presStyleCnt="7"/>
      <dgm:spPr/>
      <dgm:t>
        <a:bodyPr/>
        <a:lstStyle/>
        <a:p>
          <a:endParaRPr lang="en-IN"/>
        </a:p>
      </dgm:t>
    </dgm:pt>
    <dgm:pt modelId="{F1AA855B-3F21-487B-AE8E-071598D3AA6A}" type="pres">
      <dgm:prSet presAssocID="{960D2D6B-B5CD-4ED3-8D20-4C987D9667D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451DE2D-3333-4F68-BD02-DE7278D6CE6D}" type="pres">
      <dgm:prSet presAssocID="{4F6E30BA-CB70-4F11-A34D-A835691FDB48}" presName="sibTrans" presStyleLbl="sibTrans2D1" presStyleIdx="6" presStyleCnt="7"/>
      <dgm:spPr/>
      <dgm:t>
        <a:bodyPr/>
        <a:lstStyle/>
        <a:p>
          <a:endParaRPr lang="en-IN"/>
        </a:p>
      </dgm:t>
    </dgm:pt>
    <dgm:pt modelId="{5BE983C5-38FF-4B22-ACCE-61E5DD4E26C0}" type="pres">
      <dgm:prSet presAssocID="{4F6E30BA-CB70-4F11-A34D-A835691FDB48}" presName="connectorText" presStyleLbl="sibTrans2D1" presStyleIdx="6" presStyleCnt="7"/>
      <dgm:spPr/>
      <dgm:t>
        <a:bodyPr/>
        <a:lstStyle/>
        <a:p>
          <a:endParaRPr lang="en-IN"/>
        </a:p>
      </dgm:t>
    </dgm:pt>
    <dgm:pt modelId="{3A8D8033-8EF4-460F-AE2E-F1E6480E058D}" type="pres">
      <dgm:prSet presAssocID="{A4E66AD1-8A92-42A8-94ED-2E07B853657B}" presName="node" presStyleLbl="node1" presStyleIdx="7" presStyleCnt="8" custScaleX="306561">
        <dgm:presLayoutVars>
          <dgm:bulletEnabled val="1"/>
        </dgm:presLayoutVars>
      </dgm:prSet>
      <dgm:spPr>
        <a:prstGeom prst="downArrow">
          <a:avLst/>
        </a:prstGeom>
      </dgm:spPr>
      <dgm:t>
        <a:bodyPr/>
        <a:lstStyle/>
        <a:p>
          <a:endParaRPr lang="en-IN"/>
        </a:p>
      </dgm:t>
    </dgm:pt>
  </dgm:ptLst>
  <dgm:cxnLst>
    <dgm:cxn modelId="{DA33CC11-928A-4F77-94E2-B4A687A7D85B}" srcId="{4AD31935-E97A-47BD-B3C0-2ABC4E4F7224}" destId="{A4E66AD1-8A92-42A8-94ED-2E07B853657B}" srcOrd="7" destOrd="0" parTransId="{1767BA9E-B41A-4F68-8810-618EB31DB20B}" sibTransId="{468BA26A-FF0A-4B5D-B625-74CA22DB4BC1}"/>
    <dgm:cxn modelId="{8400557A-3DD6-489B-864D-F5622B5E0305}" type="presOf" srcId="{9ACCA9B2-C354-47E8-9FAF-070CB2F4AD7B}" destId="{742F855F-6365-4BED-8863-688BC4AE6F33}" srcOrd="0" destOrd="0" presId="urn:microsoft.com/office/officeart/2005/8/layout/process5"/>
    <dgm:cxn modelId="{75C84CD4-CA10-47D7-AF59-97F6D0DD8862}" type="presOf" srcId="{A993AA96-E4FD-4302-A240-7B08E3855634}" destId="{0665BD9B-DCF1-4DF7-9BB7-C3E47E00BC88}" srcOrd="0" destOrd="0" presId="urn:microsoft.com/office/officeart/2005/8/layout/process5"/>
    <dgm:cxn modelId="{17AF5C54-6ECF-4248-896F-A54127A1A259}" type="presOf" srcId="{E0EAE9E9-66D7-4C20-9A45-E866D749B0CC}" destId="{99B8DD58-E73C-480F-8B71-3B4AC8F26D0C}" srcOrd="0" destOrd="0" presId="urn:microsoft.com/office/officeart/2005/8/layout/process5"/>
    <dgm:cxn modelId="{9CACAB83-C6DA-4120-8CCE-A1EEC639C588}" srcId="{4AD31935-E97A-47BD-B3C0-2ABC4E4F7224}" destId="{A993AA96-E4FD-4302-A240-7B08E3855634}" srcOrd="4" destOrd="0" parTransId="{BE54AF4E-2467-463E-B37E-CB318DE8D274}" sibTransId="{9ACCA9B2-C354-47E8-9FAF-070CB2F4AD7B}"/>
    <dgm:cxn modelId="{7CB2F4B6-D576-4F05-9BFE-7F5563CDEC26}" type="presOf" srcId="{4F6E30BA-CB70-4F11-A34D-A835691FDB48}" destId="{E451DE2D-3333-4F68-BD02-DE7278D6CE6D}" srcOrd="0" destOrd="0" presId="urn:microsoft.com/office/officeart/2005/8/layout/process5"/>
    <dgm:cxn modelId="{1BB32099-8E90-400D-BA5B-CC0A28F8F1BB}" type="presOf" srcId="{E831B2F2-CD29-48EF-A9B5-33C6B61D1459}" destId="{6C9BE6F5-9D13-444A-A974-692650E1650A}" srcOrd="0" destOrd="0" presId="urn:microsoft.com/office/officeart/2005/8/layout/process5"/>
    <dgm:cxn modelId="{4F13C718-FF24-4D03-AC47-471F16497F64}" type="presOf" srcId="{9FD20B52-9C96-4E02-8F39-42CA273F5C96}" destId="{6B5E8F90-2555-46EF-86D5-A65F4A30D5FF}" srcOrd="0" destOrd="0" presId="urn:microsoft.com/office/officeart/2005/8/layout/process5"/>
    <dgm:cxn modelId="{2067CEDB-9E02-4D92-9BCF-F608AA5DBFC0}" type="presOf" srcId="{4AD31935-E97A-47BD-B3C0-2ABC4E4F7224}" destId="{D3670A1E-A5F8-4FB6-8653-0FC7CF813D10}" srcOrd="0" destOrd="0" presId="urn:microsoft.com/office/officeart/2005/8/layout/process5"/>
    <dgm:cxn modelId="{62F7BCD5-9806-4996-B955-F1BE14238448}" type="presOf" srcId="{9ACCA9B2-C354-47E8-9FAF-070CB2F4AD7B}" destId="{720AD031-180C-4B0C-8E9E-7605FE4B2DE8}" srcOrd="1" destOrd="0" presId="urn:microsoft.com/office/officeart/2005/8/layout/process5"/>
    <dgm:cxn modelId="{E2880BED-5887-4B56-9F2B-AE86BB86D0AE}" srcId="{4AD31935-E97A-47BD-B3C0-2ABC4E4F7224}" destId="{960D2D6B-B5CD-4ED3-8D20-4C987D9667DB}" srcOrd="6" destOrd="0" parTransId="{04E7445C-B70C-47E3-BDAC-0EF17C34A2D1}" sibTransId="{4F6E30BA-CB70-4F11-A34D-A835691FDB48}"/>
    <dgm:cxn modelId="{1A658AA2-4694-405B-9E10-6D7FCA959F6A}" type="presOf" srcId="{319ECCCC-5B85-4E34-9752-38528CD4B9D0}" destId="{F18F521D-B1DE-4767-8D39-A9995EEDFF84}" srcOrd="1" destOrd="0" presId="urn:microsoft.com/office/officeart/2005/8/layout/process5"/>
    <dgm:cxn modelId="{2D1408D4-D9EE-4012-A2F5-F1875458075C}" srcId="{4AD31935-E97A-47BD-B3C0-2ABC4E4F7224}" destId="{E27370BB-C4C9-407B-93C3-351012E096FB}" srcOrd="1" destOrd="0" parTransId="{DCD1135E-4434-48F9-82A2-D0093B4E3DC2}" sibTransId="{319ECCCC-5B85-4E34-9752-38528CD4B9D0}"/>
    <dgm:cxn modelId="{8FB7D58A-D877-4113-A89D-62849D2C7B17}" type="presOf" srcId="{71A31D48-5F67-4F1E-AD44-43505A8AD3FC}" destId="{C8E781C9-F56C-4E3C-9D0D-1354D9C23932}" srcOrd="1" destOrd="0" presId="urn:microsoft.com/office/officeart/2005/8/layout/process5"/>
    <dgm:cxn modelId="{0D6688E6-D417-4145-B6FA-D43D8A49F5FF}" srcId="{4AD31935-E97A-47BD-B3C0-2ABC4E4F7224}" destId="{44EF71B1-D8A0-44BB-B584-46E2CFA5787D}" srcOrd="0" destOrd="0" parTransId="{22A7B1EC-2EC0-4E6F-A01D-504F3053712B}" sibTransId="{E0EAE9E9-66D7-4C20-9A45-E866D749B0CC}"/>
    <dgm:cxn modelId="{E3C2478B-CB33-4F68-A843-D959873EECB0}" type="presOf" srcId="{FAB3F59A-88CF-40BC-8FBE-BDC2AA5F5CB5}" destId="{C50F02CE-3103-4AAB-82CF-B5C3319ACBEC}" srcOrd="0" destOrd="0" presId="urn:microsoft.com/office/officeart/2005/8/layout/process5"/>
    <dgm:cxn modelId="{FBBBF5EA-88B5-47D3-A861-A23A7990A689}" type="presOf" srcId="{44EF71B1-D8A0-44BB-B584-46E2CFA5787D}" destId="{13E9BB67-3310-435E-8C1B-5F6896BA329F}" srcOrd="0" destOrd="0" presId="urn:microsoft.com/office/officeart/2005/8/layout/process5"/>
    <dgm:cxn modelId="{188A9D08-6A21-44D5-89AF-0D1DBAF04EB6}" type="presOf" srcId="{960D2D6B-B5CD-4ED3-8D20-4C987D9667DB}" destId="{F1AA855B-3F21-487B-AE8E-071598D3AA6A}" srcOrd="0" destOrd="0" presId="urn:microsoft.com/office/officeart/2005/8/layout/process5"/>
    <dgm:cxn modelId="{C5FCCE5D-9638-4331-A43D-4B7D5392A75F}" type="presOf" srcId="{E831B2F2-CD29-48EF-A9B5-33C6B61D1459}" destId="{BF77FED8-A61C-4FC5-9022-31D4879CEAD4}" srcOrd="1" destOrd="0" presId="urn:microsoft.com/office/officeart/2005/8/layout/process5"/>
    <dgm:cxn modelId="{4DD8B503-7F36-4E0D-86D6-0435DEEED46E}" srcId="{4AD31935-E97A-47BD-B3C0-2ABC4E4F7224}" destId="{FAB3F59A-88CF-40BC-8FBE-BDC2AA5F5CB5}" srcOrd="3" destOrd="0" parTransId="{0E7C4C0F-0353-4A81-8B72-147E8D57B540}" sibTransId="{E831B2F2-CD29-48EF-A9B5-33C6B61D1459}"/>
    <dgm:cxn modelId="{B705A240-A62C-4ABA-AA75-CF842B3AEBAD}" type="presOf" srcId="{F88113BC-6B14-456E-836F-1C088D671081}" destId="{F9654AC6-1DC2-430A-932E-3924567E5AC5}" srcOrd="0" destOrd="0" presId="urn:microsoft.com/office/officeart/2005/8/layout/process5"/>
    <dgm:cxn modelId="{35E9B77F-EB3C-4FC3-91BF-4411E9C5FD46}" type="presOf" srcId="{D94189D9-9D81-447F-8C15-1C6BDB24D1C4}" destId="{339B73F4-1A58-440A-8035-B14F8B7A6605}" srcOrd="0" destOrd="0" presId="urn:microsoft.com/office/officeart/2005/8/layout/process5"/>
    <dgm:cxn modelId="{4656148A-B157-4B31-86E5-A25352A1616F}" type="presOf" srcId="{E0EAE9E9-66D7-4C20-9A45-E866D749B0CC}" destId="{9E7494A3-0903-442E-9FFF-D9DD43F8B7A2}" srcOrd="1" destOrd="0" presId="urn:microsoft.com/office/officeart/2005/8/layout/process5"/>
    <dgm:cxn modelId="{29C2A4CD-16C1-4F87-B8F2-16B8F6BBFEDB}" type="presOf" srcId="{A4E66AD1-8A92-42A8-94ED-2E07B853657B}" destId="{3A8D8033-8EF4-460F-AE2E-F1E6480E058D}" srcOrd="0" destOrd="0" presId="urn:microsoft.com/office/officeart/2005/8/layout/process5"/>
    <dgm:cxn modelId="{291AFEB2-6056-4B54-80A5-604D742A22AC}" type="presOf" srcId="{D94189D9-9D81-447F-8C15-1C6BDB24D1C4}" destId="{8C883304-0D2E-4C48-B21D-162989CC9D34}" srcOrd="1" destOrd="0" presId="urn:microsoft.com/office/officeart/2005/8/layout/process5"/>
    <dgm:cxn modelId="{E810E093-DBEF-40A1-8A46-27B9F0B5A6DE}" type="presOf" srcId="{319ECCCC-5B85-4E34-9752-38528CD4B9D0}" destId="{2D7DC31F-C8F2-4498-A593-139CAAFF93E0}" srcOrd="0" destOrd="0" presId="urn:microsoft.com/office/officeart/2005/8/layout/process5"/>
    <dgm:cxn modelId="{BE6188A3-294B-40AB-911B-1618555C7EF7}" type="presOf" srcId="{E27370BB-C4C9-407B-93C3-351012E096FB}" destId="{70D0A0A5-B453-493C-A326-7AEA56A35125}" srcOrd="0" destOrd="0" presId="urn:microsoft.com/office/officeart/2005/8/layout/process5"/>
    <dgm:cxn modelId="{DE991A1D-BEF0-4AA6-9823-3CA2911FE1A1}" type="presOf" srcId="{71A31D48-5F67-4F1E-AD44-43505A8AD3FC}" destId="{42ED1F11-2238-44CC-A6D7-82C578DAFC2B}" srcOrd="0" destOrd="0" presId="urn:microsoft.com/office/officeart/2005/8/layout/process5"/>
    <dgm:cxn modelId="{92FA74CE-0997-4271-B2B5-15287344C9FE}" type="presOf" srcId="{4F6E30BA-CB70-4F11-A34D-A835691FDB48}" destId="{5BE983C5-38FF-4B22-ACCE-61E5DD4E26C0}" srcOrd="1" destOrd="0" presId="urn:microsoft.com/office/officeart/2005/8/layout/process5"/>
    <dgm:cxn modelId="{72E272E8-DCDA-45CB-A922-B31F8CC44708}" srcId="{4AD31935-E97A-47BD-B3C0-2ABC4E4F7224}" destId="{9FD20B52-9C96-4E02-8F39-42CA273F5C96}" srcOrd="2" destOrd="0" parTransId="{5804E814-518E-4834-9E69-7159E1579447}" sibTransId="{D94189D9-9D81-447F-8C15-1C6BDB24D1C4}"/>
    <dgm:cxn modelId="{F1FBD2A5-515E-4575-AA6C-F152AFDC8389}" srcId="{4AD31935-E97A-47BD-B3C0-2ABC4E4F7224}" destId="{F88113BC-6B14-456E-836F-1C088D671081}" srcOrd="5" destOrd="0" parTransId="{CE862EEA-3965-4B9A-BF9E-D36FFEE6B2FC}" sibTransId="{71A31D48-5F67-4F1E-AD44-43505A8AD3FC}"/>
    <dgm:cxn modelId="{8C61A95D-CBC5-4FD9-840B-2A4F0B70761B}" type="presParOf" srcId="{D3670A1E-A5F8-4FB6-8653-0FC7CF813D10}" destId="{13E9BB67-3310-435E-8C1B-5F6896BA329F}" srcOrd="0" destOrd="0" presId="urn:microsoft.com/office/officeart/2005/8/layout/process5"/>
    <dgm:cxn modelId="{E96D70C9-D182-4414-9773-5CA527D494E4}" type="presParOf" srcId="{D3670A1E-A5F8-4FB6-8653-0FC7CF813D10}" destId="{99B8DD58-E73C-480F-8B71-3B4AC8F26D0C}" srcOrd="1" destOrd="0" presId="urn:microsoft.com/office/officeart/2005/8/layout/process5"/>
    <dgm:cxn modelId="{0CEC958F-3132-4A40-8277-41675AFE8C0E}" type="presParOf" srcId="{99B8DD58-E73C-480F-8B71-3B4AC8F26D0C}" destId="{9E7494A3-0903-442E-9FFF-D9DD43F8B7A2}" srcOrd="0" destOrd="0" presId="urn:microsoft.com/office/officeart/2005/8/layout/process5"/>
    <dgm:cxn modelId="{4704830A-3203-46A9-AECF-D330C2E9D551}" type="presParOf" srcId="{D3670A1E-A5F8-4FB6-8653-0FC7CF813D10}" destId="{70D0A0A5-B453-493C-A326-7AEA56A35125}" srcOrd="2" destOrd="0" presId="urn:microsoft.com/office/officeart/2005/8/layout/process5"/>
    <dgm:cxn modelId="{0FF9FB1E-B65D-42D2-91EB-5EE4715E2734}" type="presParOf" srcId="{D3670A1E-A5F8-4FB6-8653-0FC7CF813D10}" destId="{2D7DC31F-C8F2-4498-A593-139CAAFF93E0}" srcOrd="3" destOrd="0" presId="urn:microsoft.com/office/officeart/2005/8/layout/process5"/>
    <dgm:cxn modelId="{A4D43450-FCBA-4F26-9162-E52CE7070DD2}" type="presParOf" srcId="{2D7DC31F-C8F2-4498-A593-139CAAFF93E0}" destId="{F18F521D-B1DE-4767-8D39-A9995EEDFF84}" srcOrd="0" destOrd="0" presId="urn:microsoft.com/office/officeart/2005/8/layout/process5"/>
    <dgm:cxn modelId="{A65F530F-54C2-461C-B2FE-19F5AD887336}" type="presParOf" srcId="{D3670A1E-A5F8-4FB6-8653-0FC7CF813D10}" destId="{6B5E8F90-2555-46EF-86D5-A65F4A30D5FF}" srcOrd="4" destOrd="0" presId="urn:microsoft.com/office/officeart/2005/8/layout/process5"/>
    <dgm:cxn modelId="{4F132C9A-A6EE-46F1-B802-7CC8B90274DA}" type="presParOf" srcId="{D3670A1E-A5F8-4FB6-8653-0FC7CF813D10}" destId="{339B73F4-1A58-440A-8035-B14F8B7A6605}" srcOrd="5" destOrd="0" presId="urn:microsoft.com/office/officeart/2005/8/layout/process5"/>
    <dgm:cxn modelId="{031C8048-A3DC-4A76-9233-91D98D2B6E9A}" type="presParOf" srcId="{339B73F4-1A58-440A-8035-B14F8B7A6605}" destId="{8C883304-0D2E-4C48-B21D-162989CC9D34}" srcOrd="0" destOrd="0" presId="urn:microsoft.com/office/officeart/2005/8/layout/process5"/>
    <dgm:cxn modelId="{9680CD03-53F8-439D-8D1E-D4D94E33EB9E}" type="presParOf" srcId="{D3670A1E-A5F8-4FB6-8653-0FC7CF813D10}" destId="{C50F02CE-3103-4AAB-82CF-B5C3319ACBEC}" srcOrd="6" destOrd="0" presId="urn:microsoft.com/office/officeart/2005/8/layout/process5"/>
    <dgm:cxn modelId="{FA312C61-1C42-4266-AC31-A82D69B2583E}" type="presParOf" srcId="{D3670A1E-A5F8-4FB6-8653-0FC7CF813D10}" destId="{6C9BE6F5-9D13-444A-A974-692650E1650A}" srcOrd="7" destOrd="0" presId="urn:microsoft.com/office/officeart/2005/8/layout/process5"/>
    <dgm:cxn modelId="{BC8A589D-E776-4661-BC0D-FE96C67B2819}" type="presParOf" srcId="{6C9BE6F5-9D13-444A-A974-692650E1650A}" destId="{BF77FED8-A61C-4FC5-9022-31D4879CEAD4}" srcOrd="0" destOrd="0" presId="urn:microsoft.com/office/officeart/2005/8/layout/process5"/>
    <dgm:cxn modelId="{90AC7793-7953-43CA-8799-520ADD597C80}" type="presParOf" srcId="{D3670A1E-A5F8-4FB6-8653-0FC7CF813D10}" destId="{0665BD9B-DCF1-4DF7-9BB7-C3E47E00BC88}" srcOrd="8" destOrd="0" presId="urn:microsoft.com/office/officeart/2005/8/layout/process5"/>
    <dgm:cxn modelId="{E66FABCE-26E2-41CE-8968-2758D7077C0C}" type="presParOf" srcId="{D3670A1E-A5F8-4FB6-8653-0FC7CF813D10}" destId="{742F855F-6365-4BED-8863-688BC4AE6F33}" srcOrd="9" destOrd="0" presId="urn:microsoft.com/office/officeart/2005/8/layout/process5"/>
    <dgm:cxn modelId="{5E35A5B6-858B-4D1F-BEB3-F1AC93408458}" type="presParOf" srcId="{742F855F-6365-4BED-8863-688BC4AE6F33}" destId="{720AD031-180C-4B0C-8E9E-7605FE4B2DE8}" srcOrd="0" destOrd="0" presId="urn:microsoft.com/office/officeart/2005/8/layout/process5"/>
    <dgm:cxn modelId="{3833C969-DBD0-4620-8ACD-FC7A282A8F49}" type="presParOf" srcId="{D3670A1E-A5F8-4FB6-8653-0FC7CF813D10}" destId="{F9654AC6-1DC2-430A-932E-3924567E5AC5}" srcOrd="10" destOrd="0" presId="urn:microsoft.com/office/officeart/2005/8/layout/process5"/>
    <dgm:cxn modelId="{DD698553-4D2E-4117-AF43-1EE88D315543}" type="presParOf" srcId="{D3670A1E-A5F8-4FB6-8653-0FC7CF813D10}" destId="{42ED1F11-2238-44CC-A6D7-82C578DAFC2B}" srcOrd="11" destOrd="0" presId="urn:microsoft.com/office/officeart/2005/8/layout/process5"/>
    <dgm:cxn modelId="{EB62159A-D662-4BE8-8BCC-C42E15B3A30B}" type="presParOf" srcId="{42ED1F11-2238-44CC-A6D7-82C578DAFC2B}" destId="{C8E781C9-F56C-4E3C-9D0D-1354D9C23932}" srcOrd="0" destOrd="0" presId="urn:microsoft.com/office/officeart/2005/8/layout/process5"/>
    <dgm:cxn modelId="{0CCB2465-021A-4F1E-8882-5E5202CFAF0B}" type="presParOf" srcId="{D3670A1E-A5F8-4FB6-8653-0FC7CF813D10}" destId="{F1AA855B-3F21-487B-AE8E-071598D3AA6A}" srcOrd="12" destOrd="0" presId="urn:microsoft.com/office/officeart/2005/8/layout/process5"/>
    <dgm:cxn modelId="{A5D86C92-00CE-4B5F-B821-034667C358EB}" type="presParOf" srcId="{D3670A1E-A5F8-4FB6-8653-0FC7CF813D10}" destId="{E451DE2D-3333-4F68-BD02-DE7278D6CE6D}" srcOrd="13" destOrd="0" presId="urn:microsoft.com/office/officeart/2005/8/layout/process5"/>
    <dgm:cxn modelId="{76A0CD69-21AA-41E0-8BC8-371E51CA0D5A}" type="presParOf" srcId="{E451DE2D-3333-4F68-BD02-DE7278D6CE6D}" destId="{5BE983C5-38FF-4B22-ACCE-61E5DD4E26C0}" srcOrd="0" destOrd="0" presId="urn:microsoft.com/office/officeart/2005/8/layout/process5"/>
    <dgm:cxn modelId="{13F33A93-2251-44E5-9963-69CA53BE634B}" type="presParOf" srcId="{D3670A1E-A5F8-4FB6-8653-0FC7CF813D10}" destId="{3A8D8033-8EF4-460F-AE2E-F1E6480E058D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0B6C85-7618-4CDD-8243-6FC6C6B35D1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3E73B9C-C825-4ACF-B63C-11DBB4784591}">
      <dgm:prSet phldrT="[Text]"/>
      <dgm:spPr/>
      <dgm:t>
        <a:bodyPr/>
        <a:lstStyle/>
        <a:p>
          <a:r>
            <a:rPr lang="en-US" dirty="0" smtClean="0"/>
            <a:t>Profuse watery diarrhea</a:t>
          </a:r>
          <a:endParaRPr lang="en-IN" dirty="0"/>
        </a:p>
      </dgm:t>
    </dgm:pt>
    <dgm:pt modelId="{9FCDBE7B-A303-4F28-BE72-D36924A16486}" type="parTrans" cxnId="{B3FA3A9C-340A-4954-8AE2-A283CA8036DD}">
      <dgm:prSet/>
      <dgm:spPr/>
      <dgm:t>
        <a:bodyPr/>
        <a:lstStyle/>
        <a:p>
          <a:endParaRPr lang="en-IN"/>
        </a:p>
      </dgm:t>
    </dgm:pt>
    <dgm:pt modelId="{449523E8-E579-4A5E-9C78-05ED894736C6}" type="sibTrans" cxnId="{B3FA3A9C-340A-4954-8AE2-A283CA8036DD}">
      <dgm:prSet/>
      <dgm:spPr/>
      <dgm:t>
        <a:bodyPr/>
        <a:lstStyle/>
        <a:p>
          <a:endParaRPr lang="en-IN"/>
        </a:p>
      </dgm:t>
    </dgm:pt>
    <dgm:pt modelId="{D31E703F-F30A-49FB-80A2-59045687F45E}">
      <dgm:prSet phldrT="[Text]"/>
      <dgm:spPr/>
      <dgm:t>
        <a:bodyPr/>
        <a:lstStyle/>
        <a:p>
          <a:r>
            <a:rPr lang="en-US" dirty="0" smtClean="0"/>
            <a:t>Dehydration</a:t>
          </a:r>
          <a:endParaRPr lang="en-IN" dirty="0"/>
        </a:p>
      </dgm:t>
    </dgm:pt>
    <dgm:pt modelId="{B2106AAF-E6AD-48AD-A9FF-539E40C28EB6}" type="parTrans" cxnId="{438CA4DC-BBCF-4EB2-932C-4AD507B8D47D}">
      <dgm:prSet/>
      <dgm:spPr/>
      <dgm:t>
        <a:bodyPr/>
        <a:lstStyle/>
        <a:p>
          <a:endParaRPr lang="en-IN"/>
        </a:p>
      </dgm:t>
    </dgm:pt>
    <dgm:pt modelId="{1FAF06FC-836C-4A5C-AB45-DCFBC9E680F8}" type="sibTrans" cxnId="{438CA4DC-BBCF-4EB2-932C-4AD507B8D47D}">
      <dgm:prSet/>
      <dgm:spPr/>
      <dgm:t>
        <a:bodyPr/>
        <a:lstStyle/>
        <a:p>
          <a:endParaRPr lang="en-IN"/>
        </a:p>
      </dgm:t>
    </dgm:pt>
    <dgm:pt modelId="{A884DA34-5253-47FB-B1B7-361176B53206}">
      <dgm:prSet phldrT="[Text]"/>
      <dgm:spPr/>
      <dgm:t>
        <a:bodyPr/>
        <a:lstStyle/>
        <a:p>
          <a:r>
            <a:rPr lang="en-US" dirty="0" smtClean="0"/>
            <a:t>Wt . loss</a:t>
          </a:r>
          <a:endParaRPr lang="en-IN" dirty="0"/>
        </a:p>
      </dgm:t>
    </dgm:pt>
    <dgm:pt modelId="{D7CA30D4-7A22-4C09-AAC3-CA59F077CB27}" type="parTrans" cxnId="{4C454A28-8B51-4CF8-8D59-912BD8ADF372}">
      <dgm:prSet/>
      <dgm:spPr/>
      <dgm:t>
        <a:bodyPr/>
        <a:lstStyle/>
        <a:p>
          <a:endParaRPr lang="en-IN"/>
        </a:p>
      </dgm:t>
    </dgm:pt>
    <dgm:pt modelId="{49791B92-9EF6-43D8-B696-B5D5E1903FDB}" type="sibTrans" cxnId="{4C454A28-8B51-4CF8-8D59-912BD8ADF372}">
      <dgm:prSet/>
      <dgm:spPr/>
      <dgm:t>
        <a:bodyPr/>
        <a:lstStyle/>
        <a:p>
          <a:endParaRPr lang="en-IN"/>
        </a:p>
      </dgm:t>
    </dgm:pt>
    <dgm:pt modelId="{E48CCB32-607B-4AA4-BB59-CB42F58C033F}">
      <dgm:prSet/>
      <dgm:spPr/>
      <dgm:t>
        <a:bodyPr/>
        <a:lstStyle/>
        <a:p>
          <a:r>
            <a:rPr lang="en-US" dirty="0" smtClean="0"/>
            <a:t>Sub mandibular edema</a:t>
          </a:r>
          <a:endParaRPr lang="en-IN" dirty="0"/>
        </a:p>
      </dgm:t>
    </dgm:pt>
    <dgm:pt modelId="{56511484-9078-4D9E-8569-667515225162}" type="parTrans" cxnId="{D6A25FC4-505F-4312-838F-5EDF1ADF77F8}">
      <dgm:prSet/>
      <dgm:spPr/>
    </dgm:pt>
    <dgm:pt modelId="{8C939739-6DCA-458E-8D5A-5F10082F51E7}" type="sibTrans" cxnId="{D6A25FC4-505F-4312-838F-5EDF1ADF77F8}">
      <dgm:prSet/>
      <dgm:spPr/>
    </dgm:pt>
    <dgm:pt modelId="{9D3476D3-A5E1-4827-BDEF-6F9F41EF45C1}" type="pres">
      <dgm:prSet presAssocID="{060B6C85-7618-4CDD-8243-6FC6C6B35D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40C6B8F-F51E-4B88-9964-AA5E272E36AB}" type="pres">
      <dgm:prSet presAssocID="{B3E73B9C-C825-4ACF-B63C-11DBB4784591}" presName="parentLin" presStyleCnt="0"/>
      <dgm:spPr/>
    </dgm:pt>
    <dgm:pt modelId="{C336834E-6281-4AC7-A681-5D2EE9F24A0C}" type="pres">
      <dgm:prSet presAssocID="{B3E73B9C-C825-4ACF-B63C-11DBB4784591}" presName="parentLeftMargin" presStyleLbl="node1" presStyleIdx="0" presStyleCnt="4"/>
      <dgm:spPr/>
      <dgm:t>
        <a:bodyPr/>
        <a:lstStyle/>
        <a:p>
          <a:endParaRPr lang="en-IN"/>
        </a:p>
      </dgm:t>
    </dgm:pt>
    <dgm:pt modelId="{AFD146F5-96C7-4DC5-90AC-E00B48539914}" type="pres">
      <dgm:prSet presAssocID="{B3E73B9C-C825-4ACF-B63C-11DBB478459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3E56BFD-FF42-424D-8F13-3E64DE8D4A40}" type="pres">
      <dgm:prSet presAssocID="{B3E73B9C-C825-4ACF-B63C-11DBB4784591}" presName="negativeSpace" presStyleCnt="0"/>
      <dgm:spPr/>
    </dgm:pt>
    <dgm:pt modelId="{7C0B6B69-B455-40C6-87A3-0528426954A8}" type="pres">
      <dgm:prSet presAssocID="{B3E73B9C-C825-4ACF-B63C-11DBB4784591}" presName="childText" presStyleLbl="conFgAcc1" presStyleIdx="0" presStyleCnt="4">
        <dgm:presLayoutVars>
          <dgm:bulletEnabled val="1"/>
        </dgm:presLayoutVars>
      </dgm:prSet>
      <dgm:spPr/>
    </dgm:pt>
    <dgm:pt modelId="{2319880A-5E5E-4162-8A9E-0B248C870035}" type="pres">
      <dgm:prSet presAssocID="{449523E8-E579-4A5E-9C78-05ED894736C6}" presName="spaceBetweenRectangles" presStyleCnt="0"/>
      <dgm:spPr/>
    </dgm:pt>
    <dgm:pt modelId="{3D6D8827-C46B-43BE-A6C4-51A580245D92}" type="pres">
      <dgm:prSet presAssocID="{D31E703F-F30A-49FB-80A2-59045687F45E}" presName="parentLin" presStyleCnt="0"/>
      <dgm:spPr/>
    </dgm:pt>
    <dgm:pt modelId="{8680E055-E93D-4E69-9A9A-C5B2B2FD2688}" type="pres">
      <dgm:prSet presAssocID="{D31E703F-F30A-49FB-80A2-59045687F45E}" presName="parentLeftMargin" presStyleLbl="node1" presStyleIdx="0" presStyleCnt="4"/>
      <dgm:spPr/>
      <dgm:t>
        <a:bodyPr/>
        <a:lstStyle/>
        <a:p>
          <a:endParaRPr lang="en-IN"/>
        </a:p>
      </dgm:t>
    </dgm:pt>
    <dgm:pt modelId="{638FAD15-4572-4A60-98B7-6EAD1C5A528D}" type="pres">
      <dgm:prSet presAssocID="{D31E703F-F30A-49FB-80A2-59045687F45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1B6CD4D-42CA-42FB-A98D-19B9FD0F8FED}" type="pres">
      <dgm:prSet presAssocID="{D31E703F-F30A-49FB-80A2-59045687F45E}" presName="negativeSpace" presStyleCnt="0"/>
      <dgm:spPr/>
    </dgm:pt>
    <dgm:pt modelId="{00A78C30-E800-411C-B786-946A485992A5}" type="pres">
      <dgm:prSet presAssocID="{D31E703F-F30A-49FB-80A2-59045687F45E}" presName="childText" presStyleLbl="conFgAcc1" presStyleIdx="1" presStyleCnt="4">
        <dgm:presLayoutVars>
          <dgm:bulletEnabled val="1"/>
        </dgm:presLayoutVars>
      </dgm:prSet>
      <dgm:spPr/>
    </dgm:pt>
    <dgm:pt modelId="{4820D893-98B8-49F7-9B72-D58539F30425}" type="pres">
      <dgm:prSet presAssocID="{1FAF06FC-836C-4A5C-AB45-DCFBC9E680F8}" presName="spaceBetweenRectangles" presStyleCnt="0"/>
      <dgm:spPr/>
    </dgm:pt>
    <dgm:pt modelId="{FF02D09F-6F65-4274-B42C-C64503E4EEE6}" type="pres">
      <dgm:prSet presAssocID="{A884DA34-5253-47FB-B1B7-361176B53206}" presName="parentLin" presStyleCnt="0"/>
      <dgm:spPr/>
    </dgm:pt>
    <dgm:pt modelId="{3343F105-9ACA-4B3D-9A45-C49DFF6FA375}" type="pres">
      <dgm:prSet presAssocID="{A884DA34-5253-47FB-B1B7-361176B53206}" presName="parentLeftMargin" presStyleLbl="node1" presStyleIdx="1" presStyleCnt="4"/>
      <dgm:spPr/>
      <dgm:t>
        <a:bodyPr/>
        <a:lstStyle/>
        <a:p>
          <a:endParaRPr lang="en-IN"/>
        </a:p>
      </dgm:t>
    </dgm:pt>
    <dgm:pt modelId="{84387765-FBC8-4293-817E-5EB0AB0E8474}" type="pres">
      <dgm:prSet presAssocID="{A884DA34-5253-47FB-B1B7-361176B5320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C5AB7A3-D1F6-4222-AF88-0D0914B4648C}" type="pres">
      <dgm:prSet presAssocID="{A884DA34-5253-47FB-B1B7-361176B53206}" presName="negativeSpace" presStyleCnt="0"/>
      <dgm:spPr/>
    </dgm:pt>
    <dgm:pt modelId="{1E13BB25-B78D-40BA-BB7B-1EFE814413E9}" type="pres">
      <dgm:prSet presAssocID="{A884DA34-5253-47FB-B1B7-361176B53206}" presName="childText" presStyleLbl="conFgAcc1" presStyleIdx="2" presStyleCnt="4">
        <dgm:presLayoutVars>
          <dgm:bulletEnabled val="1"/>
        </dgm:presLayoutVars>
      </dgm:prSet>
      <dgm:spPr/>
    </dgm:pt>
    <dgm:pt modelId="{4584B3E5-A74F-4C75-8C3E-758CF26FDDCE}" type="pres">
      <dgm:prSet presAssocID="{49791B92-9EF6-43D8-B696-B5D5E1903FDB}" presName="spaceBetweenRectangles" presStyleCnt="0"/>
      <dgm:spPr/>
    </dgm:pt>
    <dgm:pt modelId="{60026A52-CB2B-40EB-BFB1-338A4E5EDEBF}" type="pres">
      <dgm:prSet presAssocID="{E48CCB32-607B-4AA4-BB59-CB42F58C033F}" presName="parentLin" presStyleCnt="0"/>
      <dgm:spPr/>
    </dgm:pt>
    <dgm:pt modelId="{6A92262B-A638-49CF-B15B-09456D85548C}" type="pres">
      <dgm:prSet presAssocID="{E48CCB32-607B-4AA4-BB59-CB42F58C033F}" presName="parentLeftMargin" presStyleLbl="node1" presStyleIdx="2" presStyleCnt="4"/>
      <dgm:spPr/>
      <dgm:t>
        <a:bodyPr/>
        <a:lstStyle/>
        <a:p>
          <a:endParaRPr lang="en-IN"/>
        </a:p>
      </dgm:t>
    </dgm:pt>
    <dgm:pt modelId="{5A3D2CD2-D7E9-4F3B-BCDB-6C1F36850F45}" type="pres">
      <dgm:prSet presAssocID="{E48CCB32-607B-4AA4-BB59-CB42F58C033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7A603F9-BBDB-4FC3-AA7B-C291F313A3DA}" type="pres">
      <dgm:prSet presAssocID="{E48CCB32-607B-4AA4-BB59-CB42F58C033F}" presName="negativeSpace" presStyleCnt="0"/>
      <dgm:spPr/>
    </dgm:pt>
    <dgm:pt modelId="{CB0241CE-0114-4405-8256-958A4FB4CD46}" type="pres">
      <dgm:prSet presAssocID="{E48CCB32-607B-4AA4-BB59-CB42F58C033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686918B-A644-467B-8E61-E01179D06C8D}" type="presOf" srcId="{B3E73B9C-C825-4ACF-B63C-11DBB4784591}" destId="{C336834E-6281-4AC7-A681-5D2EE9F24A0C}" srcOrd="0" destOrd="0" presId="urn:microsoft.com/office/officeart/2005/8/layout/list1"/>
    <dgm:cxn modelId="{438CA4DC-BBCF-4EB2-932C-4AD507B8D47D}" srcId="{060B6C85-7618-4CDD-8243-6FC6C6B35D11}" destId="{D31E703F-F30A-49FB-80A2-59045687F45E}" srcOrd="1" destOrd="0" parTransId="{B2106AAF-E6AD-48AD-A9FF-539E40C28EB6}" sibTransId="{1FAF06FC-836C-4A5C-AB45-DCFBC9E680F8}"/>
    <dgm:cxn modelId="{6141D3A7-C178-4122-B752-0FD786D19D95}" type="presOf" srcId="{B3E73B9C-C825-4ACF-B63C-11DBB4784591}" destId="{AFD146F5-96C7-4DC5-90AC-E00B48539914}" srcOrd="1" destOrd="0" presId="urn:microsoft.com/office/officeart/2005/8/layout/list1"/>
    <dgm:cxn modelId="{3214597C-D2E8-4BE9-9941-0A0CE175584A}" type="presOf" srcId="{A884DA34-5253-47FB-B1B7-361176B53206}" destId="{84387765-FBC8-4293-817E-5EB0AB0E8474}" srcOrd="1" destOrd="0" presId="urn:microsoft.com/office/officeart/2005/8/layout/list1"/>
    <dgm:cxn modelId="{D6A25FC4-505F-4312-838F-5EDF1ADF77F8}" srcId="{060B6C85-7618-4CDD-8243-6FC6C6B35D11}" destId="{E48CCB32-607B-4AA4-BB59-CB42F58C033F}" srcOrd="3" destOrd="0" parTransId="{56511484-9078-4D9E-8569-667515225162}" sibTransId="{8C939739-6DCA-458E-8D5A-5F10082F51E7}"/>
    <dgm:cxn modelId="{FF5D0BA1-7EC7-457C-8A85-964AFB86FCD7}" type="presOf" srcId="{D31E703F-F30A-49FB-80A2-59045687F45E}" destId="{8680E055-E93D-4E69-9A9A-C5B2B2FD2688}" srcOrd="0" destOrd="0" presId="urn:microsoft.com/office/officeart/2005/8/layout/list1"/>
    <dgm:cxn modelId="{43337297-1587-4C22-860D-FF9ACD4F4FE3}" type="presOf" srcId="{060B6C85-7618-4CDD-8243-6FC6C6B35D11}" destId="{9D3476D3-A5E1-4827-BDEF-6F9F41EF45C1}" srcOrd="0" destOrd="0" presId="urn:microsoft.com/office/officeart/2005/8/layout/list1"/>
    <dgm:cxn modelId="{DADD31D0-4453-498E-B9C5-6A4C5E600CC7}" type="presOf" srcId="{E48CCB32-607B-4AA4-BB59-CB42F58C033F}" destId="{6A92262B-A638-49CF-B15B-09456D85548C}" srcOrd="0" destOrd="0" presId="urn:microsoft.com/office/officeart/2005/8/layout/list1"/>
    <dgm:cxn modelId="{49FF74A6-4865-46A7-8518-1ED0C2C7DB20}" type="presOf" srcId="{E48CCB32-607B-4AA4-BB59-CB42F58C033F}" destId="{5A3D2CD2-D7E9-4F3B-BCDB-6C1F36850F45}" srcOrd="1" destOrd="0" presId="urn:microsoft.com/office/officeart/2005/8/layout/list1"/>
    <dgm:cxn modelId="{4C454A28-8B51-4CF8-8D59-912BD8ADF372}" srcId="{060B6C85-7618-4CDD-8243-6FC6C6B35D11}" destId="{A884DA34-5253-47FB-B1B7-361176B53206}" srcOrd="2" destOrd="0" parTransId="{D7CA30D4-7A22-4C09-AAC3-CA59F077CB27}" sibTransId="{49791B92-9EF6-43D8-B696-B5D5E1903FDB}"/>
    <dgm:cxn modelId="{B3FA3A9C-340A-4954-8AE2-A283CA8036DD}" srcId="{060B6C85-7618-4CDD-8243-6FC6C6B35D11}" destId="{B3E73B9C-C825-4ACF-B63C-11DBB4784591}" srcOrd="0" destOrd="0" parTransId="{9FCDBE7B-A303-4F28-BE72-D36924A16486}" sibTransId="{449523E8-E579-4A5E-9C78-05ED894736C6}"/>
    <dgm:cxn modelId="{83367A7F-AD4A-4202-8DC0-899D84D1E9E5}" type="presOf" srcId="{D31E703F-F30A-49FB-80A2-59045687F45E}" destId="{638FAD15-4572-4A60-98B7-6EAD1C5A528D}" srcOrd="1" destOrd="0" presId="urn:microsoft.com/office/officeart/2005/8/layout/list1"/>
    <dgm:cxn modelId="{1EFC6348-87DD-4927-8CF7-EC060575E527}" type="presOf" srcId="{A884DA34-5253-47FB-B1B7-361176B53206}" destId="{3343F105-9ACA-4B3D-9A45-C49DFF6FA375}" srcOrd="0" destOrd="0" presId="urn:microsoft.com/office/officeart/2005/8/layout/list1"/>
    <dgm:cxn modelId="{FB5E0743-B98D-4104-B310-540408AEDD8E}" type="presParOf" srcId="{9D3476D3-A5E1-4827-BDEF-6F9F41EF45C1}" destId="{340C6B8F-F51E-4B88-9964-AA5E272E36AB}" srcOrd="0" destOrd="0" presId="urn:microsoft.com/office/officeart/2005/8/layout/list1"/>
    <dgm:cxn modelId="{409AD7F2-9497-4FEA-BE2A-04E05761B4F6}" type="presParOf" srcId="{340C6B8F-F51E-4B88-9964-AA5E272E36AB}" destId="{C336834E-6281-4AC7-A681-5D2EE9F24A0C}" srcOrd="0" destOrd="0" presId="urn:microsoft.com/office/officeart/2005/8/layout/list1"/>
    <dgm:cxn modelId="{864A82BA-7746-47C0-BF51-7D5C61B666FF}" type="presParOf" srcId="{340C6B8F-F51E-4B88-9964-AA5E272E36AB}" destId="{AFD146F5-96C7-4DC5-90AC-E00B48539914}" srcOrd="1" destOrd="0" presId="urn:microsoft.com/office/officeart/2005/8/layout/list1"/>
    <dgm:cxn modelId="{5EBB8478-BC68-42A7-A9AD-35CF766A2969}" type="presParOf" srcId="{9D3476D3-A5E1-4827-BDEF-6F9F41EF45C1}" destId="{03E56BFD-FF42-424D-8F13-3E64DE8D4A40}" srcOrd="1" destOrd="0" presId="urn:microsoft.com/office/officeart/2005/8/layout/list1"/>
    <dgm:cxn modelId="{4C4ED0AB-D25A-4426-8524-367EB90A4850}" type="presParOf" srcId="{9D3476D3-A5E1-4827-BDEF-6F9F41EF45C1}" destId="{7C0B6B69-B455-40C6-87A3-0528426954A8}" srcOrd="2" destOrd="0" presId="urn:microsoft.com/office/officeart/2005/8/layout/list1"/>
    <dgm:cxn modelId="{CCB1662B-A6E3-4BC6-ABC6-832235F21EAE}" type="presParOf" srcId="{9D3476D3-A5E1-4827-BDEF-6F9F41EF45C1}" destId="{2319880A-5E5E-4162-8A9E-0B248C870035}" srcOrd="3" destOrd="0" presId="urn:microsoft.com/office/officeart/2005/8/layout/list1"/>
    <dgm:cxn modelId="{4777748B-1455-402B-ACBE-3E8370759320}" type="presParOf" srcId="{9D3476D3-A5E1-4827-BDEF-6F9F41EF45C1}" destId="{3D6D8827-C46B-43BE-A6C4-51A580245D92}" srcOrd="4" destOrd="0" presId="urn:microsoft.com/office/officeart/2005/8/layout/list1"/>
    <dgm:cxn modelId="{32132032-C77C-474E-9091-4F6DD6F61FB9}" type="presParOf" srcId="{3D6D8827-C46B-43BE-A6C4-51A580245D92}" destId="{8680E055-E93D-4E69-9A9A-C5B2B2FD2688}" srcOrd="0" destOrd="0" presId="urn:microsoft.com/office/officeart/2005/8/layout/list1"/>
    <dgm:cxn modelId="{B8E12F15-FCB2-4987-9BD6-9E5C3DA88BB1}" type="presParOf" srcId="{3D6D8827-C46B-43BE-A6C4-51A580245D92}" destId="{638FAD15-4572-4A60-98B7-6EAD1C5A528D}" srcOrd="1" destOrd="0" presId="urn:microsoft.com/office/officeart/2005/8/layout/list1"/>
    <dgm:cxn modelId="{EF879EDA-85FD-49D9-8B7C-A105F442C9E8}" type="presParOf" srcId="{9D3476D3-A5E1-4827-BDEF-6F9F41EF45C1}" destId="{31B6CD4D-42CA-42FB-A98D-19B9FD0F8FED}" srcOrd="5" destOrd="0" presId="urn:microsoft.com/office/officeart/2005/8/layout/list1"/>
    <dgm:cxn modelId="{23F896F3-F94A-4D2F-8E86-DA5C334006CE}" type="presParOf" srcId="{9D3476D3-A5E1-4827-BDEF-6F9F41EF45C1}" destId="{00A78C30-E800-411C-B786-946A485992A5}" srcOrd="6" destOrd="0" presId="urn:microsoft.com/office/officeart/2005/8/layout/list1"/>
    <dgm:cxn modelId="{3452A799-BA5E-4C66-BD52-C597CF49F354}" type="presParOf" srcId="{9D3476D3-A5E1-4827-BDEF-6F9F41EF45C1}" destId="{4820D893-98B8-49F7-9B72-D58539F30425}" srcOrd="7" destOrd="0" presId="urn:microsoft.com/office/officeart/2005/8/layout/list1"/>
    <dgm:cxn modelId="{E2A523E1-CAFA-4771-914D-73F58C7AE120}" type="presParOf" srcId="{9D3476D3-A5E1-4827-BDEF-6F9F41EF45C1}" destId="{FF02D09F-6F65-4274-B42C-C64503E4EEE6}" srcOrd="8" destOrd="0" presId="urn:microsoft.com/office/officeart/2005/8/layout/list1"/>
    <dgm:cxn modelId="{C042EAB8-483D-4DF2-8024-8E91A4A37BF8}" type="presParOf" srcId="{FF02D09F-6F65-4274-B42C-C64503E4EEE6}" destId="{3343F105-9ACA-4B3D-9A45-C49DFF6FA375}" srcOrd="0" destOrd="0" presId="urn:microsoft.com/office/officeart/2005/8/layout/list1"/>
    <dgm:cxn modelId="{B1F9F1AB-9B61-490B-A62E-56B7615745A1}" type="presParOf" srcId="{FF02D09F-6F65-4274-B42C-C64503E4EEE6}" destId="{84387765-FBC8-4293-817E-5EB0AB0E8474}" srcOrd="1" destOrd="0" presId="urn:microsoft.com/office/officeart/2005/8/layout/list1"/>
    <dgm:cxn modelId="{5D0ED964-86E5-4FD2-B8F6-950DB43000E0}" type="presParOf" srcId="{9D3476D3-A5E1-4827-BDEF-6F9F41EF45C1}" destId="{AC5AB7A3-D1F6-4222-AF88-0D0914B4648C}" srcOrd="9" destOrd="0" presId="urn:microsoft.com/office/officeart/2005/8/layout/list1"/>
    <dgm:cxn modelId="{FEFA5014-EF4B-443F-B781-4635ECDDD97B}" type="presParOf" srcId="{9D3476D3-A5E1-4827-BDEF-6F9F41EF45C1}" destId="{1E13BB25-B78D-40BA-BB7B-1EFE814413E9}" srcOrd="10" destOrd="0" presId="urn:microsoft.com/office/officeart/2005/8/layout/list1"/>
    <dgm:cxn modelId="{D153F07A-ABFA-4549-AF61-DF164F6342DF}" type="presParOf" srcId="{9D3476D3-A5E1-4827-BDEF-6F9F41EF45C1}" destId="{4584B3E5-A74F-4C75-8C3E-758CF26FDDCE}" srcOrd="11" destOrd="0" presId="urn:microsoft.com/office/officeart/2005/8/layout/list1"/>
    <dgm:cxn modelId="{88ABF32C-EB45-4982-BC5F-1331356A53EF}" type="presParOf" srcId="{9D3476D3-A5E1-4827-BDEF-6F9F41EF45C1}" destId="{60026A52-CB2B-40EB-BFB1-338A4E5EDEBF}" srcOrd="12" destOrd="0" presId="urn:microsoft.com/office/officeart/2005/8/layout/list1"/>
    <dgm:cxn modelId="{FB147839-F656-4126-80CD-C0FD18D84562}" type="presParOf" srcId="{60026A52-CB2B-40EB-BFB1-338A4E5EDEBF}" destId="{6A92262B-A638-49CF-B15B-09456D85548C}" srcOrd="0" destOrd="0" presId="urn:microsoft.com/office/officeart/2005/8/layout/list1"/>
    <dgm:cxn modelId="{65427A27-4D11-458D-9E04-DB20BA6D195C}" type="presParOf" srcId="{60026A52-CB2B-40EB-BFB1-338A4E5EDEBF}" destId="{5A3D2CD2-D7E9-4F3B-BCDB-6C1F36850F45}" srcOrd="1" destOrd="0" presId="urn:microsoft.com/office/officeart/2005/8/layout/list1"/>
    <dgm:cxn modelId="{50D095D5-E6CF-4101-A81A-E1ED1251284C}" type="presParOf" srcId="{9D3476D3-A5E1-4827-BDEF-6F9F41EF45C1}" destId="{87A603F9-BBDB-4FC3-AA7B-C291F313A3DA}" srcOrd="13" destOrd="0" presId="urn:microsoft.com/office/officeart/2005/8/layout/list1"/>
    <dgm:cxn modelId="{6C7C4194-FDD4-4E9C-9C9F-7D01D4EB7B51}" type="presParOf" srcId="{9D3476D3-A5E1-4827-BDEF-6F9F41EF45C1}" destId="{CB0241CE-0114-4405-8256-958A4FB4CD4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FECFC6-5A3D-4B5D-AAE8-9DF79E6C8F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FB76D0C-E1DF-4AC0-BD94-C10C09FD13FA}">
      <dgm:prSet phldrT="[Text]"/>
      <dgm:spPr/>
      <dgm:t>
        <a:bodyPr/>
        <a:lstStyle/>
        <a:p>
          <a:r>
            <a:rPr lang="en-US" dirty="0" smtClean="0"/>
            <a:t>EPG&gt; 1000</a:t>
          </a:r>
          <a:endParaRPr lang="en-IN" dirty="0"/>
        </a:p>
      </dgm:t>
    </dgm:pt>
    <dgm:pt modelId="{E99A63C3-41AC-4367-99B6-7904CBC5F62D}" type="parTrans" cxnId="{78671B25-8926-4889-8F2B-FF77A23F250C}">
      <dgm:prSet/>
      <dgm:spPr/>
      <dgm:t>
        <a:bodyPr/>
        <a:lstStyle/>
        <a:p>
          <a:endParaRPr lang="en-IN"/>
        </a:p>
      </dgm:t>
    </dgm:pt>
    <dgm:pt modelId="{96AE0359-E1C0-4BD0-B229-BD327F34F274}" type="sibTrans" cxnId="{78671B25-8926-4889-8F2B-FF77A23F250C}">
      <dgm:prSet/>
      <dgm:spPr/>
      <dgm:t>
        <a:bodyPr/>
        <a:lstStyle/>
        <a:p>
          <a:endParaRPr lang="en-IN"/>
        </a:p>
      </dgm:t>
    </dgm:pt>
    <dgm:pt modelId="{AE768B11-0591-440F-800E-EF2A6A6A511A}">
      <dgm:prSet phldrT="[Text]"/>
      <dgm:spPr/>
      <dgm:t>
        <a:bodyPr/>
        <a:lstStyle/>
        <a:p>
          <a:r>
            <a:rPr lang="en-US" dirty="0" smtClean="0"/>
            <a:t>High plasma pepsinogen level</a:t>
          </a:r>
          <a:endParaRPr lang="en-IN" dirty="0"/>
        </a:p>
      </dgm:t>
    </dgm:pt>
    <dgm:pt modelId="{A2E40231-EA30-46FA-9086-98A9A4596AEA}" type="parTrans" cxnId="{82EF2DA5-4646-4B39-8783-9AC9CB828BB9}">
      <dgm:prSet/>
      <dgm:spPr/>
      <dgm:t>
        <a:bodyPr/>
        <a:lstStyle/>
        <a:p>
          <a:endParaRPr lang="en-IN"/>
        </a:p>
      </dgm:t>
    </dgm:pt>
    <dgm:pt modelId="{4E5464CC-8C3B-4422-BEE1-86C3CC5BE492}" type="sibTrans" cxnId="{82EF2DA5-4646-4B39-8783-9AC9CB828BB9}">
      <dgm:prSet/>
      <dgm:spPr/>
      <dgm:t>
        <a:bodyPr/>
        <a:lstStyle/>
        <a:p>
          <a:endParaRPr lang="en-IN"/>
        </a:p>
      </dgm:t>
    </dgm:pt>
    <dgm:pt modelId="{702B3FAD-4D23-4AC4-BA00-6D976D18C3BE}">
      <dgm:prSet phldrT="[Text]"/>
      <dgm:spPr/>
      <dgm:t>
        <a:bodyPr/>
        <a:lstStyle/>
        <a:p>
          <a:r>
            <a:rPr lang="en-US" dirty="0" smtClean="0"/>
            <a:t>Mild </a:t>
          </a:r>
          <a:r>
            <a:rPr lang="en-US" dirty="0" err="1" smtClean="0"/>
            <a:t>Anaemia</a:t>
          </a:r>
          <a:endParaRPr lang="en-IN" dirty="0"/>
        </a:p>
      </dgm:t>
    </dgm:pt>
    <dgm:pt modelId="{B9B14143-609B-4E84-82C0-858C5F1D9FE6}" type="parTrans" cxnId="{0F95FC01-0C25-4C33-9596-04093AC41823}">
      <dgm:prSet/>
      <dgm:spPr/>
      <dgm:t>
        <a:bodyPr/>
        <a:lstStyle/>
        <a:p>
          <a:endParaRPr lang="en-IN"/>
        </a:p>
      </dgm:t>
    </dgm:pt>
    <dgm:pt modelId="{9B4C39BF-443D-45A7-9937-DCCC4F596A49}" type="sibTrans" cxnId="{0F95FC01-0C25-4C33-9596-04093AC41823}">
      <dgm:prSet/>
      <dgm:spPr/>
      <dgm:t>
        <a:bodyPr/>
        <a:lstStyle/>
        <a:p>
          <a:endParaRPr lang="en-IN"/>
        </a:p>
      </dgm:t>
    </dgm:pt>
    <dgm:pt modelId="{5E36AA78-77F4-4D92-B41D-FEF9C9212EC9}">
      <dgm:prSet phldrT="[Text]"/>
      <dgm:spPr/>
      <dgm:t>
        <a:bodyPr/>
        <a:lstStyle/>
        <a:p>
          <a:r>
            <a:rPr lang="en-US" dirty="0" smtClean="0"/>
            <a:t>Marked reduction in serum albumin level</a:t>
          </a:r>
          <a:endParaRPr lang="en-IN" dirty="0"/>
        </a:p>
      </dgm:t>
    </dgm:pt>
    <dgm:pt modelId="{C01BB83A-B7BD-4D3C-96B1-C6E8F8297EB1}" type="parTrans" cxnId="{D609D2EF-F137-4785-A771-DA2DF4B799A5}">
      <dgm:prSet/>
      <dgm:spPr/>
      <dgm:t>
        <a:bodyPr/>
        <a:lstStyle/>
        <a:p>
          <a:endParaRPr lang="en-IN"/>
        </a:p>
      </dgm:t>
    </dgm:pt>
    <dgm:pt modelId="{146739DF-248A-4C57-B0E0-32A7A9F2F3D2}" type="sibTrans" cxnId="{D609D2EF-F137-4785-A771-DA2DF4B799A5}">
      <dgm:prSet/>
      <dgm:spPr/>
      <dgm:t>
        <a:bodyPr/>
        <a:lstStyle/>
        <a:p>
          <a:endParaRPr lang="en-IN"/>
        </a:p>
      </dgm:t>
    </dgm:pt>
    <dgm:pt modelId="{045E4E06-4B16-40C9-AB89-803C7778895C}" type="pres">
      <dgm:prSet presAssocID="{C4FECFC6-5A3D-4B5D-AAE8-9DF79E6C8F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B69DCBC-FB3B-4E8B-9548-76987CB7DCD7}" type="pres">
      <dgm:prSet presAssocID="{1FB76D0C-E1DF-4AC0-BD94-C10C09FD13F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5E152A1-4E15-4829-BA5F-A8742D99B153}" type="pres">
      <dgm:prSet presAssocID="{1FB76D0C-E1DF-4AC0-BD94-C10C09FD13F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A5C0BE4-73CE-422F-A897-2D1DED1AB0B8}" type="pres">
      <dgm:prSet presAssocID="{702B3FAD-4D23-4AC4-BA00-6D976D18C3B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C0C69F5-B34F-4BBF-AADC-449A498E0123}" type="pres">
      <dgm:prSet presAssocID="{702B3FAD-4D23-4AC4-BA00-6D976D18C3B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4D96B63-2A10-4968-AC38-55B05D27B9BE}" type="presOf" srcId="{AE768B11-0591-440F-800E-EF2A6A6A511A}" destId="{75E152A1-4E15-4829-BA5F-A8742D99B153}" srcOrd="0" destOrd="0" presId="urn:microsoft.com/office/officeart/2005/8/layout/vList2"/>
    <dgm:cxn modelId="{78671B25-8926-4889-8F2B-FF77A23F250C}" srcId="{C4FECFC6-5A3D-4B5D-AAE8-9DF79E6C8FCD}" destId="{1FB76D0C-E1DF-4AC0-BD94-C10C09FD13FA}" srcOrd="0" destOrd="0" parTransId="{E99A63C3-41AC-4367-99B6-7904CBC5F62D}" sibTransId="{96AE0359-E1C0-4BD0-B229-BD327F34F274}"/>
    <dgm:cxn modelId="{B3B6092E-83AA-4EE6-AE6D-F8C1425566B0}" type="presOf" srcId="{702B3FAD-4D23-4AC4-BA00-6D976D18C3BE}" destId="{DA5C0BE4-73CE-422F-A897-2D1DED1AB0B8}" srcOrd="0" destOrd="0" presId="urn:microsoft.com/office/officeart/2005/8/layout/vList2"/>
    <dgm:cxn modelId="{0F95FC01-0C25-4C33-9596-04093AC41823}" srcId="{C4FECFC6-5A3D-4B5D-AAE8-9DF79E6C8FCD}" destId="{702B3FAD-4D23-4AC4-BA00-6D976D18C3BE}" srcOrd="1" destOrd="0" parTransId="{B9B14143-609B-4E84-82C0-858C5F1D9FE6}" sibTransId="{9B4C39BF-443D-45A7-9937-DCCC4F596A49}"/>
    <dgm:cxn modelId="{D609D2EF-F137-4785-A771-DA2DF4B799A5}" srcId="{702B3FAD-4D23-4AC4-BA00-6D976D18C3BE}" destId="{5E36AA78-77F4-4D92-B41D-FEF9C9212EC9}" srcOrd="0" destOrd="0" parTransId="{C01BB83A-B7BD-4D3C-96B1-C6E8F8297EB1}" sibTransId="{146739DF-248A-4C57-B0E0-32A7A9F2F3D2}"/>
    <dgm:cxn modelId="{82EF2DA5-4646-4B39-8783-9AC9CB828BB9}" srcId="{1FB76D0C-E1DF-4AC0-BD94-C10C09FD13FA}" destId="{AE768B11-0591-440F-800E-EF2A6A6A511A}" srcOrd="0" destOrd="0" parTransId="{A2E40231-EA30-46FA-9086-98A9A4596AEA}" sibTransId="{4E5464CC-8C3B-4422-BEE1-86C3CC5BE492}"/>
    <dgm:cxn modelId="{03DA6AAB-1A71-4F22-BC00-EB859D6CC0C8}" type="presOf" srcId="{5E36AA78-77F4-4D92-B41D-FEF9C9212EC9}" destId="{4C0C69F5-B34F-4BBF-AADC-449A498E0123}" srcOrd="0" destOrd="0" presId="urn:microsoft.com/office/officeart/2005/8/layout/vList2"/>
    <dgm:cxn modelId="{03A23CD9-5575-464D-88FE-DB28BDA6FD21}" type="presOf" srcId="{C4FECFC6-5A3D-4B5D-AAE8-9DF79E6C8FCD}" destId="{045E4E06-4B16-40C9-AB89-803C7778895C}" srcOrd="0" destOrd="0" presId="urn:microsoft.com/office/officeart/2005/8/layout/vList2"/>
    <dgm:cxn modelId="{A9561AE1-AA15-44A2-8CF7-99262C4665E0}" type="presOf" srcId="{1FB76D0C-E1DF-4AC0-BD94-C10C09FD13FA}" destId="{6B69DCBC-FB3B-4E8B-9548-76987CB7DCD7}" srcOrd="0" destOrd="0" presId="urn:microsoft.com/office/officeart/2005/8/layout/vList2"/>
    <dgm:cxn modelId="{0EB96B29-40B8-43DE-9E06-A88AFC665F8E}" type="presParOf" srcId="{045E4E06-4B16-40C9-AB89-803C7778895C}" destId="{6B69DCBC-FB3B-4E8B-9548-76987CB7DCD7}" srcOrd="0" destOrd="0" presId="urn:microsoft.com/office/officeart/2005/8/layout/vList2"/>
    <dgm:cxn modelId="{E9ACE197-0EA1-4DB5-9E72-D82F9C2D268E}" type="presParOf" srcId="{045E4E06-4B16-40C9-AB89-803C7778895C}" destId="{75E152A1-4E15-4829-BA5F-A8742D99B153}" srcOrd="1" destOrd="0" presId="urn:microsoft.com/office/officeart/2005/8/layout/vList2"/>
    <dgm:cxn modelId="{F376B832-5F1A-453C-B95D-B73B7A9B1DC4}" type="presParOf" srcId="{045E4E06-4B16-40C9-AB89-803C7778895C}" destId="{DA5C0BE4-73CE-422F-A897-2D1DED1AB0B8}" srcOrd="2" destOrd="0" presId="urn:microsoft.com/office/officeart/2005/8/layout/vList2"/>
    <dgm:cxn modelId="{1F1BD253-B935-41C7-AA23-D199ED10A892}" type="presParOf" srcId="{045E4E06-4B16-40C9-AB89-803C7778895C}" destId="{4C0C69F5-B34F-4BBF-AADC-449A498E012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C645BF-CF70-4C9C-A0E5-20B6E0608E3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43566E8-81B5-43FF-BDD3-FE1D6F57DBF8}">
      <dgm:prSet phldrT="[Text]" custT="1"/>
      <dgm:spPr/>
      <dgm:t>
        <a:bodyPr/>
        <a:lstStyle/>
        <a:p>
          <a:endParaRPr lang="en-US" sz="3200" dirty="0" smtClean="0"/>
        </a:p>
        <a:p>
          <a:r>
            <a:rPr lang="en-US" sz="2800" dirty="0" smtClean="0"/>
            <a:t>In </a:t>
          </a:r>
          <a:r>
            <a:rPr lang="en-US" sz="2800" dirty="0" err="1" smtClean="0"/>
            <a:t>Ostertagiosis</a:t>
          </a:r>
          <a:r>
            <a:rPr lang="en-US" sz="2800" dirty="0" smtClean="0"/>
            <a:t> there will be numerous raised nodules which may be  discrete or confluent forming a </a:t>
          </a:r>
          <a:r>
            <a:rPr lang="en-US" sz="3200" b="1" dirty="0" err="1" smtClean="0"/>
            <a:t>Morroco</a:t>
          </a:r>
          <a:r>
            <a:rPr lang="en-US" sz="3200" b="1" dirty="0" smtClean="0"/>
            <a:t> Leather </a:t>
          </a:r>
          <a:r>
            <a:rPr lang="en-US" sz="3200" dirty="0" smtClean="0"/>
            <a:t>appearance of abomasum</a:t>
          </a:r>
          <a:endParaRPr lang="en-IN" sz="3200" dirty="0"/>
        </a:p>
      </dgm:t>
    </dgm:pt>
    <dgm:pt modelId="{9CD97599-469C-4C9D-B756-787BCFF1E632}" type="parTrans" cxnId="{C5C58181-5124-43F0-BC2E-88E35BA8C59E}">
      <dgm:prSet/>
      <dgm:spPr/>
      <dgm:t>
        <a:bodyPr/>
        <a:lstStyle/>
        <a:p>
          <a:endParaRPr lang="en-IN"/>
        </a:p>
      </dgm:t>
    </dgm:pt>
    <dgm:pt modelId="{2F0B739B-2501-47A4-B397-FA1BE54AD505}" type="sibTrans" cxnId="{C5C58181-5124-43F0-BC2E-88E35BA8C59E}">
      <dgm:prSet/>
      <dgm:spPr/>
      <dgm:t>
        <a:bodyPr/>
        <a:lstStyle/>
        <a:p>
          <a:endParaRPr lang="en-IN"/>
        </a:p>
      </dgm:t>
    </dgm:pt>
    <dgm:pt modelId="{56F7CE20-4CFC-4082-85B9-B28383C50698}">
      <dgm:prSet phldrT="[Text]" custT="1"/>
      <dgm:spPr/>
      <dgm:t>
        <a:bodyPr/>
        <a:lstStyle/>
        <a:p>
          <a:r>
            <a:rPr lang="en-US" sz="2400" b="1" dirty="0" err="1" smtClean="0"/>
            <a:t>Villus</a:t>
          </a:r>
          <a:r>
            <a:rPr lang="en-US" sz="2400" b="1" dirty="0" smtClean="0"/>
            <a:t> atrophy associated with intestinal </a:t>
          </a:r>
          <a:r>
            <a:rPr lang="en-US" sz="2400" b="1" dirty="0" err="1" smtClean="0"/>
            <a:t>Trichostrongylus</a:t>
          </a:r>
          <a:r>
            <a:rPr lang="en-US" sz="2400" b="1" dirty="0" smtClean="0"/>
            <a:t> spp. Initially there is acute but later appear as discrete patches like </a:t>
          </a:r>
          <a:r>
            <a:rPr lang="en-US" sz="2800" b="1" dirty="0" smtClean="0"/>
            <a:t>FINGER PRINT IMPRESSION.</a:t>
          </a:r>
          <a:endParaRPr lang="en-IN" sz="2800" b="1" dirty="0"/>
        </a:p>
      </dgm:t>
    </dgm:pt>
    <dgm:pt modelId="{E93FA5D7-C06E-4870-8355-D29C40B59012}" type="parTrans" cxnId="{9C0CD628-0228-4E26-8F39-7C685EBA69B0}">
      <dgm:prSet/>
      <dgm:spPr/>
      <dgm:t>
        <a:bodyPr/>
        <a:lstStyle/>
        <a:p>
          <a:endParaRPr lang="en-IN"/>
        </a:p>
      </dgm:t>
    </dgm:pt>
    <dgm:pt modelId="{A5C26BEE-FA2B-481D-B1D9-07375BF0DB4B}" type="sibTrans" cxnId="{9C0CD628-0228-4E26-8F39-7C685EBA69B0}">
      <dgm:prSet/>
      <dgm:spPr/>
      <dgm:t>
        <a:bodyPr/>
        <a:lstStyle/>
        <a:p>
          <a:endParaRPr lang="en-IN"/>
        </a:p>
      </dgm:t>
    </dgm:pt>
    <dgm:pt modelId="{CB47D136-1063-49DE-81B2-A099CA753FF8}" type="pres">
      <dgm:prSet presAssocID="{DBC645BF-CF70-4C9C-A0E5-20B6E0608E3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89A2BE0-4DA9-474E-AE2D-CDC458A24EE2}" type="pres">
      <dgm:prSet presAssocID="{843566E8-81B5-43FF-BDD3-FE1D6F57DBF8}" presName="parentLin" presStyleCnt="0"/>
      <dgm:spPr/>
    </dgm:pt>
    <dgm:pt modelId="{580AD3D4-F515-4FD5-8FE6-51101E06FE54}" type="pres">
      <dgm:prSet presAssocID="{843566E8-81B5-43FF-BDD3-FE1D6F57DBF8}" presName="parentLeftMargin" presStyleLbl="node1" presStyleIdx="0" presStyleCnt="2"/>
      <dgm:spPr/>
      <dgm:t>
        <a:bodyPr/>
        <a:lstStyle/>
        <a:p>
          <a:endParaRPr lang="en-IN"/>
        </a:p>
      </dgm:t>
    </dgm:pt>
    <dgm:pt modelId="{D24886C8-E75B-49C9-942A-FD8E454FCE85}" type="pres">
      <dgm:prSet presAssocID="{843566E8-81B5-43FF-BDD3-FE1D6F57DBF8}" presName="parentText" presStyleLbl="node1" presStyleIdx="0" presStyleCnt="2" custScaleX="142997" custScaleY="32123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E7874D5-8591-432B-AA86-22D2312143D7}" type="pres">
      <dgm:prSet presAssocID="{843566E8-81B5-43FF-BDD3-FE1D6F57DBF8}" presName="negativeSpace" presStyleCnt="0"/>
      <dgm:spPr/>
    </dgm:pt>
    <dgm:pt modelId="{BCE1BD40-C384-49EB-8AAA-266968F19B25}" type="pres">
      <dgm:prSet presAssocID="{843566E8-81B5-43FF-BDD3-FE1D6F57DBF8}" presName="childText" presStyleLbl="conFgAcc1" presStyleIdx="0" presStyleCnt="2">
        <dgm:presLayoutVars>
          <dgm:bulletEnabled val="1"/>
        </dgm:presLayoutVars>
      </dgm:prSet>
      <dgm:spPr/>
    </dgm:pt>
    <dgm:pt modelId="{1D402C63-B6AF-4B21-8731-B6FB61B280EC}" type="pres">
      <dgm:prSet presAssocID="{2F0B739B-2501-47A4-B397-FA1BE54AD505}" presName="spaceBetweenRectangles" presStyleCnt="0"/>
      <dgm:spPr/>
    </dgm:pt>
    <dgm:pt modelId="{AD3634F8-24AC-4249-938D-0E7468A2CB3D}" type="pres">
      <dgm:prSet presAssocID="{56F7CE20-4CFC-4082-85B9-B28383C50698}" presName="parentLin" presStyleCnt="0"/>
      <dgm:spPr/>
    </dgm:pt>
    <dgm:pt modelId="{AE61B6DC-337C-43AE-9AB1-ED0B196674A7}" type="pres">
      <dgm:prSet presAssocID="{56F7CE20-4CFC-4082-85B9-B28383C50698}" presName="parentLeftMargin" presStyleLbl="node1" presStyleIdx="0" presStyleCnt="2"/>
      <dgm:spPr/>
      <dgm:t>
        <a:bodyPr/>
        <a:lstStyle/>
        <a:p>
          <a:endParaRPr lang="en-IN"/>
        </a:p>
      </dgm:t>
    </dgm:pt>
    <dgm:pt modelId="{E8F7EB85-C411-4DB5-8403-A2CB9D969FF3}" type="pres">
      <dgm:prSet presAssocID="{56F7CE20-4CFC-4082-85B9-B28383C50698}" presName="parentText" presStyleLbl="node1" presStyleIdx="1" presStyleCnt="2" custScaleX="142857" custScaleY="21742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8F9F4BD-2E1E-40E9-A09F-37AE0B4F2F2D}" type="pres">
      <dgm:prSet presAssocID="{56F7CE20-4CFC-4082-85B9-B28383C50698}" presName="negativeSpace" presStyleCnt="0"/>
      <dgm:spPr/>
    </dgm:pt>
    <dgm:pt modelId="{F9E90F6D-34E2-4023-9A6E-715BA8B237C7}" type="pres">
      <dgm:prSet presAssocID="{56F7CE20-4CFC-4082-85B9-B28383C5069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0EC2820-FC24-4A47-8D7F-5BBF024C99C0}" type="presOf" srcId="{56F7CE20-4CFC-4082-85B9-B28383C50698}" destId="{AE61B6DC-337C-43AE-9AB1-ED0B196674A7}" srcOrd="0" destOrd="0" presId="urn:microsoft.com/office/officeart/2005/8/layout/list1"/>
    <dgm:cxn modelId="{3B585234-50F3-487E-81BD-7450034F650D}" type="presOf" srcId="{DBC645BF-CF70-4C9C-A0E5-20B6E0608E34}" destId="{CB47D136-1063-49DE-81B2-A099CA753FF8}" srcOrd="0" destOrd="0" presId="urn:microsoft.com/office/officeart/2005/8/layout/list1"/>
    <dgm:cxn modelId="{614C8843-2BF1-4A6F-BFE7-EACE18DBB6DF}" type="presOf" srcId="{56F7CE20-4CFC-4082-85B9-B28383C50698}" destId="{E8F7EB85-C411-4DB5-8403-A2CB9D969FF3}" srcOrd="1" destOrd="0" presId="urn:microsoft.com/office/officeart/2005/8/layout/list1"/>
    <dgm:cxn modelId="{9C0CD628-0228-4E26-8F39-7C685EBA69B0}" srcId="{DBC645BF-CF70-4C9C-A0E5-20B6E0608E34}" destId="{56F7CE20-4CFC-4082-85B9-B28383C50698}" srcOrd="1" destOrd="0" parTransId="{E93FA5D7-C06E-4870-8355-D29C40B59012}" sibTransId="{A5C26BEE-FA2B-481D-B1D9-07375BF0DB4B}"/>
    <dgm:cxn modelId="{8B39085D-2124-45CE-A4A1-2B3AE0CB4F35}" type="presOf" srcId="{843566E8-81B5-43FF-BDD3-FE1D6F57DBF8}" destId="{D24886C8-E75B-49C9-942A-FD8E454FCE85}" srcOrd="1" destOrd="0" presId="urn:microsoft.com/office/officeart/2005/8/layout/list1"/>
    <dgm:cxn modelId="{C5C58181-5124-43F0-BC2E-88E35BA8C59E}" srcId="{DBC645BF-CF70-4C9C-A0E5-20B6E0608E34}" destId="{843566E8-81B5-43FF-BDD3-FE1D6F57DBF8}" srcOrd="0" destOrd="0" parTransId="{9CD97599-469C-4C9D-B756-787BCFF1E632}" sibTransId="{2F0B739B-2501-47A4-B397-FA1BE54AD505}"/>
    <dgm:cxn modelId="{261F274E-1659-4B2B-B6AF-A0948AF50A11}" type="presOf" srcId="{843566E8-81B5-43FF-BDD3-FE1D6F57DBF8}" destId="{580AD3D4-F515-4FD5-8FE6-51101E06FE54}" srcOrd="0" destOrd="0" presId="urn:microsoft.com/office/officeart/2005/8/layout/list1"/>
    <dgm:cxn modelId="{8BE249FF-2C78-4E64-B4B5-C0647042648A}" type="presParOf" srcId="{CB47D136-1063-49DE-81B2-A099CA753FF8}" destId="{589A2BE0-4DA9-474E-AE2D-CDC458A24EE2}" srcOrd="0" destOrd="0" presId="urn:microsoft.com/office/officeart/2005/8/layout/list1"/>
    <dgm:cxn modelId="{3333EE22-F169-43F7-98DC-23DA2466A8CC}" type="presParOf" srcId="{589A2BE0-4DA9-474E-AE2D-CDC458A24EE2}" destId="{580AD3D4-F515-4FD5-8FE6-51101E06FE54}" srcOrd="0" destOrd="0" presId="urn:microsoft.com/office/officeart/2005/8/layout/list1"/>
    <dgm:cxn modelId="{C7A44795-D112-4F06-AB83-0202D2DE1870}" type="presParOf" srcId="{589A2BE0-4DA9-474E-AE2D-CDC458A24EE2}" destId="{D24886C8-E75B-49C9-942A-FD8E454FCE85}" srcOrd="1" destOrd="0" presId="urn:microsoft.com/office/officeart/2005/8/layout/list1"/>
    <dgm:cxn modelId="{586BB031-D505-4911-B36A-9239B155EA8F}" type="presParOf" srcId="{CB47D136-1063-49DE-81B2-A099CA753FF8}" destId="{8E7874D5-8591-432B-AA86-22D2312143D7}" srcOrd="1" destOrd="0" presId="urn:microsoft.com/office/officeart/2005/8/layout/list1"/>
    <dgm:cxn modelId="{A89A65C7-FF48-4254-8FA4-E4600CE26597}" type="presParOf" srcId="{CB47D136-1063-49DE-81B2-A099CA753FF8}" destId="{BCE1BD40-C384-49EB-8AAA-266968F19B25}" srcOrd="2" destOrd="0" presId="urn:microsoft.com/office/officeart/2005/8/layout/list1"/>
    <dgm:cxn modelId="{9A13CAC6-F736-4324-B25D-15DBFB749C25}" type="presParOf" srcId="{CB47D136-1063-49DE-81B2-A099CA753FF8}" destId="{1D402C63-B6AF-4B21-8731-B6FB61B280EC}" srcOrd="3" destOrd="0" presId="urn:microsoft.com/office/officeart/2005/8/layout/list1"/>
    <dgm:cxn modelId="{ED15C5D9-635F-4C27-BB12-0B51F700DAC0}" type="presParOf" srcId="{CB47D136-1063-49DE-81B2-A099CA753FF8}" destId="{AD3634F8-24AC-4249-938D-0E7468A2CB3D}" srcOrd="4" destOrd="0" presId="urn:microsoft.com/office/officeart/2005/8/layout/list1"/>
    <dgm:cxn modelId="{0A94DF8E-BEE9-4002-B6D3-8E6F0E243E1A}" type="presParOf" srcId="{AD3634F8-24AC-4249-938D-0E7468A2CB3D}" destId="{AE61B6DC-337C-43AE-9AB1-ED0B196674A7}" srcOrd="0" destOrd="0" presId="urn:microsoft.com/office/officeart/2005/8/layout/list1"/>
    <dgm:cxn modelId="{06DC6344-E6EE-43FD-9154-A95B1255A664}" type="presParOf" srcId="{AD3634F8-24AC-4249-938D-0E7468A2CB3D}" destId="{E8F7EB85-C411-4DB5-8403-A2CB9D969FF3}" srcOrd="1" destOrd="0" presId="urn:microsoft.com/office/officeart/2005/8/layout/list1"/>
    <dgm:cxn modelId="{1EEF8F13-7AEA-403D-9FD2-B720868CC391}" type="presParOf" srcId="{CB47D136-1063-49DE-81B2-A099CA753FF8}" destId="{38F9F4BD-2E1E-40E9-A09F-37AE0B4F2F2D}" srcOrd="5" destOrd="0" presId="urn:microsoft.com/office/officeart/2005/8/layout/list1"/>
    <dgm:cxn modelId="{AE93C37E-BA25-4E20-B352-743858722FDE}" type="presParOf" srcId="{CB47D136-1063-49DE-81B2-A099CA753FF8}" destId="{F9E90F6D-34E2-4023-9A6E-715BA8B237C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6ED1328-228B-4D11-9BC0-87B3BF3B541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1EBE43B-5FE1-4572-AA7A-D936FCC22ED5}">
      <dgm:prSet phldrT="[Text]"/>
      <dgm:spPr/>
      <dgm:t>
        <a:bodyPr/>
        <a:lstStyle/>
        <a:p>
          <a:r>
            <a:rPr lang="en-US" dirty="0" err="1" smtClean="0"/>
            <a:t>Anthelmintics</a:t>
          </a:r>
          <a:endParaRPr lang="en-IN" dirty="0"/>
        </a:p>
      </dgm:t>
    </dgm:pt>
    <dgm:pt modelId="{CAFAAAED-144F-4269-871C-BCED8C43419E}" type="parTrans" cxnId="{02353823-3EFB-41DB-B6AD-3587E073EFF8}">
      <dgm:prSet/>
      <dgm:spPr/>
      <dgm:t>
        <a:bodyPr/>
        <a:lstStyle/>
        <a:p>
          <a:endParaRPr lang="en-IN"/>
        </a:p>
      </dgm:t>
    </dgm:pt>
    <dgm:pt modelId="{DD1FDE67-9438-47C0-AFE6-EDB7A02791AD}" type="sibTrans" cxnId="{02353823-3EFB-41DB-B6AD-3587E073EFF8}">
      <dgm:prSet/>
      <dgm:spPr/>
      <dgm:t>
        <a:bodyPr/>
        <a:lstStyle/>
        <a:p>
          <a:endParaRPr lang="en-IN"/>
        </a:p>
      </dgm:t>
    </dgm:pt>
    <dgm:pt modelId="{E22FA679-9725-46AF-A299-4035D82F5B1C}">
      <dgm:prSet phldrT="[Text]" custT="1"/>
      <dgm:spPr/>
      <dgm:t>
        <a:bodyPr/>
        <a:lstStyle/>
        <a:p>
          <a:r>
            <a:rPr lang="en-US" sz="1600" b="1" dirty="0" err="1" smtClean="0"/>
            <a:t>Benzimidazole</a:t>
          </a:r>
          <a:r>
            <a:rPr lang="en-US" sz="1600" b="1" dirty="0" smtClean="0"/>
            <a:t> @5-10 mg /kg body wt.</a:t>
          </a:r>
          <a:endParaRPr lang="en-IN" sz="1600" b="1" dirty="0"/>
        </a:p>
      </dgm:t>
    </dgm:pt>
    <dgm:pt modelId="{3DBFA01E-45CE-42B6-B500-C67AF48A02DF}" type="parTrans" cxnId="{8A0128CD-7A3A-4FEA-8C2D-4D6AB311266B}">
      <dgm:prSet/>
      <dgm:spPr/>
      <dgm:t>
        <a:bodyPr/>
        <a:lstStyle/>
        <a:p>
          <a:endParaRPr lang="en-IN"/>
        </a:p>
      </dgm:t>
    </dgm:pt>
    <dgm:pt modelId="{5587733F-B8F5-47FC-B0EB-1731CE4EF9C8}" type="sibTrans" cxnId="{8A0128CD-7A3A-4FEA-8C2D-4D6AB311266B}">
      <dgm:prSet/>
      <dgm:spPr/>
      <dgm:t>
        <a:bodyPr/>
        <a:lstStyle/>
        <a:p>
          <a:endParaRPr lang="en-IN"/>
        </a:p>
      </dgm:t>
    </dgm:pt>
    <dgm:pt modelId="{12F339B2-1183-473E-A949-D2A74C22054C}">
      <dgm:prSet phldrT="[Text]" custT="1"/>
      <dgm:spPr/>
      <dgm:t>
        <a:bodyPr/>
        <a:lstStyle/>
        <a:p>
          <a:r>
            <a:rPr lang="en-US" sz="1600" b="1" dirty="0" err="1" smtClean="0"/>
            <a:t>Avermectin</a:t>
          </a:r>
          <a:r>
            <a:rPr lang="en-US" sz="1600" b="1" dirty="0" smtClean="0"/>
            <a:t> @ 0.2mg/Kg</a:t>
          </a:r>
          <a:endParaRPr lang="en-IN" sz="1600" b="1" dirty="0"/>
        </a:p>
      </dgm:t>
    </dgm:pt>
    <dgm:pt modelId="{533ED01B-B3E6-4CBB-8B00-5548FD43C0C2}" type="parTrans" cxnId="{49DF3F7D-D7E6-45CD-951C-8141ED0C70CC}">
      <dgm:prSet/>
      <dgm:spPr/>
      <dgm:t>
        <a:bodyPr/>
        <a:lstStyle/>
        <a:p>
          <a:endParaRPr lang="en-IN"/>
        </a:p>
      </dgm:t>
    </dgm:pt>
    <dgm:pt modelId="{92FA2262-F611-4D10-852D-FB6F160F93E4}" type="sibTrans" cxnId="{49DF3F7D-D7E6-45CD-951C-8141ED0C70CC}">
      <dgm:prSet/>
      <dgm:spPr/>
      <dgm:t>
        <a:bodyPr/>
        <a:lstStyle/>
        <a:p>
          <a:endParaRPr lang="en-IN"/>
        </a:p>
      </dgm:t>
    </dgm:pt>
    <dgm:pt modelId="{93E0B9FC-BD23-4485-AFCB-61F797B6C2FA}">
      <dgm:prSet phldrT="[Text]"/>
      <dgm:spPr/>
      <dgm:t>
        <a:bodyPr/>
        <a:lstStyle/>
        <a:p>
          <a:r>
            <a:rPr lang="en-US" dirty="0" smtClean="0"/>
            <a:t>Protein and Mineral supplements</a:t>
          </a:r>
          <a:endParaRPr lang="en-IN" dirty="0"/>
        </a:p>
      </dgm:t>
    </dgm:pt>
    <dgm:pt modelId="{EE1407F7-38A2-4CC4-A4F9-5FE0A3D2BF80}" type="parTrans" cxnId="{05683D9E-2D64-4F2D-A33C-01DA85DA376D}">
      <dgm:prSet/>
      <dgm:spPr/>
      <dgm:t>
        <a:bodyPr/>
        <a:lstStyle/>
        <a:p>
          <a:endParaRPr lang="en-IN"/>
        </a:p>
      </dgm:t>
    </dgm:pt>
    <dgm:pt modelId="{8E07075F-3A82-4276-BBE6-FBD7B72822D4}" type="sibTrans" cxnId="{05683D9E-2D64-4F2D-A33C-01DA85DA376D}">
      <dgm:prSet/>
      <dgm:spPr/>
      <dgm:t>
        <a:bodyPr/>
        <a:lstStyle/>
        <a:p>
          <a:endParaRPr lang="en-IN"/>
        </a:p>
      </dgm:t>
    </dgm:pt>
    <dgm:pt modelId="{6A2FE4A5-FF6C-42F1-A547-F964B6EAFEDF}">
      <dgm:prSet phldrT="[Text]" custT="1"/>
      <dgm:spPr/>
      <dgm:t>
        <a:bodyPr/>
        <a:lstStyle/>
        <a:p>
          <a:r>
            <a:rPr lang="en-IN" sz="1600" b="1" dirty="0" smtClean="0"/>
            <a:t>Protein diet</a:t>
          </a:r>
          <a:endParaRPr lang="en-IN" sz="1600" b="1" dirty="0"/>
        </a:p>
      </dgm:t>
    </dgm:pt>
    <dgm:pt modelId="{F6BAE866-4FE5-477A-86C5-C4259AA580ED}" type="parTrans" cxnId="{579D6ED4-7EEA-4414-BB6C-0F1DBF247E6A}">
      <dgm:prSet/>
      <dgm:spPr/>
      <dgm:t>
        <a:bodyPr/>
        <a:lstStyle/>
        <a:p>
          <a:endParaRPr lang="en-IN"/>
        </a:p>
      </dgm:t>
    </dgm:pt>
    <dgm:pt modelId="{C4DAF394-053B-43EF-AB14-5D4F03591FD8}" type="sibTrans" cxnId="{579D6ED4-7EEA-4414-BB6C-0F1DBF247E6A}">
      <dgm:prSet/>
      <dgm:spPr/>
      <dgm:t>
        <a:bodyPr/>
        <a:lstStyle/>
        <a:p>
          <a:endParaRPr lang="en-IN"/>
        </a:p>
      </dgm:t>
    </dgm:pt>
    <dgm:pt modelId="{FB620136-45E2-43A0-893B-19EC20E6DF1F}">
      <dgm:prSet phldrT="[Text]"/>
      <dgm:spPr/>
      <dgm:t>
        <a:bodyPr/>
        <a:lstStyle/>
        <a:p>
          <a:r>
            <a:rPr lang="en-US" dirty="0" smtClean="0"/>
            <a:t>Fluid and electrolyte therapy in serious cases</a:t>
          </a:r>
          <a:endParaRPr lang="en-IN" dirty="0"/>
        </a:p>
      </dgm:t>
    </dgm:pt>
    <dgm:pt modelId="{3ED91435-7FBA-4734-8CBA-EDF4CC678602}" type="parTrans" cxnId="{10493C0D-763A-49C9-B5C0-7F76237CA1D5}">
      <dgm:prSet/>
      <dgm:spPr/>
      <dgm:t>
        <a:bodyPr/>
        <a:lstStyle/>
        <a:p>
          <a:endParaRPr lang="en-IN"/>
        </a:p>
      </dgm:t>
    </dgm:pt>
    <dgm:pt modelId="{286B2FA0-5C6C-4AC0-A8D4-CE24196C8D3E}" type="sibTrans" cxnId="{10493C0D-763A-49C9-B5C0-7F76237CA1D5}">
      <dgm:prSet/>
      <dgm:spPr/>
      <dgm:t>
        <a:bodyPr/>
        <a:lstStyle/>
        <a:p>
          <a:endParaRPr lang="en-IN"/>
        </a:p>
      </dgm:t>
    </dgm:pt>
    <dgm:pt modelId="{DFBA5D10-C09F-4B93-A3EC-7DC08364F7D3}">
      <dgm:prSet phldrT="[Text]" custT="1"/>
      <dgm:spPr/>
      <dgm:t>
        <a:bodyPr/>
        <a:lstStyle/>
        <a:p>
          <a:r>
            <a:rPr lang="en-US" sz="1400" b="1" dirty="0" smtClean="0"/>
            <a:t>DNS</a:t>
          </a:r>
          <a:endParaRPr lang="en-IN" sz="1400" b="1" dirty="0"/>
        </a:p>
      </dgm:t>
    </dgm:pt>
    <dgm:pt modelId="{72C63E73-B2CE-4EDB-91C7-4EC44CB59DE1}" type="parTrans" cxnId="{E26AD0F9-B0AE-441A-B48E-A84E24AF7070}">
      <dgm:prSet/>
      <dgm:spPr/>
      <dgm:t>
        <a:bodyPr/>
        <a:lstStyle/>
        <a:p>
          <a:endParaRPr lang="en-IN"/>
        </a:p>
      </dgm:t>
    </dgm:pt>
    <dgm:pt modelId="{3C7574F1-978D-4936-9781-FB5ED5BCDCAA}" type="sibTrans" cxnId="{E26AD0F9-B0AE-441A-B48E-A84E24AF7070}">
      <dgm:prSet/>
      <dgm:spPr/>
      <dgm:t>
        <a:bodyPr/>
        <a:lstStyle/>
        <a:p>
          <a:endParaRPr lang="en-IN"/>
        </a:p>
      </dgm:t>
    </dgm:pt>
    <dgm:pt modelId="{172A1646-9480-4E18-9921-959E70BA75CF}">
      <dgm:prSet phldrT="[Text]"/>
      <dgm:spPr/>
      <dgm:t>
        <a:bodyPr/>
        <a:lstStyle/>
        <a:p>
          <a:endParaRPr lang="en-IN" sz="1200" dirty="0"/>
        </a:p>
      </dgm:t>
    </dgm:pt>
    <dgm:pt modelId="{B6E3EDBA-5AFA-4D9E-BA7E-9D1B9B583BFE}" type="parTrans" cxnId="{AF107CBF-DAA6-4B92-8CE1-688A345FF8B6}">
      <dgm:prSet/>
      <dgm:spPr/>
      <dgm:t>
        <a:bodyPr/>
        <a:lstStyle/>
        <a:p>
          <a:endParaRPr lang="en-IN"/>
        </a:p>
      </dgm:t>
    </dgm:pt>
    <dgm:pt modelId="{E85BE08C-BE7A-4F7F-9024-59F28F8C600B}" type="sibTrans" cxnId="{AF107CBF-DAA6-4B92-8CE1-688A345FF8B6}">
      <dgm:prSet/>
      <dgm:spPr/>
      <dgm:t>
        <a:bodyPr/>
        <a:lstStyle/>
        <a:p>
          <a:endParaRPr lang="en-IN"/>
        </a:p>
      </dgm:t>
    </dgm:pt>
    <dgm:pt modelId="{D8789C81-CE49-41FA-A6C9-E76767BB4C6A}">
      <dgm:prSet phldrT="[Text]" custT="1"/>
      <dgm:spPr/>
      <dgm:t>
        <a:bodyPr/>
        <a:lstStyle/>
        <a:p>
          <a:r>
            <a:rPr lang="en-US" sz="1600" b="1" dirty="0" err="1" smtClean="0"/>
            <a:t>Imidazothiazoles</a:t>
          </a:r>
          <a:r>
            <a:rPr lang="en-US" sz="1600" b="1" dirty="0" smtClean="0"/>
            <a:t> @ </a:t>
          </a:r>
          <a:r>
            <a:rPr lang="en-US" sz="1600" b="1" dirty="0" err="1" smtClean="0"/>
            <a:t>Levamisole</a:t>
          </a:r>
          <a:r>
            <a:rPr lang="en-US" sz="1600" b="1" dirty="0" smtClean="0"/>
            <a:t> @7.5mg/kg b. Wt.</a:t>
          </a:r>
          <a:endParaRPr lang="en-IN" sz="1600" b="1" dirty="0"/>
        </a:p>
      </dgm:t>
    </dgm:pt>
    <dgm:pt modelId="{FB712754-5AD7-4D7A-A6E1-DD16626C6D36}" type="parTrans" cxnId="{C5511C4D-72AD-4B83-BCF0-AD2370F91B2E}">
      <dgm:prSet/>
      <dgm:spPr/>
    </dgm:pt>
    <dgm:pt modelId="{D99F9166-43EA-4F7A-A40F-BA6DE71ECECC}" type="sibTrans" cxnId="{C5511C4D-72AD-4B83-BCF0-AD2370F91B2E}">
      <dgm:prSet/>
      <dgm:spPr/>
    </dgm:pt>
    <dgm:pt modelId="{0498A380-410A-4257-BEB1-E9269F078B01}">
      <dgm:prSet phldrT="[Text]" custT="1"/>
      <dgm:spPr/>
      <dgm:t>
        <a:bodyPr/>
        <a:lstStyle/>
        <a:p>
          <a:r>
            <a:rPr lang="en-IN" sz="1400" b="1" dirty="0" smtClean="0"/>
            <a:t>RL</a:t>
          </a:r>
          <a:endParaRPr lang="en-IN" sz="1400" b="1" dirty="0"/>
        </a:p>
      </dgm:t>
    </dgm:pt>
    <dgm:pt modelId="{5F6734CF-2118-4F1D-8DC3-2A654D3B6717}" type="parTrans" cxnId="{2EC7CDF7-EC43-481E-9871-3CFE2D3BBE11}">
      <dgm:prSet/>
      <dgm:spPr/>
    </dgm:pt>
    <dgm:pt modelId="{7A2B0D2D-364D-46F7-8064-D9A6F6B57051}" type="sibTrans" cxnId="{2EC7CDF7-EC43-481E-9871-3CFE2D3BBE11}">
      <dgm:prSet/>
      <dgm:spPr/>
    </dgm:pt>
    <dgm:pt modelId="{C4DEF1CA-EC32-472A-BD48-444BD0F58A1B}">
      <dgm:prSet phldrT="[Text]"/>
      <dgm:spPr/>
      <dgm:t>
        <a:bodyPr/>
        <a:lstStyle/>
        <a:p>
          <a:endParaRPr lang="en-IN" sz="1200" dirty="0"/>
        </a:p>
      </dgm:t>
    </dgm:pt>
    <dgm:pt modelId="{D0688537-7597-4EB6-8B92-8854B54F6EB3}" type="parTrans" cxnId="{E5DBAE84-F1E6-4D11-A6D2-893BD25746A1}">
      <dgm:prSet/>
      <dgm:spPr/>
    </dgm:pt>
    <dgm:pt modelId="{5272618A-CE3F-4DB3-AC34-09A3022CAB6E}" type="sibTrans" cxnId="{E5DBAE84-F1E6-4D11-A6D2-893BD25746A1}">
      <dgm:prSet/>
      <dgm:spPr/>
    </dgm:pt>
    <dgm:pt modelId="{D6064077-1939-4110-BD77-B5B48893988A}">
      <dgm:prSet phldrT="[Text]" custT="1"/>
      <dgm:spPr/>
      <dgm:t>
        <a:bodyPr/>
        <a:lstStyle/>
        <a:p>
          <a:r>
            <a:rPr lang="en-IN" sz="1600" b="1" dirty="0" smtClean="0"/>
            <a:t>Electrolytes</a:t>
          </a:r>
          <a:endParaRPr lang="en-IN" sz="1600" b="1" dirty="0"/>
        </a:p>
      </dgm:t>
    </dgm:pt>
    <dgm:pt modelId="{0270685C-6ECB-414D-A426-7CE0BDAF20CB}" type="parTrans" cxnId="{4A820082-429C-4FBE-A1F8-9985ACD11338}">
      <dgm:prSet/>
      <dgm:spPr/>
    </dgm:pt>
    <dgm:pt modelId="{27892196-1AA7-4ABE-8915-6EDB1606CE7F}" type="sibTrans" cxnId="{4A820082-429C-4FBE-A1F8-9985ACD11338}">
      <dgm:prSet/>
      <dgm:spPr/>
    </dgm:pt>
    <dgm:pt modelId="{41105930-4BB9-4012-B6D2-E92E154AB573}">
      <dgm:prSet phldrT="[Text]" custT="1"/>
      <dgm:spPr/>
      <dgm:t>
        <a:bodyPr/>
        <a:lstStyle/>
        <a:p>
          <a:r>
            <a:rPr lang="en-IN" sz="1600" b="1" dirty="0" smtClean="0"/>
            <a:t>Mineral supplementation</a:t>
          </a:r>
          <a:endParaRPr lang="en-IN" sz="1600" b="1" dirty="0"/>
        </a:p>
      </dgm:t>
    </dgm:pt>
    <dgm:pt modelId="{55DCB382-D701-462A-840F-C453B5BDFB3E}" type="parTrans" cxnId="{A950C01F-97C5-46A2-A854-A1245838B917}">
      <dgm:prSet/>
      <dgm:spPr/>
    </dgm:pt>
    <dgm:pt modelId="{E98091C3-CC43-4199-A0EF-723EAEF86CDB}" type="sibTrans" cxnId="{A950C01F-97C5-46A2-A854-A1245838B917}">
      <dgm:prSet/>
      <dgm:spPr/>
    </dgm:pt>
    <dgm:pt modelId="{0BABF290-4C0D-42C7-9D02-0732F3BF6092}" type="pres">
      <dgm:prSet presAssocID="{16ED1328-228B-4D11-9BC0-87B3BF3B54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C2BEFD5-7226-4010-9424-841577FE7083}" type="pres">
      <dgm:prSet presAssocID="{C1EBE43B-5FE1-4572-AA7A-D936FCC22ED5}" presName="linNode" presStyleCnt="0"/>
      <dgm:spPr/>
    </dgm:pt>
    <dgm:pt modelId="{7E3E54E4-AABE-4116-AC96-D3D007BB3B4B}" type="pres">
      <dgm:prSet presAssocID="{C1EBE43B-5FE1-4572-AA7A-D936FCC22ED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A88DC04-25B4-4499-840B-02DE3E6F7B76}" type="pres">
      <dgm:prSet presAssocID="{C1EBE43B-5FE1-4572-AA7A-D936FCC22ED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7E58AFA-2866-48EE-9F91-46AB7FAF9C9E}" type="pres">
      <dgm:prSet presAssocID="{DD1FDE67-9438-47C0-AFE6-EDB7A02791AD}" presName="sp" presStyleCnt="0"/>
      <dgm:spPr/>
    </dgm:pt>
    <dgm:pt modelId="{772B3832-4B64-425E-B068-E0D26371A2D3}" type="pres">
      <dgm:prSet presAssocID="{93E0B9FC-BD23-4485-AFCB-61F797B6C2FA}" presName="linNode" presStyleCnt="0"/>
      <dgm:spPr/>
    </dgm:pt>
    <dgm:pt modelId="{7004EEE2-690A-446B-954E-4219ADF0FAC6}" type="pres">
      <dgm:prSet presAssocID="{93E0B9FC-BD23-4485-AFCB-61F797B6C2F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756D4E3-DF47-440A-9A99-016245ABF2DC}" type="pres">
      <dgm:prSet presAssocID="{93E0B9FC-BD23-4485-AFCB-61F797B6C2F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5D8E21B-0CC6-4DF6-B44E-C75E2CA97BE1}" type="pres">
      <dgm:prSet presAssocID="{8E07075F-3A82-4276-BBE6-FBD7B72822D4}" presName="sp" presStyleCnt="0"/>
      <dgm:spPr/>
    </dgm:pt>
    <dgm:pt modelId="{7439F96F-8424-40FE-B2E2-7BF27A0A6BF6}" type="pres">
      <dgm:prSet presAssocID="{FB620136-45E2-43A0-893B-19EC20E6DF1F}" presName="linNode" presStyleCnt="0"/>
      <dgm:spPr/>
    </dgm:pt>
    <dgm:pt modelId="{4C492831-79AB-49DC-9717-7B90F47C285E}" type="pres">
      <dgm:prSet presAssocID="{FB620136-45E2-43A0-893B-19EC20E6DF1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357E387-4E37-4E56-B008-6A63859B04CE}" type="pres">
      <dgm:prSet presAssocID="{FB620136-45E2-43A0-893B-19EC20E6DF1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4398DAEB-FA70-41B6-ACCF-8012593ECAB2}" type="presOf" srcId="{E22FA679-9725-46AF-A299-4035D82F5B1C}" destId="{2A88DC04-25B4-4499-840B-02DE3E6F7B76}" srcOrd="0" destOrd="0" presId="urn:microsoft.com/office/officeart/2005/8/layout/vList5"/>
    <dgm:cxn modelId="{49DF3F7D-D7E6-45CD-951C-8141ED0C70CC}" srcId="{C1EBE43B-5FE1-4572-AA7A-D936FCC22ED5}" destId="{12F339B2-1183-473E-A949-D2A74C22054C}" srcOrd="1" destOrd="0" parTransId="{533ED01B-B3E6-4CBB-8B00-5548FD43C0C2}" sibTransId="{92FA2262-F611-4D10-852D-FB6F160F93E4}"/>
    <dgm:cxn modelId="{2A187864-8231-45FD-9E34-885D8DF11151}" type="presOf" srcId="{C1EBE43B-5FE1-4572-AA7A-D936FCC22ED5}" destId="{7E3E54E4-AABE-4116-AC96-D3D007BB3B4B}" srcOrd="0" destOrd="0" presId="urn:microsoft.com/office/officeart/2005/8/layout/vList5"/>
    <dgm:cxn modelId="{2EC7CDF7-EC43-481E-9871-3CFE2D3BBE11}" srcId="{FB620136-45E2-43A0-893B-19EC20E6DF1F}" destId="{0498A380-410A-4257-BEB1-E9269F078B01}" srcOrd="1" destOrd="0" parTransId="{5F6734CF-2118-4F1D-8DC3-2A654D3B6717}" sibTransId="{7A2B0D2D-364D-46F7-8064-D9A6F6B57051}"/>
    <dgm:cxn modelId="{A01476C7-055A-4D0D-B484-71A70B4C2662}" type="presOf" srcId="{FB620136-45E2-43A0-893B-19EC20E6DF1F}" destId="{4C492831-79AB-49DC-9717-7B90F47C285E}" srcOrd="0" destOrd="0" presId="urn:microsoft.com/office/officeart/2005/8/layout/vList5"/>
    <dgm:cxn modelId="{579D6ED4-7EEA-4414-BB6C-0F1DBF247E6A}" srcId="{93E0B9FC-BD23-4485-AFCB-61F797B6C2FA}" destId="{6A2FE4A5-FF6C-42F1-A547-F964B6EAFEDF}" srcOrd="0" destOrd="0" parTransId="{F6BAE866-4FE5-477A-86C5-C4259AA580ED}" sibTransId="{C4DAF394-053B-43EF-AB14-5D4F03591FD8}"/>
    <dgm:cxn modelId="{E70560E2-7302-4B6C-83A0-F7801474CBDF}" type="presOf" srcId="{6A2FE4A5-FF6C-42F1-A547-F964B6EAFEDF}" destId="{F756D4E3-DF47-440A-9A99-016245ABF2DC}" srcOrd="0" destOrd="0" presId="urn:microsoft.com/office/officeart/2005/8/layout/vList5"/>
    <dgm:cxn modelId="{10493C0D-763A-49C9-B5C0-7F76237CA1D5}" srcId="{16ED1328-228B-4D11-9BC0-87B3BF3B5418}" destId="{FB620136-45E2-43A0-893B-19EC20E6DF1F}" srcOrd="2" destOrd="0" parTransId="{3ED91435-7FBA-4734-8CBA-EDF4CC678602}" sibTransId="{286B2FA0-5C6C-4AC0-A8D4-CE24196C8D3E}"/>
    <dgm:cxn modelId="{5FF6E8D3-F153-42B3-B6F6-D3B1F55098AD}" type="presOf" srcId="{41105930-4BB9-4012-B6D2-E92E154AB573}" destId="{F756D4E3-DF47-440A-9A99-016245ABF2DC}" srcOrd="0" destOrd="2" presId="urn:microsoft.com/office/officeart/2005/8/layout/vList5"/>
    <dgm:cxn modelId="{8A0128CD-7A3A-4FEA-8C2D-4D6AB311266B}" srcId="{C1EBE43B-5FE1-4572-AA7A-D936FCC22ED5}" destId="{E22FA679-9725-46AF-A299-4035D82F5B1C}" srcOrd="0" destOrd="0" parTransId="{3DBFA01E-45CE-42B6-B500-C67AF48A02DF}" sibTransId="{5587733F-B8F5-47FC-B0EB-1731CE4EF9C8}"/>
    <dgm:cxn modelId="{4A820082-429C-4FBE-A1F8-9985ACD11338}" srcId="{93E0B9FC-BD23-4485-AFCB-61F797B6C2FA}" destId="{D6064077-1939-4110-BD77-B5B48893988A}" srcOrd="1" destOrd="0" parTransId="{0270685C-6ECB-414D-A426-7CE0BDAF20CB}" sibTransId="{27892196-1AA7-4ABE-8915-6EDB1606CE7F}"/>
    <dgm:cxn modelId="{C5511C4D-72AD-4B83-BCF0-AD2370F91B2E}" srcId="{C1EBE43B-5FE1-4572-AA7A-D936FCC22ED5}" destId="{D8789C81-CE49-41FA-A6C9-E76767BB4C6A}" srcOrd="2" destOrd="0" parTransId="{FB712754-5AD7-4D7A-A6E1-DD16626C6D36}" sibTransId="{D99F9166-43EA-4F7A-A40F-BA6DE71ECECC}"/>
    <dgm:cxn modelId="{21894327-D5F3-42EC-825B-F79F0DAC565F}" type="presOf" srcId="{12F339B2-1183-473E-A949-D2A74C22054C}" destId="{2A88DC04-25B4-4499-840B-02DE3E6F7B76}" srcOrd="0" destOrd="1" presId="urn:microsoft.com/office/officeart/2005/8/layout/vList5"/>
    <dgm:cxn modelId="{D6AE9178-A5D9-49E0-9B9E-ED9B5D1D1CEC}" type="presOf" srcId="{D6064077-1939-4110-BD77-B5B48893988A}" destId="{F756D4E3-DF47-440A-9A99-016245ABF2DC}" srcOrd="0" destOrd="1" presId="urn:microsoft.com/office/officeart/2005/8/layout/vList5"/>
    <dgm:cxn modelId="{239CA55D-ACAE-4134-86A9-1E74CDDBD05B}" type="presOf" srcId="{172A1646-9480-4E18-9921-959E70BA75CF}" destId="{8357E387-4E37-4E56-B008-6A63859B04CE}" srcOrd="0" destOrd="2" presId="urn:microsoft.com/office/officeart/2005/8/layout/vList5"/>
    <dgm:cxn modelId="{3FD8CECC-BACC-4B91-94C2-8DC18EDC5971}" type="presOf" srcId="{D8789C81-CE49-41FA-A6C9-E76767BB4C6A}" destId="{2A88DC04-25B4-4499-840B-02DE3E6F7B76}" srcOrd="0" destOrd="2" presId="urn:microsoft.com/office/officeart/2005/8/layout/vList5"/>
    <dgm:cxn modelId="{05683D9E-2D64-4F2D-A33C-01DA85DA376D}" srcId="{16ED1328-228B-4D11-9BC0-87B3BF3B5418}" destId="{93E0B9FC-BD23-4485-AFCB-61F797B6C2FA}" srcOrd="1" destOrd="0" parTransId="{EE1407F7-38A2-4CC4-A4F9-5FE0A3D2BF80}" sibTransId="{8E07075F-3A82-4276-BBE6-FBD7B72822D4}"/>
    <dgm:cxn modelId="{AF107CBF-DAA6-4B92-8CE1-688A345FF8B6}" srcId="{FB620136-45E2-43A0-893B-19EC20E6DF1F}" destId="{172A1646-9480-4E18-9921-959E70BA75CF}" srcOrd="2" destOrd="0" parTransId="{B6E3EDBA-5AFA-4D9E-BA7E-9D1B9B583BFE}" sibTransId="{E85BE08C-BE7A-4F7F-9024-59F28F8C600B}"/>
    <dgm:cxn modelId="{54974FD5-0839-497A-BA51-201DE484E5A0}" type="presOf" srcId="{DFBA5D10-C09F-4B93-A3EC-7DC08364F7D3}" destId="{8357E387-4E37-4E56-B008-6A63859B04CE}" srcOrd="0" destOrd="0" presId="urn:microsoft.com/office/officeart/2005/8/layout/vList5"/>
    <dgm:cxn modelId="{E5DBAE84-F1E6-4D11-A6D2-893BD25746A1}" srcId="{FB620136-45E2-43A0-893B-19EC20E6DF1F}" destId="{C4DEF1CA-EC32-472A-BD48-444BD0F58A1B}" srcOrd="3" destOrd="0" parTransId="{D0688537-7597-4EB6-8B92-8854B54F6EB3}" sibTransId="{5272618A-CE3F-4DB3-AC34-09A3022CAB6E}"/>
    <dgm:cxn modelId="{45590E29-0F91-458A-9D9F-7D6994338EFC}" type="presOf" srcId="{93E0B9FC-BD23-4485-AFCB-61F797B6C2FA}" destId="{7004EEE2-690A-446B-954E-4219ADF0FAC6}" srcOrd="0" destOrd="0" presId="urn:microsoft.com/office/officeart/2005/8/layout/vList5"/>
    <dgm:cxn modelId="{02353823-3EFB-41DB-B6AD-3587E073EFF8}" srcId="{16ED1328-228B-4D11-9BC0-87B3BF3B5418}" destId="{C1EBE43B-5FE1-4572-AA7A-D936FCC22ED5}" srcOrd="0" destOrd="0" parTransId="{CAFAAAED-144F-4269-871C-BCED8C43419E}" sibTransId="{DD1FDE67-9438-47C0-AFE6-EDB7A02791AD}"/>
    <dgm:cxn modelId="{A950C01F-97C5-46A2-A854-A1245838B917}" srcId="{93E0B9FC-BD23-4485-AFCB-61F797B6C2FA}" destId="{41105930-4BB9-4012-B6D2-E92E154AB573}" srcOrd="2" destOrd="0" parTransId="{55DCB382-D701-462A-840F-C453B5BDFB3E}" sibTransId="{E98091C3-CC43-4199-A0EF-723EAEF86CDB}"/>
    <dgm:cxn modelId="{E8FDD260-C195-487B-93E8-7B1AD842DD6E}" type="presOf" srcId="{16ED1328-228B-4D11-9BC0-87B3BF3B5418}" destId="{0BABF290-4C0D-42C7-9D02-0732F3BF6092}" srcOrd="0" destOrd="0" presId="urn:microsoft.com/office/officeart/2005/8/layout/vList5"/>
    <dgm:cxn modelId="{5AB48B0D-0691-429A-B4D9-B5FD2964338A}" type="presOf" srcId="{0498A380-410A-4257-BEB1-E9269F078B01}" destId="{8357E387-4E37-4E56-B008-6A63859B04CE}" srcOrd="0" destOrd="1" presId="urn:microsoft.com/office/officeart/2005/8/layout/vList5"/>
    <dgm:cxn modelId="{E26AD0F9-B0AE-441A-B48E-A84E24AF7070}" srcId="{FB620136-45E2-43A0-893B-19EC20E6DF1F}" destId="{DFBA5D10-C09F-4B93-A3EC-7DC08364F7D3}" srcOrd="0" destOrd="0" parTransId="{72C63E73-B2CE-4EDB-91C7-4EC44CB59DE1}" sibTransId="{3C7574F1-978D-4936-9781-FB5ED5BCDCAA}"/>
    <dgm:cxn modelId="{F3101446-80CE-44BB-A477-7706B8DA9725}" type="presOf" srcId="{C4DEF1CA-EC32-472A-BD48-444BD0F58A1B}" destId="{8357E387-4E37-4E56-B008-6A63859B04CE}" srcOrd="0" destOrd="3" presId="urn:microsoft.com/office/officeart/2005/8/layout/vList5"/>
    <dgm:cxn modelId="{6C983A25-976A-4434-8354-AA70278EF0DA}" type="presParOf" srcId="{0BABF290-4C0D-42C7-9D02-0732F3BF6092}" destId="{7C2BEFD5-7226-4010-9424-841577FE7083}" srcOrd="0" destOrd="0" presId="urn:microsoft.com/office/officeart/2005/8/layout/vList5"/>
    <dgm:cxn modelId="{54F82F7A-EF62-490B-99B9-9C04520CDF4F}" type="presParOf" srcId="{7C2BEFD5-7226-4010-9424-841577FE7083}" destId="{7E3E54E4-AABE-4116-AC96-D3D007BB3B4B}" srcOrd="0" destOrd="0" presId="urn:microsoft.com/office/officeart/2005/8/layout/vList5"/>
    <dgm:cxn modelId="{2E674567-A03E-4AC0-AC63-4B6A5CF99A3B}" type="presParOf" srcId="{7C2BEFD5-7226-4010-9424-841577FE7083}" destId="{2A88DC04-25B4-4499-840B-02DE3E6F7B76}" srcOrd="1" destOrd="0" presId="urn:microsoft.com/office/officeart/2005/8/layout/vList5"/>
    <dgm:cxn modelId="{B16E3D82-B64C-4AA5-B15F-D23B11696099}" type="presParOf" srcId="{0BABF290-4C0D-42C7-9D02-0732F3BF6092}" destId="{27E58AFA-2866-48EE-9F91-46AB7FAF9C9E}" srcOrd="1" destOrd="0" presId="urn:microsoft.com/office/officeart/2005/8/layout/vList5"/>
    <dgm:cxn modelId="{736C6FB4-EC21-44AC-B8B8-9DAD6E3CA8B9}" type="presParOf" srcId="{0BABF290-4C0D-42C7-9D02-0732F3BF6092}" destId="{772B3832-4B64-425E-B068-E0D26371A2D3}" srcOrd="2" destOrd="0" presId="urn:microsoft.com/office/officeart/2005/8/layout/vList5"/>
    <dgm:cxn modelId="{7DAE3C2C-AF49-4EF0-AA25-925B52AC189D}" type="presParOf" srcId="{772B3832-4B64-425E-B068-E0D26371A2D3}" destId="{7004EEE2-690A-446B-954E-4219ADF0FAC6}" srcOrd="0" destOrd="0" presId="urn:microsoft.com/office/officeart/2005/8/layout/vList5"/>
    <dgm:cxn modelId="{80DE7392-B38E-4AFC-8B5C-D9123DE60702}" type="presParOf" srcId="{772B3832-4B64-425E-B068-E0D26371A2D3}" destId="{F756D4E3-DF47-440A-9A99-016245ABF2DC}" srcOrd="1" destOrd="0" presId="urn:microsoft.com/office/officeart/2005/8/layout/vList5"/>
    <dgm:cxn modelId="{60CF42E6-F46D-4B18-A1E3-76A03D37480D}" type="presParOf" srcId="{0BABF290-4C0D-42C7-9D02-0732F3BF6092}" destId="{35D8E21B-0CC6-4DF6-B44E-C75E2CA97BE1}" srcOrd="3" destOrd="0" presId="urn:microsoft.com/office/officeart/2005/8/layout/vList5"/>
    <dgm:cxn modelId="{75B06AF5-5843-44DF-996E-6951F3C0FBDA}" type="presParOf" srcId="{0BABF290-4C0D-42C7-9D02-0732F3BF6092}" destId="{7439F96F-8424-40FE-B2E2-7BF27A0A6BF6}" srcOrd="4" destOrd="0" presId="urn:microsoft.com/office/officeart/2005/8/layout/vList5"/>
    <dgm:cxn modelId="{CE453F0A-3ED3-4543-B432-641DEBD6268C}" type="presParOf" srcId="{7439F96F-8424-40FE-B2E2-7BF27A0A6BF6}" destId="{4C492831-79AB-49DC-9717-7B90F47C285E}" srcOrd="0" destOrd="0" presId="urn:microsoft.com/office/officeart/2005/8/layout/vList5"/>
    <dgm:cxn modelId="{60122D87-B188-4212-9E07-ABF0FC00235E}" type="presParOf" srcId="{7439F96F-8424-40FE-B2E2-7BF27A0A6BF6}" destId="{8357E387-4E37-4E56-B008-6A63859B04C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0EC9B-64BB-4BC1-9DF5-8B66AC1CE461}">
      <dsp:nvSpPr>
        <dsp:cNvPr id="0" name=""/>
        <dsp:cNvSpPr/>
      </dsp:nvSpPr>
      <dsp:spPr>
        <a:xfrm>
          <a:off x="0" y="404811"/>
          <a:ext cx="6799262" cy="26352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PGE</a:t>
          </a:r>
          <a:endParaRPr lang="en-IN" sz="5100" kern="1200" dirty="0"/>
        </a:p>
      </dsp:txBody>
      <dsp:txXfrm>
        <a:off x="0" y="404811"/>
        <a:ext cx="2039778" cy="2635251"/>
      </dsp:txXfrm>
    </dsp:sp>
    <dsp:sp modelId="{6B673545-ACF5-4E86-8408-54A8CDC12E43}">
      <dsp:nvSpPr>
        <dsp:cNvPr id="0" name=""/>
        <dsp:cNvSpPr/>
      </dsp:nvSpPr>
      <dsp:spPr>
        <a:xfrm>
          <a:off x="3147807" y="467669"/>
          <a:ext cx="2407439" cy="628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Nematodes</a:t>
          </a:r>
          <a:endParaRPr lang="en-IN" sz="2000" kern="1200" dirty="0"/>
        </a:p>
      </dsp:txBody>
      <dsp:txXfrm>
        <a:off x="3166217" y="486079"/>
        <a:ext cx="2370619" cy="591757"/>
      </dsp:txXfrm>
    </dsp:sp>
    <dsp:sp modelId="{C68A547A-8DD2-4AED-A54E-87A5A1BD0D87}">
      <dsp:nvSpPr>
        <dsp:cNvPr id="0" name=""/>
        <dsp:cNvSpPr/>
      </dsp:nvSpPr>
      <dsp:spPr>
        <a:xfrm>
          <a:off x="2512938" y="1096247"/>
          <a:ext cx="1838589" cy="251431"/>
        </a:xfrm>
        <a:custGeom>
          <a:avLst/>
          <a:gdLst/>
          <a:ahLst/>
          <a:cxnLst/>
          <a:rect l="0" t="0" r="0" b="0"/>
          <a:pathLst>
            <a:path>
              <a:moveTo>
                <a:pt x="1838589" y="0"/>
              </a:moveTo>
              <a:lnTo>
                <a:pt x="1838589" y="125715"/>
              </a:lnTo>
              <a:lnTo>
                <a:pt x="0" y="125715"/>
              </a:lnTo>
              <a:lnTo>
                <a:pt x="0" y="25143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2177AB-8FAF-48C5-9546-4519D289E0AC}">
      <dsp:nvSpPr>
        <dsp:cNvPr id="0" name=""/>
        <dsp:cNvSpPr/>
      </dsp:nvSpPr>
      <dsp:spPr>
        <a:xfrm>
          <a:off x="2041504" y="1347678"/>
          <a:ext cx="942866" cy="628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Trichostrongylus</a:t>
          </a:r>
          <a:r>
            <a:rPr lang="en-US" sz="900" kern="1200" dirty="0" smtClean="0"/>
            <a:t> spp.</a:t>
          </a:r>
          <a:endParaRPr lang="en-IN" sz="900" kern="1200" dirty="0"/>
        </a:p>
      </dsp:txBody>
      <dsp:txXfrm>
        <a:off x="2059914" y="1366088"/>
        <a:ext cx="906046" cy="591757"/>
      </dsp:txXfrm>
    </dsp:sp>
    <dsp:sp modelId="{94F1498E-8F62-4D57-99B7-96F12D315317}">
      <dsp:nvSpPr>
        <dsp:cNvPr id="0" name=""/>
        <dsp:cNvSpPr/>
      </dsp:nvSpPr>
      <dsp:spPr>
        <a:xfrm>
          <a:off x="3718986" y="1096247"/>
          <a:ext cx="632540" cy="255875"/>
        </a:xfrm>
        <a:custGeom>
          <a:avLst/>
          <a:gdLst/>
          <a:ahLst/>
          <a:cxnLst/>
          <a:rect l="0" t="0" r="0" b="0"/>
          <a:pathLst>
            <a:path>
              <a:moveTo>
                <a:pt x="632540" y="0"/>
              </a:moveTo>
              <a:lnTo>
                <a:pt x="632540" y="127937"/>
              </a:lnTo>
              <a:lnTo>
                <a:pt x="0" y="127937"/>
              </a:lnTo>
              <a:lnTo>
                <a:pt x="0" y="25587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ECAEA5-BD4E-4AA5-8C78-1DE01E457FFA}">
      <dsp:nvSpPr>
        <dsp:cNvPr id="0" name=""/>
        <dsp:cNvSpPr/>
      </dsp:nvSpPr>
      <dsp:spPr>
        <a:xfrm>
          <a:off x="3247553" y="1352122"/>
          <a:ext cx="942866" cy="628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Ostertegia</a:t>
          </a:r>
          <a:r>
            <a:rPr lang="en-US" sz="900" kern="1200" dirty="0" smtClean="0"/>
            <a:t> spp.</a:t>
          </a:r>
          <a:endParaRPr lang="en-IN" sz="900" kern="1200" dirty="0"/>
        </a:p>
      </dsp:txBody>
      <dsp:txXfrm>
        <a:off x="3265963" y="1370532"/>
        <a:ext cx="906046" cy="591757"/>
      </dsp:txXfrm>
    </dsp:sp>
    <dsp:sp modelId="{592785CE-AF2E-4011-A834-82A79C7E8166}">
      <dsp:nvSpPr>
        <dsp:cNvPr id="0" name=""/>
        <dsp:cNvSpPr/>
      </dsp:nvSpPr>
      <dsp:spPr>
        <a:xfrm>
          <a:off x="4351527" y="1096247"/>
          <a:ext cx="612863" cy="251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715"/>
              </a:lnTo>
              <a:lnTo>
                <a:pt x="612863" y="125715"/>
              </a:lnTo>
              <a:lnTo>
                <a:pt x="612863" y="25143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608B86-183E-44E7-BEBD-1D0E55A7A88B}">
      <dsp:nvSpPr>
        <dsp:cNvPr id="0" name=""/>
        <dsp:cNvSpPr/>
      </dsp:nvSpPr>
      <dsp:spPr>
        <a:xfrm>
          <a:off x="4492957" y="1347678"/>
          <a:ext cx="942866" cy="628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Cooperia</a:t>
          </a:r>
          <a:r>
            <a:rPr lang="en-US" sz="900" kern="1200" dirty="0" smtClean="0"/>
            <a:t> sp.</a:t>
          </a:r>
          <a:endParaRPr lang="en-IN" sz="900" kern="1200" dirty="0"/>
        </a:p>
      </dsp:txBody>
      <dsp:txXfrm>
        <a:off x="4511367" y="1366088"/>
        <a:ext cx="906046" cy="591757"/>
      </dsp:txXfrm>
    </dsp:sp>
    <dsp:sp modelId="{6DA00184-ECE9-44F2-A0D3-BB03E8C6EE0A}">
      <dsp:nvSpPr>
        <dsp:cNvPr id="0" name=""/>
        <dsp:cNvSpPr/>
      </dsp:nvSpPr>
      <dsp:spPr>
        <a:xfrm>
          <a:off x="4351527" y="1096247"/>
          <a:ext cx="1838589" cy="251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715"/>
              </a:lnTo>
              <a:lnTo>
                <a:pt x="1838589" y="125715"/>
              </a:lnTo>
              <a:lnTo>
                <a:pt x="1838589" y="25143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075C3-9106-4AE1-843F-631E88CB458D}">
      <dsp:nvSpPr>
        <dsp:cNvPr id="0" name=""/>
        <dsp:cNvSpPr/>
      </dsp:nvSpPr>
      <dsp:spPr>
        <a:xfrm>
          <a:off x="5718683" y="1347678"/>
          <a:ext cx="942866" cy="628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Nematodirus</a:t>
          </a:r>
          <a:r>
            <a:rPr lang="en-US" sz="900" kern="1200" dirty="0" smtClean="0"/>
            <a:t> </a:t>
          </a:r>
          <a:r>
            <a:rPr lang="en-US" sz="900" kern="1200" dirty="0" err="1" smtClean="0"/>
            <a:t>spp</a:t>
          </a:r>
          <a:endParaRPr lang="en-IN" sz="900" kern="1200" dirty="0"/>
        </a:p>
      </dsp:txBody>
      <dsp:txXfrm>
        <a:off x="5737093" y="1366088"/>
        <a:ext cx="906046" cy="5917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63881-085D-4282-AB66-A95A7C1461E7}">
      <dsp:nvSpPr>
        <dsp:cNvPr id="0" name=""/>
        <dsp:cNvSpPr/>
      </dsp:nvSpPr>
      <dsp:spPr>
        <a:xfrm>
          <a:off x="0" y="244319"/>
          <a:ext cx="7086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6E1CC-DE80-475B-B347-30F8A2D272E1}">
      <dsp:nvSpPr>
        <dsp:cNvPr id="0" name=""/>
        <dsp:cNvSpPr/>
      </dsp:nvSpPr>
      <dsp:spPr>
        <a:xfrm>
          <a:off x="354330" y="37679"/>
          <a:ext cx="49606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Rotational grazing</a:t>
          </a:r>
          <a:endParaRPr lang="en-IN" sz="1400" kern="1200" dirty="0"/>
        </a:p>
      </dsp:txBody>
      <dsp:txXfrm>
        <a:off x="374505" y="57854"/>
        <a:ext cx="4920270" cy="372930"/>
      </dsp:txXfrm>
    </dsp:sp>
    <dsp:sp modelId="{E366A245-703C-4634-A2F7-347653F462C5}">
      <dsp:nvSpPr>
        <dsp:cNvPr id="0" name=""/>
        <dsp:cNvSpPr/>
      </dsp:nvSpPr>
      <dsp:spPr>
        <a:xfrm>
          <a:off x="0" y="879359"/>
          <a:ext cx="7086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386C7-6C33-401F-8D13-E0515995A6E9}">
      <dsp:nvSpPr>
        <dsp:cNvPr id="0" name=""/>
        <dsp:cNvSpPr/>
      </dsp:nvSpPr>
      <dsp:spPr>
        <a:xfrm>
          <a:off x="354330" y="672719"/>
          <a:ext cx="49606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Mixed Grazing</a:t>
          </a:r>
          <a:endParaRPr lang="en-IN" sz="1400" kern="1200" dirty="0"/>
        </a:p>
      </dsp:txBody>
      <dsp:txXfrm>
        <a:off x="374505" y="692894"/>
        <a:ext cx="4920270" cy="372930"/>
      </dsp:txXfrm>
    </dsp:sp>
    <dsp:sp modelId="{973334FC-008E-4A0C-BAD7-26ADC6C76FF5}">
      <dsp:nvSpPr>
        <dsp:cNvPr id="0" name=""/>
        <dsp:cNvSpPr/>
      </dsp:nvSpPr>
      <dsp:spPr>
        <a:xfrm>
          <a:off x="0" y="1514399"/>
          <a:ext cx="7086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E27E46-A38A-4AEC-9862-385D380AA6B8}">
      <dsp:nvSpPr>
        <dsp:cNvPr id="0" name=""/>
        <dsp:cNvSpPr/>
      </dsp:nvSpPr>
      <dsp:spPr>
        <a:xfrm>
          <a:off x="354330" y="1307760"/>
          <a:ext cx="49606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Avoid stress</a:t>
          </a:r>
          <a:endParaRPr lang="en-IN" sz="1400" kern="1200" dirty="0"/>
        </a:p>
      </dsp:txBody>
      <dsp:txXfrm>
        <a:off x="374505" y="1327935"/>
        <a:ext cx="4920270" cy="372930"/>
      </dsp:txXfrm>
    </dsp:sp>
    <dsp:sp modelId="{03B9BA21-8F9D-494F-B66D-95A908E2BA59}">
      <dsp:nvSpPr>
        <dsp:cNvPr id="0" name=""/>
        <dsp:cNvSpPr/>
      </dsp:nvSpPr>
      <dsp:spPr>
        <a:xfrm>
          <a:off x="0" y="2149440"/>
          <a:ext cx="7086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35BB6A-5B0C-425A-A00F-888695C28F3C}">
      <dsp:nvSpPr>
        <dsp:cNvPr id="0" name=""/>
        <dsp:cNvSpPr/>
      </dsp:nvSpPr>
      <dsp:spPr>
        <a:xfrm>
          <a:off x="354330" y="1942800"/>
          <a:ext cx="49606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Proper feces disposal</a:t>
          </a:r>
          <a:endParaRPr lang="en-IN" sz="1400" kern="1200" dirty="0"/>
        </a:p>
      </dsp:txBody>
      <dsp:txXfrm>
        <a:off x="374505" y="1962975"/>
        <a:ext cx="4920270" cy="372930"/>
      </dsp:txXfrm>
    </dsp:sp>
    <dsp:sp modelId="{2C98F642-2D1B-41C8-BCBE-88DD44473FA5}">
      <dsp:nvSpPr>
        <dsp:cNvPr id="0" name=""/>
        <dsp:cNvSpPr/>
      </dsp:nvSpPr>
      <dsp:spPr>
        <a:xfrm>
          <a:off x="0" y="2784480"/>
          <a:ext cx="7086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4C0AC-B3BE-42E8-B12A-277ED9F318E9}">
      <dsp:nvSpPr>
        <dsp:cNvPr id="0" name=""/>
        <dsp:cNvSpPr/>
      </dsp:nvSpPr>
      <dsp:spPr>
        <a:xfrm>
          <a:off x="354330" y="2577839"/>
          <a:ext cx="49606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Keep water and feed at high level from ground</a:t>
          </a:r>
          <a:endParaRPr lang="en-IN" sz="1400" kern="1200" dirty="0"/>
        </a:p>
      </dsp:txBody>
      <dsp:txXfrm>
        <a:off x="374505" y="2598014"/>
        <a:ext cx="4920270" cy="372930"/>
      </dsp:txXfrm>
    </dsp:sp>
    <dsp:sp modelId="{DF4DF80E-45E6-49D0-AE83-8950CD3FC85A}">
      <dsp:nvSpPr>
        <dsp:cNvPr id="0" name=""/>
        <dsp:cNvSpPr/>
      </dsp:nvSpPr>
      <dsp:spPr>
        <a:xfrm>
          <a:off x="0" y="3419520"/>
          <a:ext cx="7086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2882C-CB37-41A2-A25D-4523D940CC14}">
      <dsp:nvSpPr>
        <dsp:cNvPr id="0" name=""/>
        <dsp:cNvSpPr/>
      </dsp:nvSpPr>
      <dsp:spPr>
        <a:xfrm>
          <a:off x="354330" y="3212880"/>
          <a:ext cx="49606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High plane of nutrition and regular rotational deworming</a:t>
          </a:r>
          <a:endParaRPr lang="en-IN" sz="1400" kern="1200" dirty="0"/>
        </a:p>
      </dsp:txBody>
      <dsp:txXfrm>
        <a:off x="374505" y="3233055"/>
        <a:ext cx="4920270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D85F8-848A-4ABC-B06D-F12D64B6B540}">
      <dsp:nvSpPr>
        <dsp:cNvPr id="0" name=""/>
        <dsp:cNvSpPr/>
      </dsp:nvSpPr>
      <dsp:spPr>
        <a:xfrm>
          <a:off x="0" y="30437"/>
          <a:ext cx="6799262" cy="3384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06F2F-F7FF-4A64-802C-F80D94267A73}">
      <dsp:nvSpPr>
        <dsp:cNvPr id="0" name=""/>
        <dsp:cNvSpPr/>
      </dsp:nvSpPr>
      <dsp:spPr>
        <a:xfrm>
          <a:off x="548456" y="876437"/>
          <a:ext cx="5570879" cy="169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77520" rIns="0" bIns="47752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DIRECT</a:t>
          </a:r>
          <a:endParaRPr lang="en-IN" sz="4700" kern="1200" dirty="0"/>
        </a:p>
      </dsp:txBody>
      <dsp:txXfrm>
        <a:off x="548456" y="876437"/>
        <a:ext cx="5570879" cy="1692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66EE1-D8E8-4011-97DD-69019AB04EE3}">
      <dsp:nvSpPr>
        <dsp:cNvPr id="0" name=""/>
        <dsp:cNvSpPr/>
      </dsp:nvSpPr>
      <dsp:spPr>
        <a:xfrm>
          <a:off x="0" y="407357"/>
          <a:ext cx="6799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AD20FF-40A7-4A8F-955D-4A2380591481}">
      <dsp:nvSpPr>
        <dsp:cNvPr id="0" name=""/>
        <dsp:cNvSpPr/>
      </dsp:nvSpPr>
      <dsp:spPr>
        <a:xfrm>
          <a:off x="339963" y="23597"/>
          <a:ext cx="475948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Severe outbreak after first rain</a:t>
          </a:r>
          <a:endParaRPr lang="en-IN" sz="2600" kern="1200" dirty="0"/>
        </a:p>
      </dsp:txBody>
      <dsp:txXfrm>
        <a:off x="377430" y="61064"/>
        <a:ext cx="4684549" cy="692586"/>
      </dsp:txXfrm>
    </dsp:sp>
    <dsp:sp modelId="{56B53ECC-B43D-424B-8899-6953DEEED741}">
      <dsp:nvSpPr>
        <dsp:cNvPr id="0" name=""/>
        <dsp:cNvSpPr/>
      </dsp:nvSpPr>
      <dsp:spPr>
        <a:xfrm>
          <a:off x="0" y="1586717"/>
          <a:ext cx="6799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66CD8-A6CC-4167-AD8A-878AE77CE131}">
      <dsp:nvSpPr>
        <dsp:cNvPr id="0" name=""/>
        <dsp:cNvSpPr/>
      </dsp:nvSpPr>
      <dsp:spPr>
        <a:xfrm>
          <a:off x="339963" y="1202957"/>
          <a:ext cx="475948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Hot and Humid Climate</a:t>
          </a:r>
          <a:endParaRPr lang="en-IN" sz="2600" kern="1200" dirty="0"/>
        </a:p>
      </dsp:txBody>
      <dsp:txXfrm>
        <a:off x="377430" y="1240424"/>
        <a:ext cx="4684549" cy="692586"/>
      </dsp:txXfrm>
    </dsp:sp>
    <dsp:sp modelId="{F54BBAC9-AAA8-4A0C-8A1D-A8E554EABE8F}">
      <dsp:nvSpPr>
        <dsp:cNvPr id="0" name=""/>
        <dsp:cNvSpPr/>
      </dsp:nvSpPr>
      <dsp:spPr>
        <a:xfrm>
          <a:off x="0" y="2766077"/>
          <a:ext cx="6799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09A4A-B10A-4F61-A59D-B6954424129E}">
      <dsp:nvSpPr>
        <dsp:cNvPr id="0" name=""/>
        <dsp:cNvSpPr/>
      </dsp:nvSpPr>
      <dsp:spPr>
        <a:xfrm>
          <a:off x="339963" y="2382317"/>
          <a:ext cx="475948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At very hot temperature, life span of larvae decreases.</a:t>
          </a:r>
          <a:endParaRPr lang="en-IN" sz="2600" kern="1200" dirty="0"/>
        </a:p>
      </dsp:txBody>
      <dsp:txXfrm>
        <a:off x="377430" y="2419784"/>
        <a:ext cx="4684549" cy="6925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ADEFD-DDB2-4FF7-8EC1-3EDA5F75CCCC}">
      <dsp:nvSpPr>
        <dsp:cNvPr id="0" name=""/>
        <dsp:cNvSpPr/>
      </dsp:nvSpPr>
      <dsp:spPr>
        <a:xfrm>
          <a:off x="3319" y="373063"/>
          <a:ext cx="1029185" cy="61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Ostertagia</a:t>
          </a:r>
          <a:endParaRPr lang="en-US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(3</a:t>
          </a:r>
          <a:r>
            <a:rPr lang="en-US" sz="1000" kern="1200" baseline="30000" dirty="0" smtClean="0"/>
            <a:t>rd</a:t>
          </a:r>
          <a:r>
            <a:rPr lang="en-US" sz="1000" kern="1200" dirty="0" smtClean="0"/>
            <a:t> Larval stage)</a:t>
          </a:r>
          <a:endParaRPr lang="en-IN" sz="1000" kern="1200" dirty="0"/>
        </a:p>
      </dsp:txBody>
      <dsp:txXfrm>
        <a:off x="21405" y="391149"/>
        <a:ext cx="993013" cy="581339"/>
      </dsp:txXfrm>
    </dsp:sp>
    <dsp:sp modelId="{C78FE6F9-A4C3-4311-9C55-D70D6E02300F}">
      <dsp:nvSpPr>
        <dsp:cNvPr id="0" name=""/>
        <dsp:cNvSpPr/>
      </dsp:nvSpPr>
      <dsp:spPr>
        <a:xfrm>
          <a:off x="1123073" y="554200"/>
          <a:ext cx="218187" cy="255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800" kern="1200"/>
        </a:p>
      </dsp:txBody>
      <dsp:txXfrm>
        <a:off x="1123073" y="605247"/>
        <a:ext cx="152731" cy="153143"/>
      </dsp:txXfrm>
    </dsp:sp>
    <dsp:sp modelId="{7DB97464-5AB6-4981-A466-A6072B176DA5}">
      <dsp:nvSpPr>
        <dsp:cNvPr id="0" name=""/>
        <dsp:cNvSpPr/>
      </dsp:nvSpPr>
      <dsp:spPr>
        <a:xfrm>
          <a:off x="1444179" y="373063"/>
          <a:ext cx="1029185" cy="61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Abomasum</a:t>
          </a:r>
          <a:endParaRPr lang="en-IN" sz="1000" kern="1200" dirty="0"/>
        </a:p>
      </dsp:txBody>
      <dsp:txXfrm>
        <a:off x="1462265" y="391149"/>
        <a:ext cx="993013" cy="581339"/>
      </dsp:txXfrm>
    </dsp:sp>
    <dsp:sp modelId="{7DE4F8CF-615C-4D17-9F06-840F965215D6}">
      <dsp:nvSpPr>
        <dsp:cNvPr id="0" name=""/>
        <dsp:cNvSpPr/>
      </dsp:nvSpPr>
      <dsp:spPr>
        <a:xfrm>
          <a:off x="2563932" y="554200"/>
          <a:ext cx="218187" cy="255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800" kern="1200"/>
        </a:p>
      </dsp:txBody>
      <dsp:txXfrm>
        <a:off x="2563932" y="605247"/>
        <a:ext cx="152731" cy="153143"/>
      </dsp:txXfrm>
    </dsp:sp>
    <dsp:sp modelId="{EC561D02-930C-43C0-B68C-D24BB0617FDC}">
      <dsp:nvSpPr>
        <dsp:cNvPr id="0" name=""/>
        <dsp:cNvSpPr/>
      </dsp:nvSpPr>
      <dsp:spPr>
        <a:xfrm>
          <a:off x="2885038" y="373063"/>
          <a:ext cx="1029185" cy="61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Infect Gastric gland</a:t>
          </a:r>
          <a:endParaRPr lang="en-IN" sz="1000" kern="1200" dirty="0"/>
        </a:p>
      </dsp:txBody>
      <dsp:txXfrm>
        <a:off x="2903124" y="391149"/>
        <a:ext cx="993013" cy="581339"/>
      </dsp:txXfrm>
    </dsp:sp>
    <dsp:sp modelId="{53C0C3C7-9980-4154-950D-C8C52BA6AAB0}">
      <dsp:nvSpPr>
        <dsp:cNvPr id="0" name=""/>
        <dsp:cNvSpPr/>
      </dsp:nvSpPr>
      <dsp:spPr>
        <a:xfrm>
          <a:off x="4004791" y="554200"/>
          <a:ext cx="218187" cy="255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800" kern="1200"/>
        </a:p>
      </dsp:txBody>
      <dsp:txXfrm>
        <a:off x="4004791" y="605247"/>
        <a:ext cx="152731" cy="153143"/>
      </dsp:txXfrm>
    </dsp:sp>
    <dsp:sp modelId="{3627EC0A-D337-44E6-B96F-90545666C297}">
      <dsp:nvSpPr>
        <dsp:cNvPr id="0" name=""/>
        <dsp:cNvSpPr/>
      </dsp:nvSpPr>
      <dsp:spPr>
        <a:xfrm>
          <a:off x="4325897" y="373063"/>
          <a:ext cx="1029185" cy="61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Produce large nodular lesion</a:t>
          </a:r>
          <a:endParaRPr lang="en-IN" sz="1000" kern="1200" dirty="0"/>
        </a:p>
      </dsp:txBody>
      <dsp:txXfrm>
        <a:off x="4343983" y="391149"/>
        <a:ext cx="993013" cy="581339"/>
      </dsp:txXfrm>
    </dsp:sp>
    <dsp:sp modelId="{F7A3FA2A-5939-4E8E-AC76-CB1D4461C962}">
      <dsp:nvSpPr>
        <dsp:cNvPr id="0" name=""/>
        <dsp:cNvSpPr/>
      </dsp:nvSpPr>
      <dsp:spPr>
        <a:xfrm>
          <a:off x="5445651" y="554200"/>
          <a:ext cx="218187" cy="255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800" kern="1200"/>
        </a:p>
      </dsp:txBody>
      <dsp:txXfrm>
        <a:off x="5445651" y="605247"/>
        <a:ext cx="152731" cy="153143"/>
      </dsp:txXfrm>
    </dsp:sp>
    <dsp:sp modelId="{85C339AF-76DE-4D6F-A925-406E0E8623B0}">
      <dsp:nvSpPr>
        <dsp:cNvPr id="0" name=""/>
        <dsp:cNvSpPr/>
      </dsp:nvSpPr>
      <dsp:spPr>
        <a:xfrm>
          <a:off x="5766756" y="373063"/>
          <a:ext cx="1029185" cy="61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Gland become non functional</a:t>
          </a:r>
          <a:endParaRPr lang="en-IN" sz="1000" kern="1200" dirty="0"/>
        </a:p>
      </dsp:txBody>
      <dsp:txXfrm>
        <a:off x="5784842" y="391149"/>
        <a:ext cx="993013" cy="581339"/>
      </dsp:txXfrm>
    </dsp:sp>
    <dsp:sp modelId="{04E536A2-94DC-4307-83B4-6702ACB30987}">
      <dsp:nvSpPr>
        <dsp:cNvPr id="0" name=""/>
        <dsp:cNvSpPr/>
      </dsp:nvSpPr>
      <dsp:spPr>
        <a:xfrm rot="5400000">
          <a:off x="6172255" y="1062617"/>
          <a:ext cx="218187" cy="255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800" kern="1200"/>
        </a:p>
      </dsp:txBody>
      <dsp:txXfrm rot="-5400000">
        <a:off x="6204777" y="1081142"/>
        <a:ext cx="153143" cy="152731"/>
      </dsp:txXfrm>
    </dsp:sp>
    <dsp:sp modelId="{293DF3C5-FD01-4CA9-9B76-319786B0B472}">
      <dsp:nvSpPr>
        <dsp:cNvPr id="0" name=""/>
        <dsp:cNvSpPr/>
      </dsp:nvSpPr>
      <dsp:spPr>
        <a:xfrm>
          <a:off x="5766756" y="1402248"/>
          <a:ext cx="1029185" cy="61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Reduction of acid secreting </a:t>
          </a:r>
          <a:r>
            <a:rPr lang="en-US" sz="1000" kern="1200" smtClean="0"/>
            <a:t>parietal cell</a:t>
          </a:r>
          <a:endParaRPr lang="en-IN" sz="1000" kern="1200" dirty="0"/>
        </a:p>
      </dsp:txBody>
      <dsp:txXfrm>
        <a:off x="5784842" y="1420334"/>
        <a:ext cx="993013" cy="581339"/>
      </dsp:txXfrm>
    </dsp:sp>
    <dsp:sp modelId="{F0924CCD-3843-4DD6-829C-7BAFDE315768}">
      <dsp:nvSpPr>
        <dsp:cNvPr id="0" name=""/>
        <dsp:cNvSpPr/>
      </dsp:nvSpPr>
      <dsp:spPr>
        <a:xfrm rot="10800000">
          <a:off x="5458001" y="1583385"/>
          <a:ext cx="218187" cy="255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800" kern="1200"/>
        </a:p>
      </dsp:txBody>
      <dsp:txXfrm rot="10800000">
        <a:off x="5523457" y="1634432"/>
        <a:ext cx="152731" cy="153143"/>
      </dsp:txXfrm>
    </dsp:sp>
    <dsp:sp modelId="{348D6CC4-A95B-4E1B-9E5B-A6D0EF777879}">
      <dsp:nvSpPr>
        <dsp:cNvPr id="0" name=""/>
        <dsp:cNvSpPr/>
      </dsp:nvSpPr>
      <dsp:spPr>
        <a:xfrm>
          <a:off x="4325897" y="1402248"/>
          <a:ext cx="1029185" cy="61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Increase in Ph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(Ph of </a:t>
          </a:r>
          <a:r>
            <a:rPr lang="en-US" sz="1000" kern="1200" dirty="0" err="1" smtClean="0"/>
            <a:t>abomasum</a:t>
          </a:r>
          <a:r>
            <a:rPr lang="en-US" sz="1000" kern="1200" dirty="0" smtClean="0"/>
            <a:t> &gt; 6-7)</a:t>
          </a:r>
          <a:endParaRPr lang="en-IN" sz="1000" kern="1200" dirty="0"/>
        </a:p>
      </dsp:txBody>
      <dsp:txXfrm>
        <a:off x="4343983" y="1420334"/>
        <a:ext cx="993013" cy="581339"/>
      </dsp:txXfrm>
    </dsp:sp>
    <dsp:sp modelId="{5787D8B1-E118-4603-8965-EC73F51A0CE5}">
      <dsp:nvSpPr>
        <dsp:cNvPr id="0" name=""/>
        <dsp:cNvSpPr/>
      </dsp:nvSpPr>
      <dsp:spPr>
        <a:xfrm rot="10800000">
          <a:off x="4017142" y="1583385"/>
          <a:ext cx="218187" cy="255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800" kern="1200"/>
        </a:p>
      </dsp:txBody>
      <dsp:txXfrm rot="10800000">
        <a:off x="4082598" y="1634432"/>
        <a:ext cx="152731" cy="153143"/>
      </dsp:txXfrm>
    </dsp:sp>
    <dsp:sp modelId="{29A06A74-3B50-407E-8A8A-DEF9F705D650}">
      <dsp:nvSpPr>
        <dsp:cNvPr id="0" name=""/>
        <dsp:cNvSpPr/>
      </dsp:nvSpPr>
      <dsp:spPr>
        <a:xfrm>
          <a:off x="2885038" y="1402248"/>
          <a:ext cx="1029185" cy="61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Pepsinogen  not converted into pepsin</a:t>
          </a:r>
          <a:endParaRPr lang="en-IN" sz="1000" kern="1200" dirty="0"/>
        </a:p>
      </dsp:txBody>
      <dsp:txXfrm>
        <a:off x="2903124" y="1420334"/>
        <a:ext cx="993013" cy="581339"/>
      </dsp:txXfrm>
    </dsp:sp>
    <dsp:sp modelId="{6F324D40-4032-4038-A483-4102D7936CEE}">
      <dsp:nvSpPr>
        <dsp:cNvPr id="0" name=""/>
        <dsp:cNvSpPr/>
      </dsp:nvSpPr>
      <dsp:spPr>
        <a:xfrm rot="10800000">
          <a:off x="2576282" y="1583385"/>
          <a:ext cx="218187" cy="255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800" kern="1200"/>
        </a:p>
      </dsp:txBody>
      <dsp:txXfrm rot="10800000">
        <a:off x="2641738" y="1634432"/>
        <a:ext cx="152731" cy="153143"/>
      </dsp:txXfrm>
    </dsp:sp>
    <dsp:sp modelId="{DDFF470D-BCF1-4FE8-A679-5B6FB56BEA41}">
      <dsp:nvSpPr>
        <dsp:cNvPr id="0" name=""/>
        <dsp:cNvSpPr/>
      </dsp:nvSpPr>
      <dsp:spPr>
        <a:xfrm>
          <a:off x="1444179" y="1402248"/>
          <a:ext cx="1029185" cy="61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Impairment of protein digestion</a:t>
          </a:r>
          <a:endParaRPr lang="en-IN" sz="1000" kern="1200" dirty="0"/>
        </a:p>
      </dsp:txBody>
      <dsp:txXfrm>
        <a:off x="1462265" y="1420334"/>
        <a:ext cx="993013" cy="581339"/>
      </dsp:txXfrm>
    </dsp:sp>
    <dsp:sp modelId="{C94E375B-83A1-4493-AB07-972E90F829FC}">
      <dsp:nvSpPr>
        <dsp:cNvPr id="0" name=""/>
        <dsp:cNvSpPr/>
      </dsp:nvSpPr>
      <dsp:spPr>
        <a:xfrm rot="10800000">
          <a:off x="1135423" y="1583385"/>
          <a:ext cx="218187" cy="255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800" kern="1200"/>
        </a:p>
      </dsp:txBody>
      <dsp:txXfrm rot="10800000">
        <a:off x="1200879" y="1634432"/>
        <a:ext cx="152731" cy="153143"/>
      </dsp:txXfrm>
    </dsp:sp>
    <dsp:sp modelId="{9BFBB3F0-FF10-434F-9A9D-3115087CFBC3}">
      <dsp:nvSpPr>
        <dsp:cNvPr id="0" name=""/>
        <dsp:cNvSpPr/>
      </dsp:nvSpPr>
      <dsp:spPr>
        <a:xfrm>
          <a:off x="3319" y="1402248"/>
          <a:ext cx="1029185" cy="61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Blood </a:t>
          </a:r>
          <a:r>
            <a:rPr lang="en-US" sz="1000" kern="1200" dirty="0" err="1" smtClean="0"/>
            <a:t>gsatric</a:t>
          </a:r>
          <a:r>
            <a:rPr lang="en-US" sz="1000" kern="1200" dirty="0" smtClean="0"/>
            <a:t> level rises</a:t>
          </a:r>
          <a:endParaRPr lang="en-IN" sz="1000" kern="1200" dirty="0"/>
        </a:p>
      </dsp:txBody>
      <dsp:txXfrm>
        <a:off x="21405" y="1420334"/>
        <a:ext cx="993013" cy="581339"/>
      </dsp:txXfrm>
    </dsp:sp>
    <dsp:sp modelId="{3FB94E41-AB06-4141-8DB0-77BF35AFAF97}">
      <dsp:nvSpPr>
        <dsp:cNvPr id="0" name=""/>
        <dsp:cNvSpPr/>
      </dsp:nvSpPr>
      <dsp:spPr>
        <a:xfrm rot="5400000">
          <a:off x="405789" y="2097347"/>
          <a:ext cx="224246" cy="255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800" kern="1200"/>
        </a:p>
      </dsp:txBody>
      <dsp:txXfrm rot="-5400000">
        <a:off x="441340" y="2112843"/>
        <a:ext cx="153143" cy="156972"/>
      </dsp:txXfrm>
    </dsp:sp>
    <dsp:sp modelId="{2E0B8EAE-DBD9-42DF-820E-E882391A5E22}">
      <dsp:nvSpPr>
        <dsp:cNvPr id="0" name=""/>
        <dsp:cNvSpPr/>
      </dsp:nvSpPr>
      <dsp:spPr>
        <a:xfrm>
          <a:off x="3319" y="2442867"/>
          <a:ext cx="1029185" cy="61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Increase permeability of epithelial  cells</a:t>
          </a:r>
          <a:endParaRPr lang="en-IN" sz="1000" kern="1200" dirty="0"/>
        </a:p>
      </dsp:txBody>
      <dsp:txXfrm>
        <a:off x="21405" y="2460953"/>
        <a:ext cx="993013" cy="581339"/>
      </dsp:txXfrm>
    </dsp:sp>
    <dsp:sp modelId="{AAF830F4-91A6-463C-B54D-55E5F9ABED18}">
      <dsp:nvSpPr>
        <dsp:cNvPr id="0" name=""/>
        <dsp:cNvSpPr/>
      </dsp:nvSpPr>
      <dsp:spPr>
        <a:xfrm>
          <a:off x="1123073" y="2624003"/>
          <a:ext cx="218187" cy="255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800" kern="1200"/>
        </a:p>
      </dsp:txBody>
      <dsp:txXfrm>
        <a:off x="1123073" y="2675050"/>
        <a:ext cx="152731" cy="153143"/>
      </dsp:txXfrm>
    </dsp:sp>
    <dsp:sp modelId="{2D1AC0BC-5AC4-4552-8DAE-C5435AE9D607}">
      <dsp:nvSpPr>
        <dsp:cNvPr id="0" name=""/>
        <dsp:cNvSpPr/>
      </dsp:nvSpPr>
      <dsp:spPr>
        <a:xfrm>
          <a:off x="1444179" y="2442867"/>
          <a:ext cx="1029185" cy="61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Protein leakage</a:t>
          </a:r>
          <a:endParaRPr lang="en-IN" sz="1000" kern="1200" dirty="0"/>
        </a:p>
      </dsp:txBody>
      <dsp:txXfrm>
        <a:off x="1462265" y="2460953"/>
        <a:ext cx="993013" cy="581339"/>
      </dsp:txXfrm>
    </dsp:sp>
    <dsp:sp modelId="{903A3A2D-EBEC-4E98-961A-ECE472A6F71E}">
      <dsp:nvSpPr>
        <dsp:cNvPr id="0" name=""/>
        <dsp:cNvSpPr/>
      </dsp:nvSpPr>
      <dsp:spPr>
        <a:xfrm>
          <a:off x="2563932" y="2624003"/>
          <a:ext cx="218187" cy="255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800" kern="1200"/>
        </a:p>
      </dsp:txBody>
      <dsp:txXfrm>
        <a:off x="2563932" y="2675050"/>
        <a:ext cx="152731" cy="153143"/>
      </dsp:txXfrm>
    </dsp:sp>
    <dsp:sp modelId="{8F3BCD6C-8A98-4E47-A496-147FD3D9BA0B}">
      <dsp:nvSpPr>
        <dsp:cNvPr id="0" name=""/>
        <dsp:cNvSpPr/>
      </dsp:nvSpPr>
      <dsp:spPr>
        <a:xfrm>
          <a:off x="2885038" y="2431433"/>
          <a:ext cx="2784460" cy="6403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HYPOPROTEINEMIA</a:t>
          </a:r>
          <a:endParaRPr lang="en-IN" sz="1100" kern="1200" dirty="0"/>
        </a:p>
      </dsp:txBody>
      <dsp:txXfrm>
        <a:off x="2903794" y="2450189"/>
        <a:ext cx="2746948" cy="6028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9BB67-3310-435E-8C1B-5F6896BA329F}">
      <dsp:nvSpPr>
        <dsp:cNvPr id="0" name=""/>
        <dsp:cNvSpPr/>
      </dsp:nvSpPr>
      <dsp:spPr>
        <a:xfrm>
          <a:off x="441921" y="378"/>
          <a:ext cx="1324660" cy="7947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Cooperia</a:t>
          </a:r>
          <a:endParaRPr lang="en-IN" sz="1300" kern="1200" dirty="0"/>
        </a:p>
      </dsp:txBody>
      <dsp:txXfrm>
        <a:off x="465200" y="23657"/>
        <a:ext cx="1278102" cy="748238"/>
      </dsp:txXfrm>
    </dsp:sp>
    <dsp:sp modelId="{99B8DD58-E73C-480F-8B71-3B4AC8F26D0C}">
      <dsp:nvSpPr>
        <dsp:cNvPr id="0" name=""/>
        <dsp:cNvSpPr/>
      </dsp:nvSpPr>
      <dsp:spPr>
        <a:xfrm>
          <a:off x="1883152" y="233518"/>
          <a:ext cx="280828" cy="328515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100" kern="1200"/>
        </a:p>
      </dsp:txBody>
      <dsp:txXfrm>
        <a:off x="1883152" y="299221"/>
        <a:ext cx="196580" cy="197109"/>
      </dsp:txXfrm>
    </dsp:sp>
    <dsp:sp modelId="{70D0A0A5-B453-493C-A326-7AEA56A35125}">
      <dsp:nvSpPr>
        <dsp:cNvPr id="0" name=""/>
        <dsp:cNvSpPr/>
      </dsp:nvSpPr>
      <dsp:spPr>
        <a:xfrm>
          <a:off x="2296446" y="378"/>
          <a:ext cx="1324660" cy="7947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Intestine</a:t>
          </a:r>
          <a:endParaRPr lang="en-IN" sz="1300" kern="1200" dirty="0"/>
        </a:p>
      </dsp:txBody>
      <dsp:txXfrm>
        <a:off x="2319725" y="23657"/>
        <a:ext cx="1278102" cy="748238"/>
      </dsp:txXfrm>
    </dsp:sp>
    <dsp:sp modelId="{2D7DC31F-C8F2-4498-A593-139CAAFF93E0}">
      <dsp:nvSpPr>
        <dsp:cNvPr id="0" name=""/>
        <dsp:cNvSpPr/>
      </dsp:nvSpPr>
      <dsp:spPr>
        <a:xfrm>
          <a:off x="3737677" y="233518"/>
          <a:ext cx="280828" cy="328515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100" kern="1200"/>
        </a:p>
      </dsp:txBody>
      <dsp:txXfrm>
        <a:off x="3737677" y="299221"/>
        <a:ext cx="196580" cy="197109"/>
      </dsp:txXfrm>
    </dsp:sp>
    <dsp:sp modelId="{6B5E8F90-2555-46EF-86D5-A65F4A30D5FF}">
      <dsp:nvSpPr>
        <dsp:cNvPr id="0" name=""/>
        <dsp:cNvSpPr/>
      </dsp:nvSpPr>
      <dsp:spPr>
        <a:xfrm>
          <a:off x="4150972" y="378"/>
          <a:ext cx="1324660" cy="7947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Acute inflammation</a:t>
          </a:r>
          <a:endParaRPr lang="en-IN" sz="1300" kern="1200" dirty="0"/>
        </a:p>
      </dsp:txBody>
      <dsp:txXfrm>
        <a:off x="4174251" y="23657"/>
        <a:ext cx="1278102" cy="748238"/>
      </dsp:txXfrm>
    </dsp:sp>
    <dsp:sp modelId="{339B73F4-1A58-440A-8035-B14F8B7A6605}">
      <dsp:nvSpPr>
        <dsp:cNvPr id="0" name=""/>
        <dsp:cNvSpPr/>
      </dsp:nvSpPr>
      <dsp:spPr>
        <a:xfrm rot="5400000">
          <a:off x="4672888" y="887901"/>
          <a:ext cx="280828" cy="328515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100" kern="1200"/>
        </a:p>
      </dsp:txBody>
      <dsp:txXfrm rot="-5400000">
        <a:off x="4714748" y="911744"/>
        <a:ext cx="197109" cy="196580"/>
      </dsp:txXfrm>
    </dsp:sp>
    <dsp:sp modelId="{C50F02CE-3103-4AAB-82CF-B5C3319ACBEC}">
      <dsp:nvSpPr>
        <dsp:cNvPr id="0" name=""/>
        <dsp:cNvSpPr/>
      </dsp:nvSpPr>
      <dsp:spPr>
        <a:xfrm>
          <a:off x="4150972" y="1325039"/>
          <a:ext cx="1324660" cy="7947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Thickening of Mucosa</a:t>
          </a:r>
          <a:endParaRPr lang="en-IN" sz="1300" kern="1200" dirty="0"/>
        </a:p>
      </dsp:txBody>
      <dsp:txXfrm>
        <a:off x="4174251" y="1348318"/>
        <a:ext cx="1278102" cy="748238"/>
      </dsp:txXfrm>
    </dsp:sp>
    <dsp:sp modelId="{6C9BE6F5-9D13-444A-A974-692650E1650A}">
      <dsp:nvSpPr>
        <dsp:cNvPr id="0" name=""/>
        <dsp:cNvSpPr/>
      </dsp:nvSpPr>
      <dsp:spPr>
        <a:xfrm rot="10800000">
          <a:off x="3753573" y="1558179"/>
          <a:ext cx="280828" cy="328515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100" kern="1200"/>
        </a:p>
      </dsp:txBody>
      <dsp:txXfrm rot="10800000">
        <a:off x="3837821" y="1623882"/>
        <a:ext cx="196580" cy="197109"/>
      </dsp:txXfrm>
    </dsp:sp>
    <dsp:sp modelId="{0665BD9B-DCF1-4DF7-9BB7-C3E47E00BC88}">
      <dsp:nvSpPr>
        <dsp:cNvPr id="0" name=""/>
        <dsp:cNvSpPr/>
      </dsp:nvSpPr>
      <dsp:spPr>
        <a:xfrm>
          <a:off x="2296446" y="1325039"/>
          <a:ext cx="1324660" cy="7947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Flattening of Villi</a:t>
          </a:r>
          <a:endParaRPr lang="en-IN" sz="1300" kern="1200" dirty="0"/>
        </a:p>
      </dsp:txBody>
      <dsp:txXfrm>
        <a:off x="2319725" y="1348318"/>
        <a:ext cx="1278102" cy="748238"/>
      </dsp:txXfrm>
    </dsp:sp>
    <dsp:sp modelId="{742F855F-6365-4BED-8863-688BC4AE6F33}">
      <dsp:nvSpPr>
        <dsp:cNvPr id="0" name=""/>
        <dsp:cNvSpPr/>
      </dsp:nvSpPr>
      <dsp:spPr>
        <a:xfrm rot="10800000">
          <a:off x="1899048" y="1558179"/>
          <a:ext cx="280828" cy="328515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100" kern="1200"/>
        </a:p>
      </dsp:txBody>
      <dsp:txXfrm rot="10800000">
        <a:off x="1983296" y="1623882"/>
        <a:ext cx="196580" cy="197109"/>
      </dsp:txXfrm>
    </dsp:sp>
    <dsp:sp modelId="{F9654AC6-1DC2-430A-932E-3924567E5AC5}">
      <dsp:nvSpPr>
        <dsp:cNvPr id="0" name=""/>
        <dsp:cNvSpPr/>
      </dsp:nvSpPr>
      <dsp:spPr>
        <a:xfrm>
          <a:off x="441921" y="1325039"/>
          <a:ext cx="1324660" cy="794796"/>
        </a:xfrm>
        <a:prstGeom prst="downArrow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Enzyme reduced</a:t>
          </a:r>
          <a:endParaRPr lang="en-IN" sz="1300" kern="1200" dirty="0"/>
        </a:p>
      </dsp:txBody>
      <dsp:txXfrm>
        <a:off x="773086" y="1325039"/>
        <a:ext cx="662330" cy="596097"/>
      </dsp:txXfrm>
    </dsp:sp>
    <dsp:sp modelId="{42ED1F11-2238-44CC-A6D7-82C578DAFC2B}">
      <dsp:nvSpPr>
        <dsp:cNvPr id="0" name=""/>
        <dsp:cNvSpPr/>
      </dsp:nvSpPr>
      <dsp:spPr>
        <a:xfrm rot="5400000">
          <a:off x="963837" y="2212562"/>
          <a:ext cx="280828" cy="328515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100" kern="1200"/>
        </a:p>
      </dsp:txBody>
      <dsp:txXfrm rot="-5400000">
        <a:off x="1005697" y="2236405"/>
        <a:ext cx="197109" cy="196580"/>
      </dsp:txXfrm>
    </dsp:sp>
    <dsp:sp modelId="{F1AA855B-3F21-487B-AE8E-071598D3AA6A}">
      <dsp:nvSpPr>
        <dsp:cNvPr id="0" name=""/>
        <dsp:cNvSpPr/>
      </dsp:nvSpPr>
      <dsp:spPr>
        <a:xfrm>
          <a:off x="441921" y="2649700"/>
          <a:ext cx="1324660" cy="7947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Mal absorption</a:t>
          </a:r>
          <a:endParaRPr lang="en-IN" sz="1300" kern="1200" dirty="0"/>
        </a:p>
      </dsp:txBody>
      <dsp:txXfrm>
        <a:off x="465200" y="2672979"/>
        <a:ext cx="1278102" cy="748238"/>
      </dsp:txXfrm>
    </dsp:sp>
    <dsp:sp modelId="{E451DE2D-3333-4F68-BD02-DE7278D6CE6D}">
      <dsp:nvSpPr>
        <dsp:cNvPr id="0" name=""/>
        <dsp:cNvSpPr/>
      </dsp:nvSpPr>
      <dsp:spPr>
        <a:xfrm>
          <a:off x="1883152" y="2882840"/>
          <a:ext cx="280828" cy="328515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100" kern="1200"/>
        </a:p>
      </dsp:txBody>
      <dsp:txXfrm>
        <a:off x="1883152" y="2948543"/>
        <a:ext cx="196580" cy="197109"/>
      </dsp:txXfrm>
    </dsp:sp>
    <dsp:sp modelId="{3A8D8033-8EF4-460F-AE2E-F1E6480E058D}">
      <dsp:nvSpPr>
        <dsp:cNvPr id="0" name=""/>
        <dsp:cNvSpPr/>
      </dsp:nvSpPr>
      <dsp:spPr>
        <a:xfrm>
          <a:off x="2296446" y="2649700"/>
          <a:ext cx="4060893" cy="794796"/>
        </a:xfrm>
        <a:prstGeom prst="downArrow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Protein &amp; mineral loss </a:t>
          </a:r>
          <a:endParaRPr lang="en-IN" sz="1300" kern="1200" dirty="0"/>
        </a:p>
      </dsp:txBody>
      <dsp:txXfrm>
        <a:off x="3311669" y="2649700"/>
        <a:ext cx="2030447" cy="5960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B6B69-B455-40C6-87A3-0528426954A8}">
      <dsp:nvSpPr>
        <dsp:cNvPr id="0" name=""/>
        <dsp:cNvSpPr/>
      </dsp:nvSpPr>
      <dsp:spPr>
        <a:xfrm>
          <a:off x="0" y="331290"/>
          <a:ext cx="333851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146F5-96C7-4DC5-90AC-E00B48539914}">
      <dsp:nvSpPr>
        <dsp:cNvPr id="0" name=""/>
        <dsp:cNvSpPr/>
      </dsp:nvSpPr>
      <dsp:spPr>
        <a:xfrm>
          <a:off x="166925" y="50850"/>
          <a:ext cx="2336958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31" tIns="0" rIns="8833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Profuse watery diarrhea</a:t>
          </a:r>
          <a:endParaRPr lang="en-IN" sz="1900" kern="1200" dirty="0"/>
        </a:p>
      </dsp:txBody>
      <dsp:txXfrm>
        <a:off x="194305" y="78230"/>
        <a:ext cx="2282198" cy="506120"/>
      </dsp:txXfrm>
    </dsp:sp>
    <dsp:sp modelId="{00A78C30-E800-411C-B786-946A485992A5}">
      <dsp:nvSpPr>
        <dsp:cNvPr id="0" name=""/>
        <dsp:cNvSpPr/>
      </dsp:nvSpPr>
      <dsp:spPr>
        <a:xfrm>
          <a:off x="0" y="1193131"/>
          <a:ext cx="333851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FAD15-4572-4A60-98B7-6EAD1C5A528D}">
      <dsp:nvSpPr>
        <dsp:cNvPr id="0" name=""/>
        <dsp:cNvSpPr/>
      </dsp:nvSpPr>
      <dsp:spPr>
        <a:xfrm>
          <a:off x="166925" y="912691"/>
          <a:ext cx="2336958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31" tIns="0" rIns="8833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Dehydration</a:t>
          </a:r>
          <a:endParaRPr lang="en-IN" sz="1900" kern="1200" dirty="0"/>
        </a:p>
      </dsp:txBody>
      <dsp:txXfrm>
        <a:off x="194305" y="940071"/>
        <a:ext cx="2282198" cy="506120"/>
      </dsp:txXfrm>
    </dsp:sp>
    <dsp:sp modelId="{1E13BB25-B78D-40BA-BB7B-1EFE814413E9}">
      <dsp:nvSpPr>
        <dsp:cNvPr id="0" name=""/>
        <dsp:cNvSpPr/>
      </dsp:nvSpPr>
      <dsp:spPr>
        <a:xfrm>
          <a:off x="0" y="2054971"/>
          <a:ext cx="333851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87765-FBC8-4293-817E-5EB0AB0E8474}">
      <dsp:nvSpPr>
        <dsp:cNvPr id="0" name=""/>
        <dsp:cNvSpPr/>
      </dsp:nvSpPr>
      <dsp:spPr>
        <a:xfrm>
          <a:off x="166925" y="1774531"/>
          <a:ext cx="2336958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31" tIns="0" rIns="8833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Wt . loss</a:t>
          </a:r>
          <a:endParaRPr lang="en-IN" sz="1900" kern="1200" dirty="0"/>
        </a:p>
      </dsp:txBody>
      <dsp:txXfrm>
        <a:off x="194305" y="1801911"/>
        <a:ext cx="2282198" cy="506120"/>
      </dsp:txXfrm>
    </dsp:sp>
    <dsp:sp modelId="{CB0241CE-0114-4405-8256-958A4FB4CD46}">
      <dsp:nvSpPr>
        <dsp:cNvPr id="0" name=""/>
        <dsp:cNvSpPr/>
      </dsp:nvSpPr>
      <dsp:spPr>
        <a:xfrm>
          <a:off x="0" y="2916811"/>
          <a:ext cx="333851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D2CD2-D7E9-4F3B-BCDB-6C1F36850F45}">
      <dsp:nvSpPr>
        <dsp:cNvPr id="0" name=""/>
        <dsp:cNvSpPr/>
      </dsp:nvSpPr>
      <dsp:spPr>
        <a:xfrm>
          <a:off x="166925" y="2636371"/>
          <a:ext cx="2336958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31" tIns="0" rIns="8833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Sub mandibular edema</a:t>
          </a:r>
          <a:endParaRPr lang="en-IN" sz="1900" kern="1200" dirty="0"/>
        </a:p>
      </dsp:txBody>
      <dsp:txXfrm>
        <a:off x="194305" y="2663751"/>
        <a:ext cx="2282198" cy="5061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9DCBC-FB3B-4E8B-9548-76987CB7DCD7}">
      <dsp:nvSpPr>
        <dsp:cNvPr id="0" name=""/>
        <dsp:cNvSpPr/>
      </dsp:nvSpPr>
      <dsp:spPr>
        <a:xfrm>
          <a:off x="0" y="102802"/>
          <a:ext cx="3338512" cy="823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EPG&gt; 1000</a:t>
          </a:r>
          <a:endParaRPr lang="en-IN" sz="3500" kern="1200" dirty="0"/>
        </a:p>
      </dsp:txBody>
      <dsp:txXfrm>
        <a:off x="40199" y="143001"/>
        <a:ext cx="3258114" cy="743080"/>
      </dsp:txXfrm>
    </dsp:sp>
    <dsp:sp modelId="{75E152A1-4E15-4829-BA5F-A8742D99B153}">
      <dsp:nvSpPr>
        <dsp:cNvPr id="0" name=""/>
        <dsp:cNvSpPr/>
      </dsp:nvSpPr>
      <dsp:spPr>
        <a:xfrm>
          <a:off x="0" y="926281"/>
          <a:ext cx="3338512" cy="796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998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High plasma pepsinogen level</a:t>
          </a:r>
          <a:endParaRPr lang="en-IN" sz="2700" kern="1200" dirty="0"/>
        </a:p>
      </dsp:txBody>
      <dsp:txXfrm>
        <a:off x="0" y="926281"/>
        <a:ext cx="3338512" cy="796950"/>
      </dsp:txXfrm>
    </dsp:sp>
    <dsp:sp modelId="{DA5C0BE4-73CE-422F-A897-2D1DED1AB0B8}">
      <dsp:nvSpPr>
        <dsp:cNvPr id="0" name=""/>
        <dsp:cNvSpPr/>
      </dsp:nvSpPr>
      <dsp:spPr>
        <a:xfrm>
          <a:off x="0" y="1723231"/>
          <a:ext cx="3338512" cy="823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Mild </a:t>
          </a:r>
          <a:r>
            <a:rPr lang="en-US" sz="3500" kern="1200" dirty="0" err="1" smtClean="0"/>
            <a:t>Anaemia</a:t>
          </a:r>
          <a:endParaRPr lang="en-IN" sz="3500" kern="1200" dirty="0"/>
        </a:p>
      </dsp:txBody>
      <dsp:txXfrm>
        <a:off x="40199" y="1763430"/>
        <a:ext cx="3258114" cy="743080"/>
      </dsp:txXfrm>
    </dsp:sp>
    <dsp:sp modelId="{4C0C69F5-B34F-4BBF-AADC-449A498E0123}">
      <dsp:nvSpPr>
        <dsp:cNvPr id="0" name=""/>
        <dsp:cNvSpPr/>
      </dsp:nvSpPr>
      <dsp:spPr>
        <a:xfrm>
          <a:off x="0" y="2546709"/>
          <a:ext cx="3338512" cy="796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998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Marked reduction in serum albumin level</a:t>
          </a:r>
          <a:endParaRPr lang="en-IN" sz="2700" kern="1200" dirty="0"/>
        </a:p>
      </dsp:txBody>
      <dsp:txXfrm>
        <a:off x="0" y="2546709"/>
        <a:ext cx="3338512" cy="7969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1BD40-C384-49EB-8AAA-266968F19B25}">
      <dsp:nvSpPr>
        <dsp:cNvPr id="0" name=""/>
        <dsp:cNvSpPr/>
      </dsp:nvSpPr>
      <dsp:spPr>
        <a:xfrm>
          <a:off x="0" y="206285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886C8-E75B-49C9-942A-FD8E454FCE85}">
      <dsp:nvSpPr>
        <dsp:cNvPr id="0" name=""/>
        <dsp:cNvSpPr/>
      </dsp:nvSpPr>
      <dsp:spPr>
        <a:xfrm>
          <a:off x="391388" y="61122"/>
          <a:ext cx="7835427" cy="23707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/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 </a:t>
          </a:r>
          <a:r>
            <a:rPr lang="en-US" sz="2800" kern="1200" dirty="0" err="1" smtClean="0"/>
            <a:t>Ostertagiosis</a:t>
          </a:r>
          <a:r>
            <a:rPr lang="en-US" sz="2800" kern="1200" dirty="0" smtClean="0"/>
            <a:t> there will be numerous raised nodules which may be  discrete or confluent forming a </a:t>
          </a:r>
          <a:r>
            <a:rPr lang="en-US" sz="3200" b="1" kern="1200" dirty="0" err="1" smtClean="0"/>
            <a:t>Morroco</a:t>
          </a:r>
          <a:r>
            <a:rPr lang="en-US" sz="3200" b="1" kern="1200" dirty="0" smtClean="0"/>
            <a:t> Leather </a:t>
          </a:r>
          <a:r>
            <a:rPr lang="en-US" sz="3200" kern="1200" dirty="0" smtClean="0"/>
            <a:t>appearance of abomasum</a:t>
          </a:r>
          <a:endParaRPr lang="en-IN" sz="3200" kern="1200" dirty="0"/>
        </a:p>
      </dsp:txBody>
      <dsp:txXfrm>
        <a:off x="507117" y="176851"/>
        <a:ext cx="7603969" cy="2139271"/>
      </dsp:txXfrm>
    </dsp:sp>
    <dsp:sp modelId="{F9E90F6D-34E2-4023-9A6E-715BA8B237C7}">
      <dsp:nvSpPr>
        <dsp:cNvPr id="0" name=""/>
        <dsp:cNvSpPr/>
      </dsp:nvSpPr>
      <dsp:spPr>
        <a:xfrm>
          <a:off x="0" y="4063440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F7EB85-C411-4DB5-8403-A2CB9D969FF3}">
      <dsp:nvSpPr>
        <dsp:cNvPr id="0" name=""/>
        <dsp:cNvSpPr/>
      </dsp:nvSpPr>
      <dsp:spPr>
        <a:xfrm>
          <a:off x="391790" y="2827851"/>
          <a:ext cx="7835792" cy="16045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Villus</a:t>
          </a:r>
          <a:r>
            <a:rPr lang="en-US" sz="2400" b="1" kern="1200" dirty="0" smtClean="0"/>
            <a:t> atrophy associated with intestinal </a:t>
          </a:r>
          <a:r>
            <a:rPr lang="en-US" sz="2400" b="1" kern="1200" dirty="0" err="1" smtClean="0"/>
            <a:t>Trichostrongylus</a:t>
          </a:r>
          <a:r>
            <a:rPr lang="en-US" sz="2400" b="1" kern="1200" dirty="0" smtClean="0"/>
            <a:t> spp. Initially there is acute but later appear as discrete patches like </a:t>
          </a:r>
          <a:r>
            <a:rPr lang="en-US" sz="2800" b="1" kern="1200" dirty="0" smtClean="0"/>
            <a:t>FINGER PRINT IMPRESSION.</a:t>
          </a:r>
          <a:endParaRPr lang="en-IN" sz="2800" b="1" kern="1200" dirty="0"/>
        </a:p>
      </dsp:txBody>
      <dsp:txXfrm>
        <a:off x="470120" y="2906181"/>
        <a:ext cx="7679132" cy="14479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8DC04-25B4-4499-840B-02DE3E6F7B76}">
      <dsp:nvSpPr>
        <dsp:cNvPr id="0" name=""/>
        <dsp:cNvSpPr/>
      </dsp:nvSpPr>
      <dsp:spPr>
        <a:xfrm rot="5400000">
          <a:off x="4179432" y="-1618999"/>
          <a:ext cx="888131" cy="43515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err="1" smtClean="0"/>
            <a:t>Benzimidazole</a:t>
          </a:r>
          <a:r>
            <a:rPr lang="en-US" sz="1600" b="1" kern="1200" dirty="0" smtClean="0"/>
            <a:t> @5-10 mg /kg body wt.</a:t>
          </a:r>
          <a:endParaRPr lang="en-IN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err="1" smtClean="0"/>
            <a:t>Avermectin</a:t>
          </a:r>
          <a:r>
            <a:rPr lang="en-US" sz="1600" b="1" kern="1200" dirty="0" smtClean="0"/>
            <a:t> @ 0.2mg/Kg</a:t>
          </a:r>
          <a:endParaRPr lang="en-IN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err="1" smtClean="0"/>
            <a:t>Imidazothiazoles</a:t>
          </a:r>
          <a:r>
            <a:rPr lang="en-US" sz="1600" b="1" kern="1200" dirty="0" smtClean="0"/>
            <a:t> @ </a:t>
          </a:r>
          <a:r>
            <a:rPr lang="en-US" sz="1600" b="1" kern="1200" dirty="0" err="1" smtClean="0"/>
            <a:t>Levamisole</a:t>
          </a:r>
          <a:r>
            <a:rPr lang="en-US" sz="1600" b="1" kern="1200" dirty="0" smtClean="0"/>
            <a:t> @7.5mg/kg b. Wt.</a:t>
          </a:r>
          <a:endParaRPr lang="en-IN" sz="1600" b="1" kern="1200" dirty="0"/>
        </a:p>
      </dsp:txBody>
      <dsp:txXfrm rot="-5400000">
        <a:off x="2447735" y="156053"/>
        <a:ext cx="4308172" cy="801421"/>
      </dsp:txXfrm>
    </dsp:sp>
    <dsp:sp modelId="{7E3E54E4-AABE-4116-AC96-D3D007BB3B4B}">
      <dsp:nvSpPr>
        <dsp:cNvPr id="0" name=""/>
        <dsp:cNvSpPr/>
      </dsp:nvSpPr>
      <dsp:spPr>
        <a:xfrm>
          <a:off x="0" y="1682"/>
          <a:ext cx="2447734" cy="11101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Anthelmintics</a:t>
          </a:r>
          <a:endParaRPr lang="en-IN" sz="2300" kern="1200" dirty="0"/>
        </a:p>
      </dsp:txBody>
      <dsp:txXfrm>
        <a:off x="54194" y="55876"/>
        <a:ext cx="2339346" cy="1001776"/>
      </dsp:txXfrm>
    </dsp:sp>
    <dsp:sp modelId="{F756D4E3-DF47-440A-9A99-016245ABF2DC}">
      <dsp:nvSpPr>
        <dsp:cNvPr id="0" name=""/>
        <dsp:cNvSpPr/>
      </dsp:nvSpPr>
      <dsp:spPr>
        <a:xfrm rot="5400000">
          <a:off x="4179432" y="-453326"/>
          <a:ext cx="888131" cy="43515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b="1" kern="1200" dirty="0" smtClean="0"/>
            <a:t>Protein diet</a:t>
          </a:r>
          <a:endParaRPr lang="en-IN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b="1" kern="1200" dirty="0" smtClean="0"/>
            <a:t>Electrolytes</a:t>
          </a:r>
          <a:endParaRPr lang="en-IN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b="1" kern="1200" dirty="0" smtClean="0"/>
            <a:t>Mineral supplementation</a:t>
          </a:r>
          <a:endParaRPr lang="en-IN" sz="1600" b="1" kern="1200" dirty="0"/>
        </a:p>
      </dsp:txBody>
      <dsp:txXfrm rot="-5400000">
        <a:off x="2447735" y="1321726"/>
        <a:ext cx="4308172" cy="801421"/>
      </dsp:txXfrm>
    </dsp:sp>
    <dsp:sp modelId="{7004EEE2-690A-446B-954E-4219ADF0FAC6}">
      <dsp:nvSpPr>
        <dsp:cNvPr id="0" name=""/>
        <dsp:cNvSpPr/>
      </dsp:nvSpPr>
      <dsp:spPr>
        <a:xfrm>
          <a:off x="0" y="1167355"/>
          <a:ext cx="2447734" cy="11101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Protein and Mineral supplements</a:t>
          </a:r>
          <a:endParaRPr lang="en-IN" sz="2300" kern="1200" dirty="0"/>
        </a:p>
      </dsp:txBody>
      <dsp:txXfrm>
        <a:off x="54194" y="1221549"/>
        <a:ext cx="2339346" cy="1001776"/>
      </dsp:txXfrm>
    </dsp:sp>
    <dsp:sp modelId="{8357E387-4E37-4E56-B008-6A63859B04CE}">
      <dsp:nvSpPr>
        <dsp:cNvPr id="0" name=""/>
        <dsp:cNvSpPr/>
      </dsp:nvSpPr>
      <dsp:spPr>
        <a:xfrm rot="5400000">
          <a:off x="4179432" y="712346"/>
          <a:ext cx="888131" cy="43515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DNS</a:t>
          </a:r>
          <a:endParaRPr lang="en-IN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b="1" kern="1200" dirty="0" smtClean="0"/>
            <a:t>RL</a:t>
          </a:r>
          <a:endParaRPr lang="en-IN" sz="14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200" kern="1200" dirty="0"/>
        </a:p>
      </dsp:txBody>
      <dsp:txXfrm rot="-5400000">
        <a:off x="2447735" y="2487399"/>
        <a:ext cx="4308172" cy="801421"/>
      </dsp:txXfrm>
    </dsp:sp>
    <dsp:sp modelId="{4C492831-79AB-49DC-9717-7B90F47C285E}">
      <dsp:nvSpPr>
        <dsp:cNvPr id="0" name=""/>
        <dsp:cNvSpPr/>
      </dsp:nvSpPr>
      <dsp:spPr>
        <a:xfrm>
          <a:off x="0" y="2333028"/>
          <a:ext cx="2447734" cy="11101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Fluid and electrolyte therapy in serious cases</a:t>
          </a:r>
          <a:endParaRPr lang="en-IN" sz="2300" kern="1200" dirty="0"/>
        </a:p>
      </dsp:txBody>
      <dsp:txXfrm>
        <a:off x="54194" y="2387222"/>
        <a:ext cx="2339346" cy="1001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5945C-A567-45ED-AD17-584D0F44D097}" type="datetimeFigureOut">
              <a:rPr lang="en-US" smtClean="0"/>
              <a:pPr/>
              <a:t>4/23/2020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707CD-8C8B-4E4F-80A1-A6CA759B19F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02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2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280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29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51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632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404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547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17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3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89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9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44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33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0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02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1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Pallav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hekhar</a:t>
            </a:r>
            <a:endParaRPr lang="en-US" dirty="0" smtClean="0"/>
          </a:p>
          <a:p>
            <a:r>
              <a:rPr lang="en-US" dirty="0" err="1" smtClean="0"/>
              <a:t>Asstt</a:t>
            </a:r>
            <a:r>
              <a:rPr lang="en-US" dirty="0" smtClean="0"/>
              <a:t>. Professor</a:t>
            </a:r>
          </a:p>
          <a:p>
            <a:r>
              <a:rPr lang="en-US" dirty="0" smtClean="0"/>
              <a:t>Veterinary Medicine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1981200" y="2667000"/>
            <a:ext cx="495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    Parasitic </a:t>
            </a:r>
            <a:r>
              <a:rPr lang="en-US" sz="2000" b="1" dirty="0"/>
              <a:t>Gastroenteritis of Ruminants</a:t>
            </a:r>
            <a:endParaRPr lang="en-IN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5943600"/>
            <a:ext cx="92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UNIT-6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Gross lesion</a:t>
            </a:r>
            <a:endParaRPr lang="en-IN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160547"/>
              </p:ext>
            </p:extLst>
          </p:nvPr>
        </p:nvGraphicFramePr>
        <p:xfrm>
          <a:off x="457200" y="1371600"/>
          <a:ext cx="82296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ormboss.com.au/images/pages/worms/roundworms/brown-stomach-worm/Brown_stomach_worm_in_sheep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3200400" cy="4191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608663"/>
          </a:xfrm>
        </p:spPr>
        <p:txBody>
          <a:bodyPr>
            <a:normAutofit fontScale="90000"/>
          </a:bodyPr>
          <a:lstStyle/>
          <a:p>
            <a:r>
              <a:rPr lang="en-IN" dirty="0" err="1" smtClean="0"/>
              <a:t>Morroco</a:t>
            </a:r>
            <a:r>
              <a:rPr lang="en-IN" dirty="0" smtClean="0"/>
              <a:t> Leather Appearance of Abomasum</a:t>
            </a:r>
            <a:endParaRPr lang="en-IN" dirty="0"/>
          </a:p>
        </p:txBody>
      </p:sp>
      <p:pic>
        <p:nvPicPr>
          <p:cNvPr id="10" name="Picture 2" descr="Abomasal lesions, Ostertag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752600"/>
            <a:ext cx="34290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258881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582961"/>
              </p:ext>
            </p:extLst>
          </p:nvPr>
        </p:nvGraphicFramePr>
        <p:xfrm>
          <a:off x="1066800" y="2362200"/>
          <a:ext cx="70866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Parasitic Gastroenteritis of Ruminants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496740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3429000" y="4267200"/>
            <a:ext cx="1676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248400" y="4267200"/>
            <a:ext cx="1752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8"/>
          <p:cNvSpPr/>
          <p:nvPr/>
        </p:nvSpPr>
        <p:spPr>
          <a:xfrm>
            <a:off x="2667000" y="4724400"/>
            <a:ext cx="2895600" cy="1524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Abomasum</a:t>
            </a:r>
            <a:r>
              <a:rPr lang="en-US" dirty="0" smtClean="0"/>
              <a:t>. &amp; S.I</a:t>
            </a:r>
            <a:endParaRPr lang="en-IN" dirty="0"/>
          </a:p>
        </p:txBody>
      </p:sp>
      <p:sp>
        <p:nvSpPr>
          <p:cNvPr id="10" name="Isosceles Triangle 9"/>
          <p:cNvSpPr/>
          <p:nvPr/>
        </p:nvSpPr>
        <p:spPr>
          <a:xfrm>
            <a:off x="6324600" y="4495800"/>
            <a:ext cx="1752600" cy="1066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S.I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87  E" pathEditMode="relative" ptsTypes="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87  E" pathEditMode="relative" ptsTypes="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913463"/>
          </a:xfrm>
        </p:spPr>
        <p:txBody>
          <a:bodyPr/>
          <a:lstStyle/>
          <a:p>
            <a:r>
              <a:rPr lang="en-IN" dirty="0" smtClean="0"/>
              <a:t>Eggs of PGE nematodes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Ostertagia</a:t>
            </a:r>
            <a:r>
              <a:rPr lang="en-US" dirty="0" smtClean="0"/>
              <a:t> </a:t>
            </a:r>
            <a:r>
              <a:rPr lang="en-US" dirty="0" err="1" smtClean="0"/>
              <a:t>spp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Trichostrongylus</a:t>
            </a:r>
            <a:r>
              <a:rPr lang="en-US" dirty="0" smtClean="0"/>
              <a:t> eggs</a:t>
            </a:r>
            <a:endParaRPr lang="en-IN" dirty="0"/>
          </a:p>
        </p:txBody>
      </p:sp>
      <p:pic>
        <p:nvPicPr>
          <p:cNvPr id="23556" name="Picture 4" descr="Trichostrongylus axei, eg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2658532"/>
            <a:ext cx="3390900" cy="3208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Pathogenesis of </a:t>
            </a:r>
            <a:r>
              <a:rPr lang="en-US" dirty="0" err="1" smtClean="0"/>
              <a:t>abomasal</a:t>
            </a:r>
            <a:r>
              <a:rPr lang="en-US" dirty="0" smtClean="0"/>
              <a:t> infection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171399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Pathogenesis of Intestinal Infection</a:t>
            </a:r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979079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findings</a:t>
            </a:r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93586517"/>
              </p:ext>
            </p:extLst>
          </p:nvPr>
        </p:nvGraphicFramePr>
        <p:xfrm>
          <a:off x="1176338" y="2487613"/>
          <a:ext cx="3338512" cy="344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Clinical Pathology</a:t>
            </a:r>
            <a:endParaRPr lang="en-IN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1176338" y="2487613"/>
          <a:ext cx="3338512" cy="344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   Differential Diagnosis</a:t>
            </a:r>
          </a:p>
          <a:p>
            <a:r>
              <a:rPr lang="en-US" b="1" dirty="0" err="1" smtClean="0"/>
              <a:t>Colibacillosis</a:t>
            </a:r>
            <a:endParaRPr lang="en-US" b="1" dirty="0" smtClean="0"/>
          </a:p>
          <a:p>
            <a:r>
              <a:rPr lang="en-US" b="1" dirty="0" err="1" smtClean="0"/>
              <a:t>Salmonellosis</a:t>
            </a:r>
            <a:endParaRPr lang="en-US" b="1" dirty="0" smtClean="0"/>
          </a:p>
          <a:p>
            <a:r>
              <a:rPr lang="en-US" b="1" dirty="0" smtClean="0"/>
              <a:t>Viral gastroenteritis like RP, BVD.</a:t>
            </a:r>
          </a:p>
          <a:p>
            <a:r>
              <a:rPr lang="en-US" b="1" dirty="0" err="1" smtClean="0"/>
              <a:t>Fascioliosis</a:t>
            </a:r>
            <a:endParaRPr lang="en-US" b="1" dirty="0" smtClean="0"/>
          </a:p>
          <a:p>
            <a:r>
              <a:rPr lang="en-US" b="1" dirty="0" err="1" smtClean="0"/>
              <a:t>Amphistomiasis</a:t>
            </a:r>
            <a:endParaRPr lang="en-US" b="1" dirty="0" smtClean="0"/>
          </a:p>
          <a:p>
            <a:r>
              <a:rPr lang="en-US" b="1" dirty="0" err="1" smtClean="0"/>
              <a:t>Coccidiosis</a:t>
            </a:r>
            <a:endParaRPr lang="en-US" b="1" dirty="0" smtClean="0"/>
          </a:p>
          <a:p>
            <a:r>
              <a:rPr lang="en-US" b="1" dirty="0" smtClean="0"/>
              <a:t>JD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10892</TotalTime>
  <Words>314</Words>
  <Application>Microsoft Office PowerPoint</Application>
  <PresentationFormat>On-screen Show (4:3)</PresentationFormat>
  <Paragraphs>91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Garamond</vt:lpstr>
      <vt:lpstr>Organic</vt:lpstr>
      <vt:lpstr> </vt:lpstr>
      <vt:lpstr>Parasitic Gastroenteritis of Ruminants</vt:lpstr>
      <vt:lpstr>Eggs of PGE nematodes</vt:lpstr>
      <vt:lpstr>Life cycle</vt:lpstr>
      <vt:lpstr>EPIDEMIOLOGY</vt:lpstr>
      <vt:lpstr>Pathogenesis of abomasal infection</vt:lpstr>
      <vt:lpstr>Pathogenesis of Intestinal Infection</vt:lpstr>
      <vt:lpstr>Clinical findings</vt:lpstr>
      <vt:lpstr>Clinical Pathology</vt:lpstr>
      <vt:lpstr>Gross lesion</vt:lpstr>
      <vt:lpstr>Morroco Leather Appearance of Abomasum</vt:lpstr>
      <vt:lpstr>Treatment</vt:lpstr>
      <vt:lpstr>Control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Parasitic Diseases VEP-511</dc:title>
  <dc:creator>acer</dc:creator>
  <cp:lastModifiedBy>Windows User</cp:lastModifiedBy>
  <cp:revision>320</cp:revision>
  <dcterms:created xsi:type="dcterms:W3CDTF">2006-08-16T00:00:00Z</dcterms:created>
  <dcterms:modified xsi:type="dcterms:W3CDTF">2020-04-23T16:57:34Z</dcterms:modified>
</cp:coreProperties>
</file>