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Pharmaceutical Uses of </a:t>
            </a:r>
            <a:r>
              <a:rPr lang="en-IN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Abattoir By-Products</a:t>
            </a:r>
            <a:endParaRPr lang="en-IN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191000"/>
            <a:ext cx="6858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R. K. Jaiswal</a:t>
            </a:r>
          </a:p>
          <a:p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Asstt. Prof.-cum-Jr. Scientist</a:t>
            </a:r>
          </a:p>
          <a:p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Dept. of Livestock Products Technology</a:t>
            </a:r>
          </a:p>
          <a:p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Veterinary College</a:t>
            </a:r>
          </a:p>
          <a:p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Animal Sciences University</a:t>
            </a:r>
          </a:p>
          <a:p>
            <a:r>
              <a:rPr lang="en-IN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Patna-800014 (Bihar)</a:t>
            </a:r>
          </a:p>
          <a:p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049"/>
            <a:ext cx="2857500" cy="15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1447800" cy="15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Insulin production from pancreas 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Insulin produc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43856"/>
            <a:ext cx="6019800" cy="48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1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85800" y="3968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Supra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renal or adrenal 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2425" y="1722437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gland is of two parts – outer cortex and inner medulla.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Cortex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yields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corticosteroids,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are used in the treatment of Edison’s disease, to overcome shock in surgery and as a non-specific treatment.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Medulla of adrenal glands yields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adrenaline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nor-adrenaline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hormones.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 of adrenaline is 0.2% on fresh weight basis and 1% on dry weight basis.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extracted in water or alcohol.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/>
          <a:stretch/>
        </p:blipFill>
        <p:spPr bwMode="auto">
          <a:xfrm>
            <a:off x="6324600" y="0"/>
            <a:ext cx="283671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4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Thyroid and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Parathyroid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Thyroid glands are two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maroon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bodies situated on either side of trachea.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Acetone dried powder of this gland is used to extract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thyroxine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hormone with the help of Barium hydroxide.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Yield of the hormone is 0.08%.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Parathyroid 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located near thyroid gland.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Parathromone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extracted from them.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used in the prevention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tetany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increase to the rate of calcium excretion.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ENDOCRINE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ENDOCRINE SYST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6" y="-144463"/>
            <a:ext cx="3241964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8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93027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Pituitary 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</a:t>
            </a:r>
            <a: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nterior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lobe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hormone, FSH, LH, ACTH and MSH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osterior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lobe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hormones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Oxytocin &amp; Vasopressin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Oxytocin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can be extracted in 2 % acetic acid.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initiates the uterine contraction and also milk-ejecting factor.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Vasopressin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21649"/>
          <a:stretch/>
        </p:blipFill>
        <p:spPr bwMode="auto">
          <a:xfrm>
            <a:off x="4996728" y="166254"/>
            <a:ext cx="3871048" cy="204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Ovaries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 collected only from mature animals i.e. those having corpus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lutea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Ovaries are irregular, lobulated in appearance with large follicles projecting like small grapes.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ovaries with cysts are discarded.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Sex hormones – estrogen and progesterone are extracted from ovaries.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24375"/>
            <a:ext cx="4315691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5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Testes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Also known as Fries/Mountain Oyster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ollected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mature animals that have been passed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antemortem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examination and postmortem inspection.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Testosterone, a sex hormone is extracted from testes.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Hyaluronidase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enzyme is made from bull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testes.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a very good spreading factor and used in several drugs to intensify their effect.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82"/>
            <a:ext cx="3238500" cy="19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66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Stomach 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Rennin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rennet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nzyme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obtained from the lining of fourth stomach (abomasum)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milkfed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calves.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abomasum is cut out, packed and frozen without any washing.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Pepsin: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 is an enzyme obtained from the mucosal lining of the hog stomach.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Pink-red colour wrinkles and folds distinguish this part of hog stomach.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Abomasal bloat from Vetstream | Definitive Veterinary Intellig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469"/>
            <a:ext cx="3803073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99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ituated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between the folds.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hog stomach is cut and the glandular linings are pulled away from the stomach wall and frozen as quickly as possible.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These can be preserved in 1% H2SO4 or the acetone-dried powder of the glands can be stored at room temperature but very low temperature is required during its preparation.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Peptone can be prepared from the remainder part of the hog stomach.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2087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06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Gall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bladder</a:t>
            </a:r>
            <a: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attached to liver and contains bile, a dark golden-greenish viscous fluid of bitter taste.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Bile is slightly alkaline (pH 7.15) and has a specific gravity of 1.025.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can be used as detergent in slaughter in slaughterhouses by dissolving in warm water (1:5 v/v).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Dried bile has medicinal use as a substitute in secretion deficiencies.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One kg of bile can be obtained from the gall bladder of 6 buffaloes or 55 sheep/goats, stored frozen.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09"/>
            <a:ext cx="3429000" cy="20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68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Bile production 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ile produc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632459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69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Glandular by-products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Animal glands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been used in medicine for their healing powers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Internally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secreting, ductless glands called endocrine glands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0.28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% of the animal's live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weight</a:t>
            </a:r>
          </a:p>
          <a:p>
            <a:pPr algn="just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Digestive enzymes obtained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GIT and organs</a:t>
            </a:r>
          </a:p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ormones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enzymes are extracted from animal by-products for pharmaceutical and medicinal purposes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Heparin preparation 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Heparin prepara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928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Liver extract preparation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Liver extrac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5791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42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Future Scope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Increased modernization of slaughterhouse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effective utilization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glandular byproducts.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synthetic preparations have been evolved,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products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natural resources are still cheaper.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Efforts are being made to create adequate facilities for the timely collection, immediate freezing and create trained manpower for preliminary processing of these glands in our country.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Various research laboratories are equipping themselves to develop new processes and improve the existing technologies.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3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Scope for utilization of glands in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ndia </a:t>
            </a: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ollection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utilization of animal glands is neglected 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India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stablishment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such a highly beneficial industry in this country should receive national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Unprocessed glands were also imported from abroad for the preparation of glandular products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Utilization of glands is economically possible only in large cities such as Mumbai, Kolkata, Chennai, Delhi, Hyderabad, Baroda, etc., where large numbers of animals are slaughtered.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Collection of glands</a:t>
            </a:r>
            <a:endParaRPr lang="en-IN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Glands should be collected from healthy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animals 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emoved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within half -an–hour after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slaughter</a:t>
            </a: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ot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removed immediately, the hormones will deteriorate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rapidly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Butchers, generally, do not remove the glands immediately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: all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active principles of the glands are destroyed by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autolysis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Glands after removal should not be washed but may be rinsed quickly with cold water </a:t>
            </a: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removal, the gland should be frozen without any delay. </a:t>
            </a:r>
            <a:endParaRPr lang="en-IN" sz="1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2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Preservation of glands </a:t>
            </a:r>
            <a:endParaRPr lang="en-I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reservation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applicable to all glands is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freezing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hour of collection and deliver them in a frozen condition to the pharmaceutical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producers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Glands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like pancreas, pituitary, thyroid, adrenal, etc., may be preserved by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means as for instance by immersing one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lbs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gland in 1 lb. of acetone.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24 hours the glands must be removed and placed in fresh acetone.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used acetone is then purified and used again.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8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this process, the enzymes are inactivated and thus shelf-life is increased.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Fatty material, which generally interferes with the extraction of most proteins, is also eliminated.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desired protein from the acetone can be directly extracted with usual solvents. The requirement of solvent is also minimized.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Percent phenol or percent formalin is sometimes used. 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274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Important glands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68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43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Pancreas </a:t>
            </a:r>
            <a:endParaRPr lang="en-IN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Insulin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enzymes, which are used by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tanneries industry</a:t>
            </a:r>
          </a:p>
          <a:p>
            <a:pPr lvl="1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ixed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type of gland.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Insulin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main hormone, extracted from the beta-cells with the help of acidified methanol.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AutoShape 4" descr="HistoQuarterly: PANCREAS | Medical school studying, Endocrine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43" y="1981200"/>
            <a:ext cx="405665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74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 kg of fresh bovine or pig pancreas yields about 150 mg of crystalline insulin with an activity of 254 IU/mg of insulin.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biochemicals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extracted from pancreas are: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Pancreatin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(Extract of pancreas)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Trypsin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Chymotrypsin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Amylase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i="1" dirty="0">
                <a:latin typeface="Times New Roman" pitchFamily="18" charset="0"/>
                <a:cs typeface="Times New Roman" pitchFamily="18" charset="0"/>
              </a:rPr>
              <a:t>Glucagon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alpha-cells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1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1035</Words>
  <Application>Microsoft Office PowerPoint</Application>
  <PresentationFormat>On-screen Show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Pharmaceutical Uses of Abattoir By-Products</vt:lpstr>
      <vt:lpstr>Glandular by-products</vt:lpstr>
      <vt:lpstr>Scope for utilization of glands in India </vt:lpstr>
      <vt:lpstr>Collection of glands</vt:lpstr>
      <vt:lpstr>Preservation of glands </vt:lpstr>
      <vt:lpstr>PowerPoint Presentation</vt:lpstr>
      <vt:lpstr>Important glands </vt:lpstr>
      <vt:lpstr> Pancreas </vt:lpstr>
      <vt:lpstr>PowerPoint Presentation</vt:lpstr>
      <vt:lpstr>Insulin production from pancreas </vt:lpstr>
      <vt:lpstr> Supra renal or adrenal  </vt:lpstr>
      <vt:lpstr>  Thyroid and  Parathyroid gland  </vt:lpstr>
      <vt:lpstr> Pituitary gland </vt:lpstr>
      <vt:lpstr> Ovaries  </vt:lpstr>
      <vt:lpstr> Testes </vt:lpstr>
      <vt:lpstr> Stomach glands </vt:lpstr>
      <vt:lpstr>PowerPoint Presentation</vt:lpstr>
      <vt:lpstr> Gall bladder </vt:lpstr>
      <vt:lpstr>Bile production </vt:lpstr>
      <vt:lpstr>Heparin preparation </vt:lpstr>
      <vt:lpstr>Liver extract preparation</vt:lpstr>
      <vt:lpstr>Future Scope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Uses of ByProducts</dc:title>
  <dc:creator>ROHIT</dc:creator>
  <cp:lastModifiedBy>ROHIT</cp:lastModifiedBy>
  <cp:revision>16</cp:revision>
  <dcterms:created xsi:type="dcterms:W3CDTF">2006-08-16T00:00:00Z</dcterms:created>
  <dcterms:modified xsi:type="dcterms:W3CDTF">2020-04-26T11:14:27Z</dcterms:modified>
</cp:coreProperties>
</file>