
<file path=[Content_Types].xml><?xml version="1.0" encoding="utf-8"?>
<Types xmlns="http://schemas.openxmlformats.org/package/2006/content-types">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diagrams/layout20.xml" ContentType="application/vnd.openxmlformats-officedocument.drawingml.diagram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colors21.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83" r:id="rId14"/>
    <p:sldId id="268" r:id="rId15"/>
    <p:sldId id="269" r:id="rId16"/>
    <p:sldId id="270" r:id="rId17"/>
    <p:sldId id="271" r:id="rId18"/>
    <p:sldId id="272" r:id="rId19"/>
    <p:sldId id="284" r:id="rId20"/>
    <p:sldId id="273" r:id="rId21"/>
    <p:sldId id="274" r:id="rId22"/>
    <p:sldId id="275" r:id="rId23"/>
    <p:sldId id="276" r:id="rId24"/>
    <p:sldId id="277" r:id="rId25"/>
    <p:sldId id="278" r:id="rId26"/>
    <p:sldId id="279"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E5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6" autoAdjust="0"/>
    <p:restoredTop sz="94689" autoAdjust="0"/>
  </p:normalViewPr>
  <p:slideViewPr>
    <p:cSldViewPr>
      <p:cViewPr varScale="1">
        <p:scale>
          <a:sx n="53" d="100"/>
          <a:sy n="53" d="100"/>
        </p:scale>
        <p:origin x="-108" y="-402"/>
      </p:cViewPr>
      <p:guideLst>
        <p:guide orient="horz" pos="2160"/>
        <p:guide pos="2880"/>
      </p:guideLst>
    </p:cSldViewPr>
  </p:slideViewPr>
  <p:outlineViewPr>
    <p:cViewPr>
      <p:scale>
        <a:sx n="33" d="100"/>
        <a:sy n="33" d="100"/>
      </p:scale>
      <p:origin x="0" y="153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E4EF2F-AE16-4921-BD1E-30394BEC8867}"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CEC4B957-1DF2-447D-94ED-93560D81EDEC}">
      <dgm:prSet custT="1"/>
      <dgm:spPr/>
      <dgm:t>
        <a:bodyPr/>
        <a:lstStyle/>
        <a:p>
          <a:pPr algn="just" rtl="0"/>
          <a:r>
            <a:rPr lang="en-US" sz="2400" dirty="0" smtClean="0"/>
            <a:t>An animal has reached puberty when it is able to release gametes (sperms in males and ovum in females) and to manifest complete sexual behaviour.</a:t>
          </a:r>
          <a:endParaRPr lang="en-US" sz="2400" dirty="0"/>
        </a:p>
      </dgm:t>
    </dgm:pt>
    <dgm:pt modelId="{654C166C-1DBE-47E3-88B5-ABBDDA2FFAC0}" type="parTrans" cxnId="{82041778-3289-4B2D-82D8-27655E9AD396}">
      <dgm:prSet/>
      <dgm:spPr/>
      <dgm:t>
        <a:bodyPr/>
        <a:lstStyle/>
        <a:p>
          <a:endParaRPr lang="en-US"/>
        </a:p>
      </dgm:t>
    </dgm:pt>
    <dgm:pt modelId="{2A1661F7-433B-4F1B-886B-0D63DD464A9D}" type="sibTrans" cxnId="{82041778-3289-4B2D-82D8-27655E9AD396}">
      <dgm:prSet/>
      <dgm:spPr/>
      <dgm:t>
        <a:bodyPr/>
        <a:lstStyle/>
        <a:p>
          <a:endParaRPr lang="en-US"/>
        </a:p>
      </dgm:t>
    </dgm:pt>
    <dgm:pt modelId="{54E347AB-0C05-4A40-9BF5-E0A9474D4509}">
      <dgm:prSet custT="1"/>
      <dgm:spPr/>
      <dgm:t>
        <a:bodyPr/>
        <a:lstStyle/>
        <a:p>
          <a:pPr algn="just" rtl="0"/>
          <a:r>
            <a:rPr lang="en-US" sz="2400" dirty="0" smtClean="0"/>
            <a:t>Age of first appearance of estrus.</a:t>
          </a:r>
          <a:endParaRPr lang="en-US" sz="2400" dirty="0"/>
        </a:p>
      </dgm:t>
    </dgm:pt>
    <dgm:pt modelId="{A7C04D6A-9473-45DD-8F8E-37600902A67D}" type="parTrans" cxnId="{3EA6FEC7-75E9-48F4-963E-C506CB21DA3F}">
      <dgm:prSet/>
      <dgm:spPr/>
      <dgm:t>
        <a:bodyPr/>
        <a:lstStyle/>
        <a:p>
          <a:endParaRPr lang="en-US"/>
        </a:p>
      </dgm:t>
    </dgm:pt>
    <dgm:pt modelId="{292CA514-F980-4662-B870-3D10D64B9C04}" type="sibTrans" cxnId="{3EA6FEC7-75E9-48F4-963E-C506CB21DA3F}">
      <dgm:prSet/>
      <dgm:spPr/>
      <dgm:t>
        <a:bodyPr/>
        <a:lstStyle/>
        <a:p>
          <a:endParaRPr lang="en-US"/>
        </a:p>
      </dgm:t>
    </dgm:pt>
    <dgm:pt modelId="{6CC5A4FA-B920-45DD-A3E8-9AB2CE7A0BB1}">
      <dgm:prSet custT="1"/>
      <dgm:spPr/>
      <dgm:t>
        <a:bodyPr/>
        <a:lstStyle/>
        <a:p>
          <a:pPr algn="just" rtl="0"/>
          <a:r>
            <a:rPr lang="en-US" sz="2400" dirty="0" smtClean="0"/>
            <a:t>At puberty, secondary sexual characters becomes quite conspicuous and animal is able to reproduce.</a:t>
          </a:r>
          <a:endParaRPr lang="en-US" sz="2400" dirty="0"/>
        </a:p>
      </dgm:t>
    </dgm:pt>
    <dgm:pt modelId="{273BA315-A854-4B51-BBDD-ACB2299BE03F}" type="parTrans" cxnId="{513EF1D5-3D37-4049-A385-95D4335DFF2E}">
      <dgm:prSet/>
      <dgm:spPr/>
      <dgm:t>
        <a:bodyPr/>
        <a:lstStyle/>
        <a:p>
          <a:endParaRPr lang="en-US"/>
        </a:p>
      </dgm:t>
    </dgm:pt>
    <dgm:pt modelId="{A7729731-41C0-4FE8-9355-69A723805EC6}" type="sibTrans" cxnId="{513EF1D5-3D37-4049-A385-95D4335DFF2E}">
      <dgm:prSet/>
      <dgm:spPr/>
      <dgm:t>
        <a:bodyPr/>
        <a:lstStyle/>
        <a:p>
          <a:endParaRPr lang="en-US"/>
        </a:p>
      </dgm:t>
    </dgm:pt>
    <dgm:pt modelId="{153CBED7-EAD5-4F02-93A1-E3A426A85439}" type="pres">
      <dgm:prSet presAssocID="{15E4EF2F-AE16-4921-BD1E-30394BEC8867}" presName="linear" presStyleCnt="0">
        <dgm:presLayoutVars>
          <dgm:animLvl val="lvl"/>
          <dgm:resizeHandles val="exact"/>
        </dgm:presLayoutVars>
      </dgm:prSet>
      <dgm:spPr/>
    </dgm:pt>
    <dgm:pt modelId="{0CF000C6-CD4C-4830-B175-34E79D4B534E}" type="pres">
      <dgm:prSet presAssocID="{CEC4B957-1DF2-447D-94ED-93560D81EDEC}" presName="parentText" presStyleLbl="node1" presStyleIdx="0" presStyleCnt="3">
        <dgm:presLayoutVars>
          <dgm:chMax val="0"/>
          <dgm:bulletEnabled val="1"/>
        </dgm:presLayoutVars>
      </dgm:prSet>
      <dgm:spPr/>
    </dgm:pt>
    <dgm:pt modelId="{0A677E2A-F514-47C7-98DA-1E5BFBE39D0C}" type="pres">
      <dgm:prSet presAssocID="{2A1661F7-433B-4F1B-886B-0D63DD464A9D}" presName="spacer" presStyleCnt="0"/>
      <dgm:spPr/>
    </dgm:pt>
    <dgm:pt modelId="{2676C98E-8A4C-4D9D-92C6-521F828BB2C3}" type="pres">
      <dgm:prSet presAssocID="{54E347AB-0C05-4A40-9BF5-E0A9474D4509}" presName="parentText" presStyleLbl="node1" presStyleIdx="1" presStyleCnt="3">
        <dgm:presLayoutVars>
          <dgm:chMax val="0"/>
          <dgm:bulletEnabled val="1"/>
        </dgm:presLayoutVars>
      </dgm:prSet>
      <dgm:spPr/>
      <dgm:t>
        <a:bodyPr/>
        <a:lstStyle/>
        <a:p>
          <a:endParaRPr lang="en-US"/>
        </a:p>
      </dgm:t>
    </dgm:pt>
    <dgm:pt modelId="{E3680A80-777D-4A05-81D9-3B5F36D62985}" type="pres">
      <dgm:prSet presAssocID="{292CA514-F980-4662-B870-3D10D64B9C04}" presName="spacer" presStyleCnt="0"/>
      <dgm:spPr/>
    </dgm:pt>
    <dgm:pt modelId="{F5FFFCED-20F7-43AA-A32C-C7B21C0BE630}" type="pres">
      <dgm:prSet presAssocID="{6CC5A4FA-B920-45DD-A3E8-9AB2CE7A0BB1}" presName="parentText" presStyleLbl="node1" presStyleIdx="2" presStyleCnt="3">
        <dgm:presLayoutVars>
          <dgm:chMax val="0"/>
          <dgm:bulletEnabled val="1"/>
        </dgm:presLayoutVars>
      </dgm:prSet>
      <dgm:spPr/>
    </dgm:pt>
  </dgm:ptLst>
  <dgm:cxnLst>
    <dgm:cxn modelId="{513EF1D5-3D37-4049-A385-95D4335DFF2E}" srcId="{15E4EF2F-AE16-4921-BD1E-30394BEC8867}" destId="{6CC5A4FA-B920-45DD-A3E8-9AB2CE7A0BB1}" srcOrd="2" destOrd="0" parTransId="{273BA315-A854-4B51-BBDD-ACB2299BE03F}" sibTransId="{A7729731-41C0-4FE8-9355-69A723805EC6}"/>
    <dgm:cxn modelId="{2D7E2C32-4963-4FA4-97C0-3C9449B1ADB8}" type="presOf" srcId="{15E4EF2F-AE16-4921-BD1E-30394BEC8867}" destId="{153CBED7-EAD5-4F02-93A1-E3A426A85439}" srcOrd="0" destOrd="0" presId="urn:microsoft.com/office/officeart/2005/8/layout/vList2"/>
    <dgm:cxn modelId="{4C31C2C5-11D6-4186-AE6B-E65A0A0AEA43}" type="presOf" srcId="{CEC4B957-1DF2-447D-94ED-93560D81EDEC}" destId="{0CF000C6-CD4C-4830-B175-34E79D4B534E}" srcOrd="0" destOrd="0" presId="urn:microsoft.com/office/officeart/2005/8/layout/vList2"/>
    <dgm:cxn modelId="{ECF26606-DB9D-48AA-AB97-A182BEADEF77}" type="presOf" srcId="{54E347AB-0C05-4A40-9BF5-E0A9474D4509}" destId="{2676C98E-8A4C-4D9D-92C6-521F828BB2C3}" srcOrd="0" destOrd="0" presId="urn:microsoft.com/office/officeart/2005/8/layout/vList2"/>
    <dgm:cxn modelId="{82041778-3289-4B2D-82D8-27655E9AD396}" srcId="{15E4EF2F-AE16-4921-BD1E-30394BEC8867}" destId="{CEC4B957-1DF2-447D-94ED-93560D81EDEC}" srcOrd="0" destOrd="0" parTransId="{654C166C-1DBE-47E3-88B5-ABBDDA2FFAC0}" sibTransId="{2A1661F7-433B-4F1B-886B-0D63DD464A9D}"/>
    <dgm:cxn modelId="{3EA6FEC7-75E9-48F4-963E-C506CB21DA3F}" srcId="{15E4EF2F-AE16-4921-BD1E-30394BEC8867}" destId="{54E347AB-0C05-4A40-9BF5-E0A9474D4509}" srcOrd="1" destOrd="0" parTransId="{A7C04D6A-9473-45DD-8F8E-37600902A67D}" sibTransId="{292CA514-F980-4662-B870-3D10D64B9C04}"/>
    <dgm:cxn modelId="{E6473DA1-591D-4CCF-A185-289AFDBFD069}" type="presOf" srcId="{6CC5A4FA-B920-45DD-A3E8-9AB2CE7A0BB1}" destId="{F5FFFCED-20F7-43AA-A32C-C7B21C0BE630}" srcOrd="0" destOrd="0" presId="urn:microsoft.com/office/officeart/2005/8/layout/vList2"/>
    <dgm:cxn modelId="{CE7277E4-8AFD-42E7-824E-BB8841E2238B}" type="presParOf" srcId="{153CBED7-EAD5-4F02-93A1-E3A426A85439}" destId="{0CF000C6-CD4C-4830-B175-34E79D4B534E}" srcOrd="0" destOrd="0" presId="urn:microsoft.com/office/officeart/2005/8/layout/vList2"/>
    <dgm:cxn modelId="{093DFFC7-A5F1-4D54-AC1E-C5397857D55E}" type="presParOf" srcId="{153CBED7-EAD5-4F02-93A1-E3A426A85439}" destId="{0A677E2A-F514-47C7-98DA-1E5BFBE39D0C}" srcOrd="1" destOrd="0" presId="urn:microsoft.com/office/officeart/2005/8/layout/vList2"/>
    <dgm:cxn modelId="{8301AA5D-6470-489A-8F64-65D29F1E39DB}" type="presParOf" srcId="{153CBED7-EAD5-4F02-93A1-E3A426A85439}" destId="{2676C98E-8A4C-4D9D-92C6-521F828BB2C3}" srcOrd="2" destOrd="0" presId="urn:microsoft.com/office/officeart/2005/8/layout/vList2"/>
    <dgm:cxn modelId="{A03C45E0-4DFC-4029-B5E7-09CB4270DEDC}" type="presParOf" srcId="{153CBED7-EAD5-4F02-93A1-E3A426A85439}" destId="{E3680A80-777D-4A05-81D9-3B5F36D62985}" srcOrd="3" destOrd="0" presId="urn:microsoft.com/office/officeart/2005/8/layout/vList2"/>
    <dgm:cxn modelId="{DD44B985-AABF-4A16-B2A4-B2C457632822}" type="presParOf" srcId="{153CBED7-EAD5-4F02-93A1-E3A426A85439}" destId="{F5FFFCED-20F7-43AA-A32C-C7B21C0BE630}" srcOrd="4"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90531512-4069-4BC7-BBCF-391912B7D254}"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EC26486F-7E53-434A-BDF9-EE30D99D3DE2}">
      <dgm:prSet/>
      <dgm:spPr/>
      <dgm:t>
        <a:bodyPr/>
        <a:lstStyle/>
        <a:p>
          <a:pPr algn="just" rtl="0"/>
          <a:r>
            <a:rPr lang="en-US" dirty="0" smtClean="0"/>
            <a:t>Animals maintained on high plane of nutrition show puberty at early age as compared to poorly fed animals.</a:t>
          </a:r>
          <a:endParaRPr lang="en-US" dirty="0"/>
        </a:p>
      </dgm:t>
    </dgm:pt>
    <dgm:pt modelId="{308D78CE-2C74-4F18-99D7-CC76EEF78BF9}" type="parTrans" cxnId="{FBD795CA-7F60-4B76-ACE4-E4F089909B23}">
      <dgm:prSet/>
      <dgm:spPr/>
      <dgm:t>
        <a:bodyPr/>
        <a:lstStyle/>
        <a:p>
          <a:endParaRPr lang="en-US"/>
        </a:p>
      </dgm:t>
    </dgm:pt>
    <dgm:pt modelId="{381857D2-3A76-4051-A5B6-12B48940357E}" type="sibTrans" cxnId="{FBD795CA-7F60-4B76-ACE4-E4F089909B23}">
      <dgm:prSet/>
      <dgm:spPr/>
      <dgm:t>
        <a:bodyPr/>
        <a:lstStyle/>
        <a:p>
          <a:endParaRPr lang="en-US"/>
        </a:p>
      </dgm:t>
    </dgm:pt>
    <dgm:pt modelId="{EC848767-DDC0-4F02-BF5C-06320AAF906D}">
      <dgm:prSet/>
      <dgm:spPr/>
      <dgm:t>
        <a:bodyPr/>
        <a:lstStyle/>
        <a:p>
          <a:pPr algn="just" rtl="0"/>
          <a:r>
            <a:rPr lang="en-US" dirty="0" smtClean="0"/>
            <a:t>Imbalanced ration can affect the reproductive cycle in both males as well as females resulting in loss of reproductive cycle, thus delayed puberty.</a:t>
          </a:r>
          <a:endParaRPr lang="en-US" dirty="0"/>
        </a:p>
      </dgm:t>
    </dgm:pt>
    <dgm:pt modelId="{A3E5A773-24E3-4766-8077-DDD7FAF74E89}" type="parTrans" cxnId="{D0B52D6C-9637-45FA-8913-01C340A75EB7}">
      <dgm:prSet/>
      <dgm:spPr/>
      <dgm:t>
        <a:bodyPr/>
        <a:lstStyle/>
        <a:p>
          <a:endParaRPr lang="en-US"/>
        </a:p>
      </dgm:t>
    </dgm:pt>
    <dgm:pt modelId="{B01C5355-BCF8-40A4-933F-F2B8D45699BC}" type="sibTrans" cxnId="{D0B52D6C-9637-45FA-8913-01C340A75EB7}">
      <dgm:prSet/>
      <dgm:spPr/>
      <dgm:t>
        <a:bodyPr/>
        <a:lstStyle/>
        <a:p>
          <a:endParaRPr lang="en-US"/>
        </a:p>
      </dgm:t>
    </dgm:pt>
    <dgm:pt modelId="{799EDF5D-F0E9-459D-AABE-432F7896E233}" type="pres">
      <dgm:prSet presAssocID="{90531512-4069-4BC7-BBCF-391912B7D254}" presName="linear" presStyleCnt="0">
        <dgm:presLayoutVars>
          <dgm:animLvl val="lvl"/>
          <dgm:resizeHandles val="exact"/>
        </dgm:presLayoutVars>
      </dgm:prSet>
      <dgm:spPr/>
    </dgm:pt>
    <dgm:pt modelId="{8B67A2E7-EDCE-4396-AD83-BEEB89036BCA}" type="pres">
      <dgm:prSet presAssocID="{EC26486F-7E53-434A-BDF9-EE30D99D3DE2}" presName="parentText" presStyleLbl="node1" presStyleIdx="0" presStyleCnt="2" custLinFactY="-12661" custLinFactNeighborY="-100000">
        <dgm:presLayoutVars>
          <dgm:chMax val="0"/>
          <dgm:bulletEnabled val="1"/>
        </dgm:presLayoutVars>
      </dgm:prSet>
      <dgm:spPr/>
      <dgm:t>
        <a:bodyPr/>
        <a:lstStyle/>
        <a:p>
          <a:endParaRPr lang="en-US"/>
        </a:p>
      </dgm:t>
    </dgm:pt>
    <dgm:pt modelId="{AAF8D8C3-2318-46E2-AF76-3C579B8780CC}" type="pres">
      <dgm:prSet presAssocID="{381857D2-3A76-4051-A5B6-12B48940357E}" presName="spacer" presStyleCnt="0"/>
      <dgm:spPr/>
    </dgm:pt>
    <dgm:pt modelId="{7D825B24-409C-47DE-90A5-DBF37E363369}" type="pres">
      <dgm:prSet presAssocID="{EC848767-DDC0-4F02-BF5C-06320AAF906D}" presName="parentText" presStyleLbl="node1" presStyleIdx="1" presStyleCnt="2" custLinFactY="4863" custLinFactNeighborY="100000">
        <dgm:presLayoutVars>
          <dgm:chMax val="0"/>
          <dgm:bulletEnabled val="1"/>
        </dgm:presLayoutVars>
      </dgm:prSet>
      <dgm:spPr/>
    </dgm:pt>
  </dgm:ptLst>
  <dgm:cxnLst>
    <dgm:cxn modelId="{91B2F0E2-0DB5-4EC4-AC6D-2123B960DFD7}" type="presOf" srcId="{EC26486F-7E53-434A-BDF9-EE30D99D3DE2}" destId="{8B67A2E7-EDCE-4396-AD83-BEEB89036BCA}" srcOrd="0" destOrd="0" presId="urn:microsoft.com/office/officeart/2005/8/layout/vList2"/>
    <dgm:cxn modelId="{FBD795CA-7F60-4B76-ACE4-E4F089909B23}" srcId="{90531512-4069-4BC7-BBCF-391912B7D254}" destId="{EC26486F-7E53-434A-BDF9-EE30D99D3DE2}" srcOrd="0" destOrd="0" parTransId="{308D78CE-2C74-4F18-99D7-CC76EEF78BF9}" sibTransId="{381857D2-3A76-4051-A5B6-12B48940357E}"/>
    <dgm:cxn modelId="{14A9386B-FDC5-4BFE-B8F1-705234B61895}" type="presOf" srcId="{EC848767-DDC0-4F02-BF5C-06320AAF906D}" destId="{7D825B24-409C-47DE-90A5-DBF37E363369}" srcOrd="0" destOrd="0" presId="urn:microsoft.com/office/officeart/2005/8/layout/vList2"/>
    <dgm:cxn modelId="{D0B52D6C-9637-45FA-8913-01C340A75EB7}" srcId="{90531512-4069-4BC7-BBCF-391912B7D254}" destId="{EC848767-DDC0-4F02-BF5C-06320AAF906D}" srcOrd="1" destOrd="0" parTransId="{A3E5A773-24E3-4766-8077-DDD7FAF74E89}" sibTransId="{B01C5355-BCF8-40A4-933F-F2B8D45699BC}"/>
    <dgm:cxn modelId="{5C642D43-E95B-49F3-BDA5-20090BE8DEEC}" type="presOf" srcId="{90531512-4069-4BC7-BBCF-391912B7D254}" destId="{799EDF5D-F0E9-459D-AABE-432F7896E233}" srcOrd="0" destOrd="0" presId="urn:microsoft.com/office/officeart/2005/8/layout/vList2"/>
    <dgm:cxn modelId="{BC9D92B4-C587-4BF7-8771-1444A69F72B8}" type="presParOf" srcId="{799EDF5D-F0E9-459D-AABE-432F7896E233}" destId="{8B67A2E7-EDCE-4396-AD83-BEEB89036BCA}" srcOrd="0" destOrd="0" presId="urn:microsoft.com/office/officeart/2005/8/layout/vList2"/>
    <dgm:cxn modelId="{DF183755-F710-4A4B-AB79-B54716B49E69}" type="presParOf" srcId="{799EDF5D-F0E9-459D-AABE-432F7896E233}" destId="{AAF8D8C3-2318-46E2-AF76-3C579B8780CC}" srcOrd="1" destOrd="0" presId="urn:microsoft.com/office/officeart/2005/8/layout/vList2"/>
    <dgm:cxn modelId="{09D40281-7125-4CB2-B142-B0E9A6ADC738}" type="presParOf" srcId="{799EDF5D-F0E9-459D-AABE-432F7896E233}" destId="{7D825B24-409C-47DE-90A5-DBF37E363369}" srcOrd="2"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3A200FC9-D81F-4990-A0E6-2B23FA4C15BE}"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A0F0C549-37BE-4160-8CD3-67298A5380E4}">
      <dgm:prSet/>
      <dgm:spPr/>
      <dgm:t>
        <a:bodyPr/>
        <a:lstStyle/>
        <a:p>
          <a:pPr algn="just" rtl="0"/>
          <a:r>
            <a:rPr lang="en-US" dirty="0" smtClean="0"/>
            <a:t>Maintenance/up keep of animals, feeding etc. </a:t>
          </a:r>
          <a:endParaRPr lang="en-US" dirty="0"/>
        </a:p>
      </dgm:t>
    </dgm:pt>
    <dgm:pt modelId="{752C2921-6274-4DC5-9773-C409A518AFDF}" type="parTrans" cxnId="{CBB9E47A-8C1E-4FB3-AB44-140C90306614}">
      <dgm:prSet/>
      <dgm:spPr/>
      <dgm:t>
        <a:bodyPr/>
        <a:lstStyle/>
        <a:p>
          <a:endParaRPr lang="en-US"/>
        </a:p>
      </dgm:t>
    </dgm:pt>
    <dgm:pt modelId="{F79A8CD3-99E3-4C73-AEBD-20DBAF59046D}" type="sibTrans" cxnId="{CBB9E47A-8C1E-4FB3-AB44-140C90306614}">
      <dgm:prSet/>
      <dgm:spPr/>
      <dgm:t>
        <a:bodyPr/>
        <a:lstStyle/>
        <a:p>
          <a:endParaRPr lang="en-US"/>
        </a:p>
      </dgm:t>
    </dgm:pt>
    <dgm:pt modelId="{CC582125-044A-47FB-9B0B-B5DC23C5712A}">
      <dgm:prSet/>
      <dgm:spPr/>
      <dgm:t>
        <a:bodyPr/>
        <a:lstStyle/>
        <a:p>
          <a:pPr algn="just" rtl="0"/>
          <a:r>
            <a:rPr lang="en-US" dirty="0" smtClean="0"/>
            <a:t>Detection of estrus at proper time.</a:t>
          </a:r>
        </a:p>
        <a:p>
          <a:pPr algn="just" rtl="0"/>
          <a:r>
            <a:rPr lang="en-US" dirty="0" smtClean="0"/>
            <a:t>* Lack of proper estrus detection in animals will result in great financial loss.</a:t>
          </a:r>
          <a:endParaRPr lang="en-US" dirty="0"/>
        </a:p>
      </dgm:t>
    </dgm:pt>
    <dgm:pt modelId="{951A7CAC-11D9-47E9-A0A9-F850E789E3F4}" type="parTrans" cxnId="{B73C55D7-771A-46FD-A794-9C00AB8070BD}">
      <dgm:prSet/>
      <dgm:spPr/>
      <dgm:t>
        <a:bodyPr/>
        <a:lstStyle/>
        <a:p>
          <a:endParaRPr lang="en-US"/>
        </a:p>
      </dgm:t>
    </dgm:pt>
    <dgm:pt modelId="{8716AFE2-8CFD-4297-85EA-881035D0348F}" type="sibTrans" cxnId="{B73C55D7-771A-46FD-A794-9C00AB8070BD}">
      <dgm:prSet/>
      <dgm:spPr/>
      <dgm:t>
        <a:bodyPr/>
        <a:lstStyle/>
        <a:p>
          <a:endParaRPr lang="en-US"/>
        </a:p>
      </dgm:t>
    </dgm:pt>
    <dgm:pt modelId="{A8D12278-F955-4A93-8829-C3E2FDF4258B}" type="pres">
      <dgm:prSet presAssocID="{3A200FC9-D81F-4990-A0E6-2B23FA4C15BE}" presName="linear" presStyleCnt="0">
        <dgm:presLayoutVars>
          <dgm:animLvl val="lvl"/>
          <dgm:resizeHandles val="exact"/>
        </dgm:presLayoutVars>
      </dgm:prSet>
      <dgm:spPr/>
    </dgm:pt>
    <dgm:pt modelId="{147872BB-EEDC-4940-A1E8-0F5222922ECF}" type="pres">
      <dgm:prSet presAssocID="{A0F0C549-37BE-4160-8CD3-67298A5380E4}" presName="parentText" presStyleLbl="node1" presStyleIdx="0" presStyleCnt="2" custScaleY="64750" custLinFactY="-5354" custLinFactNeighborY="-100000">
        <dgm:presLayoutVars>
          <dgm:chMax val="0"/>
          <dgm:bulletEnabled val="1"/>
        </dgm:presLayoutVars>
      </dgm:prSet>
      <dgm:spPr/>
      <dgm:t>
        <a:bodyPr/>
        <a:lstStyle/>
        <a:p>
          <a:endParaRPr lang="en-US"/>
        </a:p>
      </dgm:t>
    </dgm:pt>
    <dgm:pt modelId="{3FC9CE90-E87B-4C71-9640-FA865011B529}" type="pres">
      <dgm:prSet presAssocID="{F79A8CD3-99E3-4C73-AEBD-20DBAF59046D}" presName="spacer" presStyleCnt="0"/>
      <dgm:spPr/>
    </dgm:pt>
    <dgm:pt modelId="{C5C452FC-0573-4096-A194-8479EA9F5D6F}" type="pres">
      <dgm:prSet presAssocID="{CC582125-044A-47FB-9B0B-B5DC23C5712A}" presName="parentText" presStyleLbl="node1" presStyleIdx="1" presStyleCnt="2" custLinFactY="4229" custLinFactNeighborY="100000">
        <dgm:presLayoutVars>
          <dgm:chMax val="0"/>
          <dgm:bulletEnabled val="1"/>
        </dgm:presLayoutVars>
      </dgm:prSet>
      <dgm:spPr/>
      <dgm:t>
        <a:bodyPr/>
        <a:lstStyle/>
        <a:p>
          <a:endParaRPr lang="en-US"/>
        </a:p>
      </dgm:t>
    </dgm:pt>
  </dgm:ptLst>
  <dgm:cxnLst>
    <dgm:cxn modelId="{17F8043B-312C-4298-9E69-725452F971CA}" type="presOf" srcId="{A0F0C549-37BE-4160-8CD3-67298A5380E4}" destId="{147872BB-EEDC-4940-A1E8-0F5222922ECF}" srcOrd="0" destOrd="0" presId="urn:microsoft.com/office/officeart/2005/8/layout/vList2"/>
    <dgm:cxn modelId="{45A3EEA9-F73B-4E66-9046-DD0597C565B7}" type="presOf" srcId="{CC582125-044A-47FB-9B0B-B5DC23C5712A}" destId="{C5C452FC-0573-4096-A194-8479EA9F5D6F}" srcOrd="0" destOrd="0" presId="urn:microsoft.com/office/officeart/2005/8/layout/vList2"/>
    <dgm:cxn modelId="{4BD5F6A4-ACE2-4820-B736-70F52503DF46}" type="presOf" srcId="{3A200FC9-D81F-4990-A0E6-2B23FA4C15BE}" destId="{A8D12278-F955-4A93-8829-C3E2FDF4258B}" srcOrd="0" destOrd="0" presId="urn:microsoft.com/office/officeart/2005/8/layout/vList2"/>
    <dgm:cxn modelId="{CBB9E47A-8C1E-4FB3-AB44-140C90306614}" srcId="{3A200FC9-D81F-4990-A0E6-2B23FA4C15BE}" destId="{A0F0C549-37BE-4160-8CD3-67298A5380E4}" srcOrd="0" destOrd="0" parTransId="{752C2921-6274-4DC5-9773-C409A518AFDF}" sibTransId="{F79A8CD3-99E3-4C73-AEBD-20DBAF59046D}"/>
    <dgm:cxn modelId="{B73C55D7-771A-46FD-A794-9C00AB8070BD}" srcId="{3A200FC9-D81F-4990-A0E6-2B23FA4C15BE}" destId="{CC582125-044A-47FB-9B0B-B5DC23C5712A}" srcOrd="1" destOrd="0" parTransId="{951A7CAC-11D9-47E9-A0A9-F850E789E3F4}" sibTransId="{8716AFE2-8CFD-4297-85EA-881035D0348F}"/>
    <dgm:cxn modelId="{314E6E34-8821-40DF-8FC3-70C8B714B5BB}" type="presParOf" srcId="{A8D12278-F955-4A93-8829-C3E2FDF4258B}" destId="{147872BB-EEDC-4940-A1E8-0F5222922ECF}" srcOrd="0" destOrd="0" presId="urn:microsoft.com/office/officeart/2005/8/layout/vList2"/>
    <dgm:cxn modelId="{96D176D2-BC5F-4117-91E8-B5F083BD8A32}" type="presParOf" srcId="{A8D12278-F955-4A93-8829-C3E2FDF4258B}" destId="{3FC9CE90-E87B-4C71-9640-FA865011B529}" srcOrd="1" destOrd="0" presId="urn:microsoft.com/office/officeart/2005/8/layout/vList2"/>
    <dgm:cxn modelId="{30DCB91A-509F-4F07-BF5B-82B66DD4765D}" type="presParOf" srcId="{A8D12278-F955-4A93-8829-C3E2FDF4258B}" destId="{C5C452FC-0573-4096-A194-8479EA9F5D6F}" srcOrd="2"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5FE63F15-D0BF-405D-BC29-0FA079BA943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8495428B-92B9-429C-BE97-34D0848A25DE}">
      <dgm:prSet/>
      <dgm:spPr/>
      <dgm:t>
        <a:bodyPr/>
        <a:lstStyle/>
        <a:p>
          <a:pPr algn="just" rtl="0"/>
          <a:r>
            <a:rPr lang="en-US" dirty="0" smtClean="0"/>
            <a:t>Reproductive pattern of animals varies greatly in their natural habitat as compared to highly accustomed and protected environment. </a:t>
          </a:r>
          <a:endParaRPr lang="en-US" dirty="0"/>
        </a:p>
      </dgm:t>
    </dgm:pt>
    <dgm:pt modelId="{DC4A86AB-0FED-436A-ABDF-2316FF641A0F}" type="parTrans" cxnId="{51BF08AA-F133-46FA-A5CD-1BFA6DDB3729}">
      <dgm:prSet/>
      <dgm:spPr/>
      <dgm:t>
        <a:bodyPr/>
        <a:lstStyle/>
        <a:p>
          <a:endParaRPr lang="en-US"/>
        </a:p>
      </dgm:t>
    </dgm:pt>
    <dgm:pt modelId="{04A52BFF-290C-4527-85DD-9FA2B3D9FFEB}" type="sibTrans" cxnId="{51BF08AA-F133-46FA-A5CD-1BFA6DDB3729}">
      <dgm:prSet/>
      <dgm:spPr/>
      <dgm:t>
        <a:bodyPr/>
        <a:lstStyle/>
        <a:p>
          <a:endParaRPr lang="en-US"/>
        </a:p>
      </dgm:t>
    </dgm:pt>
    <dgm:pt modelId="{C0F4D947-49B6-4943-A18E-11FE3794665B}">
      <dgm:prSet/>
      <dgm:spPr/>
      <dgm:t>
        <a:bodyPr/>
        <a:lstStyle/>
        <a:p>
          <a:pPr algn="just" rtl="0"/>
          <a:r>
            <a:rPr lang="en-US" dirty="0" smtClean="0"/>
            <a:t>Under domestic environment, tends toward a pattern which causes the young one to be delivered at the time of year, when temperature and feed availability is optimum.</a:t>
          </a:r>
          <a:endParaRPr lang="en-US" dirty="0"/>
        </a:p>
      </dgm:t>
    </dgm:pt>
    <dgm:pt modelId="{97BBA19E-46C8-4B07-888E-2EE8F2169C5F}" type="parTrans" cxnId="{FD8DA8AF-559F-49A1-9594-9F04A28E42D8}">
      <dgm:prSet/>
      <dgm:spPr/>
      <dgm:t>
        <a:bodyPr/>
        <a:lstStyle/>
        <a:p>
          <a:endParaRPr lang="en-US"/>
        </a:p>
      </dgm:t>
    </dgm:pt>
    <dgm:pt modelId="{EACE4755-152D-4CE9-A009-A3F7FE3E688A}" type="sibTrans" cxnId="{FD8DA8AF-559F-49A1-9594-9F04A28E42D8}">
      <dgm:prSet/>
      <dgm:spPr/>
      <dgm:t>
        <a:bodyPr/>
        <a:lstStyle/>
        <a:p>
          <a:endParaRPr lang="en-US"/>
        </a:p>
      </dgm:t>
    </dgm:pt>
    <dgm:pt modelId="{B8E4DDC1-9B12-46AC-955A-4CBF5015785D}" type="pres">
      <dgm:prSet presAssocID="{5FE63F15-D0BF-405D-BC29-0FA079BA943D}" presName="linear" presStyleCnt="0">
        <dgm:presLayoutVars>
          <dgm:animLvl val="lvl"/>
          <dgm:resizeHandles val="exact"/>
        </dgm:presLayoutVars>
      </dgm:prSet>
      <dgm:spPr/>
    </dgm:pt>
    <dgm:pt modelId="{B25BD0AC-3BC5-43F0-9AC3-BA4B58E2DFC3}" type="pres">
      <dgm:prSet presAssocID="{8495428B-92B9-429C-BE97-34D0848A25DE}" presName="parentText" presStyleLbl="node1" presStyleIdx="0" presStyleCnt="2" custScaleY="58416" custLinFactY="-8954" custLinFactNeighborX="926" custLinFactNeighborY="-100000">
        <dgm:presLayoutVars>
          <dgm:chMax val="0"/>
          <dgm:bulletEnabled val="1"/>
        </dgm:presLayoutVars>
      </dgm:prSet>
      <dgm:spPr/>
      <dgm:t>
        <a:bodyPr/>
        <a:lstStyle/>
        <a:p>
          <a:endParaRPr lang="en-US"/>
        </a:p>
      </dgm:t>
    </dgm:pt>
    <dgm:pt modelId="{AC7C9FA4-8A2C-4660-B75C-4875AFC65909}" type="pres">
      <dgm:prSet presAssocID="{04A52BFF-290C-4527-85DD-9FA2B3D9FFEB}" presName="spacer" presStyleCnt="0"/>
      <dgm:spPr/>
    </dgm:pt>
    <dgm:pt modelId="{F5F853FB-2308-4FA2-B4E7-FEE3096B63B7}" type="pres">
      <dgm:prSet presAssocID="{C0F4D947-49B6-4943-A18E-11FE3794665B}" presName="parentText" presStyleLbl="node1" presStyleIdx="1" presStyleCnt="2" custScaleY="72006" custLinFactY="-158" custLinFactNeighborY="-100000">
        <dgm:presLayoutVars>
          <dgm:chMax val="0"/>
          <dgm:bulletEnabled val="1"/>
        </dgm:presLayoutVars>
      </dgm:prSet>
      <dgm:spPr/>
    </dgm:pt>
  </dgm:ptLst>
  <dgm:cxnLst>
    <dgm:cxn modelId="{51BF08AA-F133-46FA-A5CD-1BFA6DDB3729}" srcId="{5FE63F15-D0BF-405D-BC29-0FA079BA943D}" destId="{8495428B-92B9-429C-BE97-34D0848A25DE}" srcOrd="0" destOrd="0" parTransId="{DC4A86AB-0FED-436A-ABDF-2316FF641A0F}" sibTransId="{04A52BFF-290C-4527-85DD-9FA2B3D9FFEB}"/>
    <dgm:cxn modelId="{A7395B7C-B745-46BF-B778-0A1ECE565266}" type="presOf" srcId="{5FE63F15-D0BF-405D-BC29-0FA079BA943D}" destId="{B8E4DDC1-9B12-46AC-955A-4CBF5015785D}" srcOrd="0" destOrd="0" presId="urn:microsoft.com/office/officeart/2005/8/layout/vList2"/>
    <dgm:cxn modelId="{FD8DA8AF-559F-49A1-9594-9F04A28E42D8}" srcId="{5FE63F15-D0BF-405D-BC29-0FA079BA943D}" destId="{C0F4D947-49B6-4943-A18E-11FE3794665B}" srcOrd="1" destOrd="0" parTransId="{97BBA19E-46C8-4B07-888E-2EE8F2169C5F}" sibTransId="{EACE4755-152D-4CE9-A009-A3F7FE3E688A}"/>
    <dgm:cxn modelId="{78F96717-5C26-47DC-8F7F-B6AF12D84323}" type="presOf" srcId="{8495428B-92B9-429C-BE97-34D0848A25DE}" destId="{B25BD0AC-3BC5-43F0-9AC3-BA4B58E2DFC3}" srcOrd="0" destOrd="0" presId="urn:microsoft.com/office/officeart/2005/8/layout/vList2"/>
    <dgm:cxn modelId="{21124B08-4E31-4F19-A580-8149ED336A21}" type="presOf" srcId="{C0F4D947-49B6-4943-A18E-11FE3794665B}" destId="{F5F853FB-2308-4FA2-B4E7-FEE3096B63B7}" srcOrd="0" destOrd="0" presId="urn:microsoft.com/office/officeart/2005/8/layout/vList2"/>
    <dgm:cxn modelId="{775C2471-5A69-4C0C-B044-D7340FC8C296}" type="presParOf" srcId="{B8E4DDC1-9B12-46AC-955A-4CBF5015785D}" destId="{B25BD0AC-3BC5-43F0-9AC3-BA4B58E2DFC3}" srcOrd="0" destOrd="0" presId="urn:microsoft.com/office/officeart/2005/8/layout/vList2"/>
    <dgm:cxn modelId="{684C8739-91F3-419E-850E-C285CF744561}" type="presParOf" srcId="{B8E4DDC1-9B12-46AC-955A-4CBF5015785D}" destId="{AC7C9FA4-8A2C-4660-B75C-4875AFC65909}" srcOrd="1" destOrd="0" presId="urn:microsoft.com/office/officeart/2005/8/layout/vList2"/>
    <dgm:cxn modelId="{00DA5CCF-46E4-4A8A-ADDE-234CC3DA427E}" type="presParOf" srcId="{B8E4DDC1-9B12-46AC-955A-4CBF5015785D}" destId="{F5F853FB-2308-4FA2-B4E7-FEE3096B63B7}" srcOrd="2"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5201F336-6F94-4EC5-BFD0-942CD525BF68}"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F639E479-7678-46FA-9A9D-EE59B2D40533}">
      <dgm:prSet/>
      <dgm:spPr/>
      <dgm:t>
        <a:bodyPr/>
        <a:lstStyle/>
        <a:p>
          <a:pPr algn="just" rtl="0"/>
          <a:r>
            <a:rPr lang="en-US" dirty="0" smtClean="0"/>
            <a:t>All females show seasonal cyclic  changes in the ovarian activity but the degree of ovarian activity or inactivity is influenced by many factors like day length, environmental temperature, nutrition, presence of male etc.</a:t>
          </a:r>
          <a:endParaRPr lang="en-US" dirty="0"/>
        </a:p>
      </dgm:t>
    </dgm:pt>
    <dgm:pt modelId="{8D56BF6E-8819-4B2D-8FCA-A5F056DF8441}" type="parTrans" cxnId="{39C11FBF-13BE-4475-B292-8C75BA6702B9}">
      <dgm:prSet/>
      <dgm:spPr/>
      <dgm:t>
        <a:bodyPr/>
        <a:lstStyle/>
        <a:p>
          <a:endParaRPr lang="en-US"/>
        </a:p>
      </dgm:t>
    </dgm:pt>
    <dgm:pt modelId="{C4BC1439-5B93-4482-ACE4-51C4458538E1}" type="sibTrans" cxnId="{39C11FBF-13BE-4475-B292-8C75BA6702B9}">
      <dgm:prSet/>
      <dgm:spPr/>
      <dgm:t>
        <a:bodyPr/>
        <a:lstStyle/>
        <a:p>
          <a:endParaRPr lang="en-US"/>
        </a:p>
      </dgm:t>
    </dgm:pt>
    <dgm:pt modelId="{23F3350A-6C9C-4335-843B-17AF8219010B}" type="pres">
      <dgm:prSet presAssocID="{5201F336-6F94-4EC5-BFD0-942CD525BF68}" presName="linear" presStyleCnt="0">
        <dgm:presLayoutVars>
          <dgm:animLvl val="lvl"/>
          <dgm:resizeHandles val="exact"/>
        </dgm:presLayoutVars>
      </dgm:prSet>
      <dgm:spPr/>
    </dgm:pt>
    <dgm:pt modelId="{70EFECEE-BD60-47CF-A67D-DBE2E72AD1B6}" type="pres">
      <dgm:prSet presAssocID="{F639E479-7678-46FA-9A9D-EE59B2D40533}" presName="parentText" presStyleLbl="node1" presStyleIdx="0" presStyleCnt="1">
        <dgm:presLayoutVars>
          <dgm:chMax val="0"/>
          <dgm:bulletEnabled val="1"/>
        </dgm:presLayoutVars>
      </dgm:prSet>
      <dgm:spPr/>
    </dgm:pt>
  </dgm:ptLst>
  <dgm:cxnLst>
    <dgm:cxn modelId="{33021A73-EE8B-40F2-B82F-D40961A61909}" type="presOf" srcId="{5201F336-6F94-4EC5-BFD0-942CD525BF68}" destId="{23F3350A-6C9C-4335-843B-17AF8219010B}" srcOrd="0" destOrd="0" presId="urn:microsoft.com/office/officeart/2005/8/layout/vList2"/>
    <dgm:cxn modelId="{39C11FBF-13BE-4475-B292-8C75BA6702B9}" srcId="{5201F336-6F94-4EC5-BFD0-942CD525BF68}" destId="{F639E479-7678-46FA-9A9D-EE59B2D40533}" srcOrd="0" destOrd="0" parTransId="{8D56BF6E-8819-4B2D-8FCA-A5F056DF8441}" sibTransId="{C4BC1439-5B93-4482-ACE4-51C4458538E1}"/>
    <dgm:cxn modelId="{71D0BD1A-C456-4DC7-9E83-4AA87F9EBC45}" type="presOf" srcId="{F639E479-7678-46FA-9A9D-EE59B2D40533}" destId="{70EFECEE-BD60-47CF-A67D-DBE2E72AD1B6}" srcOrd="0" destOrd="0" presId="urn:microsoft.com/office/officeart/2005/8/layout/vList2"/>
    <dgm:cxn modelId="{49B71017-F723-4937-A962-F5555BB6DEBC}" type="presParOf" srcId="{23F3350A-6C9C-4335-843B-17AF8219010B}" destId="{70EFECEE-BD60-47CF-A67D-DBE2E72AD1B6}"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D4505CAA-E9EE-43B4-9535-E2B77D59554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49A713CA-B59C-4985-AE35-194616115ABA}">
      <dgm:prSet/>
      <dgm:spPr/>
      <dgm:t>
        <a:bodyPr/>
        <a:lstStyle/>
        <a:p>
          <a:pPr algn="just" rtl="0"/>
          <a:r>
            <a:rPr lang="en-US" dirty="0" smtClean="0"/>
            <a:t>The influences of season, feed supply and other environmental factors on reproductive pattern of animals are more pronounced in females.</a:t>
          </a:r>
          <a:endParaRPr lang="en-US" dirty="0"/>
        </a:p>
      </dgm:t>
    </dgm:pt>
    <dgm:pt modelId="{C598129E-1586-43A7-BEB4-900A42D8B882}" type="parTrans" cxnId="{4692AA8A-035F-4B2F-9078-26FC63AEED84}">
      <dgm:prSet/>
      <dgm:spPr/>
      <dgm:t>
        <a:bodyPr/>
        <a:lstStyle/>
        <a:p>
          <a:endParaRPr lang="en-US"/>
        </a:p>
      </dgm:t>
    </dgm:pt>
    <dgm:pt modelId="{2CB05CB6-1376-4C9B-B00B-249A16164969}" type="sibTrans" cxnId="{4692AA8A-035F-4B2F-9078-26FC63AEED84}">
      <dgm:prSet/>
      <dgm:spPr/>
      <dgm:t>
        <a:bodyPr/>
        <a:lstStyle/>
        <a:p>
          <a:endParaRPr lang="en-US"/>
        </a:p>
      </dgm:t>
    </dgm:pt>
    <dgm:pt modelId="{9DF716AB-8A53-42DA-A7F1-07D9BDDA68D7}">
      <dgm:prSet/>
      <dgm:spPr/>
      <dgm:t>
        <a:bodyPr/>
        <a:lstStyle/>
        <a:p>
          <a:pPr algn="just" rtl="0"/>
          <a:r>
            <a:rPr lang="en-US" dirty="0" smtClean="0"/>
            <a:t>There is quiescence/inactivity of male gonads and sometimes leading to cessation of spermatogenesis and also </a:t>
          </a:r>
          <a:r>
            <a:rPr lang="en-US" dirty="0" err="1" smtClean="0"/>
            <a:t>gonadal</a:t>
          </a:r>
          <a:r>
            <a:rPr lang="en-US" dirty="0" smtClean="0"/>
            <a:t> hormonal production.</a:t>
          </a:r>
          <a:endParaRPr lang="en-US" dirty="0"/>
        </a:p>
      </dgm:t>
    </dgm:pt>
    <dgm:pt modelId="{3EBBEA76-2FEF-457E-B4D4-3A7072782EB7}" type="parTrans" cxnId="{29FCCC70-C608-42C1-8ECD-1EF714DD6AAB}">
      <dgm:prSet/>
      <dgm:spPr/>
      <dgm:t>
        <a:bodyPr/>
        <a:lstStyle/>
        <a:p>
          <a:endParaRPr lang="en-US"/>
        </a:p>
      </dgm:t>
    </dgm:pt>
    <dgm:pt modelId="{1B27E178-146C-48C4-A40E-DE574F1B65A9}" type="sibTrans" cxnId="{29FCCC70-C608-42C1-8ECD-1EF714DD6AAB}">
      <dgm:prSet/>
      <dgm:spPr/>
      <dgm:t>
        <a:bodyPr/>
        <a:lstStyle/>
        <a:p>
          <a:endParaRPr lang="en-US"/>
        </a:p>
      </dgm:t>
    </dgm:pt>
    <dgm:pt modelId="{55219C78-AD2E-4670-8739-D22A1EB15D0C}">
      <dgm:prSet/>
      <dgm:spPr/>
      <dgm:t>
        <a:bodyPr/>
        <a:lstStyle/>
        <a:p>
          <a:pPr algn="just" rtl="0"/>
          <a:r>
            <a:rPr lang="en-US" dirty="0" smtClean="0"/>
            <a:t>Wild animals show a marked breeding seasonal activity and have a quite prominent breeding activity during such period, often called as </a:t>
          </a:r>
          <a:r>
            <a:rPr lang="en-US" b="1" dirty="0" smtClean="0"/>
            <a:t>rutting.</a:t>
          </a:r>
          <a:endParaRPr lang="en-US" b="1" dirty="0"/>
        </a:p>
      </dgm:t>
    </dgm:pt>
    <dgm:pt modelId="{9C802F86-8843-4E03-91F8-A2878CF06604}" type="parTrans" cxnId="{739DB358-525D-4484-9EA6-504F0D929144}">
      <dgm:prSet/>
      <dgm:spPr/>
      <dgm:t>
        <a:bodyPr/>
        <a:lstStyle/>
        <a:p>
          <a:endParaRPr lang="en-US"/>
        </a:p>
      </dgm:t>
    </dgm:pt>
    <dgm:pt modelId="{12A39C7D-E5EC-4EBD-89A8-7E021E76F1B6}" type="sibTrans" cxnId="{739DB358-525D-4484-9EA6-504F0D929144}">
      <dgm:prSet/>
      <dgm:spPr/>
      <dgm:t>
        <a:bodyPr/>
        <a:lstStyle/>
        <a:p>
          <a:endParaRPr lang="en-US"/>
        </a:p>
      </dgm:t>
    </dgm:pt>
    <dgm:pt modelId="{3DD9501A-2883-44C1-8447-5BF2546FEC70}" type="pres">
      <dgm:prSet presAssocID="{D4505CAA-E9EE-43B4-9535-E2B77D59554D}" presName="linear" presStyleCnt="0">
        <dgm:presLayoutVars>
          <dgm:animLvl val="lvl"/>
          <dgm:resizeHandles val="exact"/>
        </dgm:presLayoutVars>
      </dgm:prSet>
      <dgm:spPr/>
    </dgm:pt>
    <dgm:pt modelId="{F80F72B2-4BF5-471B-A7DB-AA3DF6D09583}" type="pres">
      <dgm:prSet presAssocID="{49A713CA-B59C-4985-AE35-194616115ABA}" presName="parentText" presStyleLbl="node1" presStyleIdx="0" presStyleCnt="3" custLinFactY="-21644" custLinFactNeighborY="-100000">
        <dgm:presLayoutVars>
          <dgm:chMax val="0"/>
          <dgm:bulletEnabled val="1"/>
        </dgm:presLayoutVars>
      </dgm:prSet>
      <dgm:spPr/>
    </dgm:pt>
    <dgm:pt modelId="{DAD4253B-93D3-48AB-ADF2-A4FC8CDF400F}" type="pres">
      <dgm:prSet presAssocID="{2CB05CB6-1376-4C9B-B00B-249A16164969}" presName="spacer" presStyleCnt="0"/>
      <dgm:spPr/>
    </dgm:pt>
    <dgm:pt modelId="{F0D5A0CD-DCE6-4CE0-BB2A-C28CD375E3C9}" type="pres">
      <dgm:prSet presAssocID="{9DF716AB-8A53-42DA-A7F1-07D9BDDA68D7}" presName="parentText" presStyleLbl="node1" presStyleIdx="1" presStyleCnt="3" custLinFactY="-8919" custLinFactNeighborY="-100000">
        <dgm:presLayoutVars>
          <dgm:chMax val="0"/>
          <dgm:bulletEnabled val="1"/>
        </dgm:presLayoutVars>
      </dgm:prSet>
      <dgm:spPr/>
      <dgm:t>
        <a:bodyPr/>
        <a:lstStyle/>
        <a:p>
          <a:endParaRPr lang="en-US"/>
        </a:p>
      </dgm:t>
    </dgm:pt>
    <dgm:pt modelId="{B1E615AE-33A7-471B-834F-1CB39855EEAC}" type="pres">
      <dgm:prSet presAssocID="{1B27E178-146C-48C4-A40E-DE574F1B65A9}" presName="spacer" presStyleCnt="0"/>
      <dgm:spPr/>
    </dgm:pt>
    <dgm:pt modelId="{FCB1D3E3-98E8-4D95-AE01-5D8C3E338754}" type="pres">
      <dgm:prSet presAssocID="{55219C78-AD2E-4670-8739-D22A1EB15D0C}" presName="parentText" presStyleLbl="node1" presStyleIdx="2" presStyleCnt="3">
        <dgm:presLayoutVars>
          <dgm:chMax val="0"/>
          <dgm:bulletEnabled val="1"/>
        </dgm:presLayoutVars>
      </dgm:prSet>
      <dgm:spPr/>
    </dgm:pt>
  </dgm:ptLst>
  <dgm:cxnLst>
    <dgm:cxn modelId="{DF76D8CF-37DC-4ED4-9974-453966A04944}" type="presOf" srcId="{9DF716AB-8A53-42DA-A7F1-07D9BDDA68D7}" destId="{F0D5A0CD-DCE6-4CE0-BB2A-C28CD375E3C9}" srcOrd="0" destOrd="0" presId="urn:microsoft.com/office/officeart/2005/8/layout/vList2"/>
    <dgm:cxn modelId="{4DC653F1-2D05-46A6-AD4E-5CF3B326B9F9}" type="presOf" srcId="{55219C78-AD2E-4670-8739-D22A1EB15D0C}" destId="{FCB1D3E3-98E8-4D95-AE01-5D8C3E338754}" srcOrd="0" destOrd="0" presId="urn:microsoft.com/office/officeart/2005/8/layout/vList2"/>
    <dgm:cxn modelId="{29FCCC70-C608-42C1-8ECD-1EF714DD6AAB}" srcId="{D4505CAA-E9EE-43B4-9535-E2B77D59554D}" destId="{9DF716AB-8A53-42DA-A7F1-07D9BDDA68D7}" srcOrd="1" destOrd="0" parTransId="{3EBBEA76-2FEF-457E-B4D4-3A7072782EB7}" sibTransId="{1B27E178-146C-48C4-A40E-DE574F1B65A9}"/>
    <dgm:cxn modelId="{FE8C9E85-709F-474A-A423-6D962557ADBF}" type="presOf" srcId="{D4505CAA-E9EE-43B4-9535-E2B77D59554D}" destId="{3DD9501A-2883-44C1-8447-5BF2546FEC70}" srcOrd="0" destOrd="0" presId="urn:microsoft.com/office/officeart/2005/8/layout/vList2"/>
    <dgm:cxn modelId="{0F0E7CD4-2C1D-4478-97C9-93DFBF0BDD0A}" type="presOf" srcId="{49A713CA-B59C-4985-AE35-194616115ABA}" destId="{F80F72B2-4BF5-471B-A7DB-AA3DF6D09583}" srcOrd="0" destOrd="0" presId="urn:microsoft.com/office/officeart/2005/8/layout/vList2"/>
    <dgm:cxn modelId="{4692AA8A-035F-4B2F-9078-26FC63AEED84}" srcId="{D4505CAA-E9EE-43B4-9535-E2B77D59554D}" destId="{49A713CA-B59C-4985-AE35-194616115ABA}" srcOrd="0" destOrd="0" parTransId="{C598129E-1586-43A7-BEB4-900A42D8B882}" sibTransId="{2CB05CB6-1376-4C9B-B00B-249A16164969}"/>
    <dgm:cxn modelId="{739DB358-525D-4484-9EA6-504F0D929144}" srcId="{D4505CAA-E9EE-43B4-9535-E2B77D59554D}" destId="{55219C78-AD2E-4670-8739-D22A1EB15D0C}" srcOrd="2" destOrd="0" parTransId="{9C802F86-8843-4E03-91F8-A2878CF06604}" sibTransId="{12A39C7D-E5EC-4EBD-89A8-7E021E76F1B6}"/>
    <dgm:cxn modelId="{0AB8C96C-2804-401E-8D0D-B0B0483C5B5A}" type="presParOf" srcId="{3DD9501A-2883-44C1-8447-5BF2546FEC70}" destId="{F80F72B2-4BF5-471B-A7DB-AA3DF6D09583}" srcOrd="0" destOrd="0" presId="urn:microsoft.com/office/officeart/2005/8/layout/vList2"/>
    <dgm:cxn modelId="{722310C8-955E-47A9-9A04-558BF680CF80}" type="presParOf" srcId="{3DD9501A-2883-44C1-8447-5BF2546FEC70}" destId="{DAD4253B-93D3-48AB-ADF2-A4FC8CDF400F}" srcOrd="1" destOrd="0" presId="urn:microsoft.com/office/officeart/2005/8/layout/vList2"/>
    <dgm:cxn modelId="{EFF9A83D-5F5B-49AF-9D4E-67D3AD3B4F98}" type="presParOf" srcId="{3DD9501A-2883-44C1-8447-5BF2546FEC70}" destId="{F0D5A0CD-DCE6-4CE0-BB2A-C28CD375E3C9}" srcOrd="2" destOrd="0" presId="urn:microsoft.com/office/officeart/2005/8/layout/vList2"/>
    <dgm:cxn modelId="{52E2B0F2-BFF3-4CEF-85B0-ADBFD2B61D96}" type="presParOf" srcId="{3DD9501A-2883-44C1-8447-5BF2546FEC70}" destId="{B1E615AE-33A7-471B-834F-1CB39855EEAC}" srcOrd="3" destOrd="0" presId="urn:microsoft.com/office/officeart/2005/8/layout/vList2"/>
    <dgm:cxn modelId="{3CECC838-59BE-47CB-89A8-F5AEF1DFACD8}" type="presParOf" srcId="{3DD9501A-2883-44C1-8447-5BF2546FEC70}" destId="{FCB1D3E3-98E8-4D95-AE01-5D8C3E338754}" srcOrd="4"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F5946454-D002-415D-86A3-CF2A0B573B8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DEED8D78-4F13-485A-8B20-45A9027B7FE3}">
      <dgm:prSet custT="1"/>
      <dgm:spPr/>
      <dgm:t>
        <a:bodyPr/>
        <a:lstStyle/>
        <a:p>
          <a:pPr algn="just" rtl="0"/>
          <a:r>
            <a:rPr lang="en-US" sz="2800" dirty="0" smtClean="0"/>
            <a:t>Silent </a:t>
          </a:r>
          <a:r>
            <a:rPr lang="en-US" sz="2800" dirty="0" err="1" smtClean="0"/>
            <a:t>ovulatory</a:t>
          </a:r>
          <a:r>
            <a:rPr lang="en-US" sz="2800" dirty="0" smtClean="0"/>
            <a:t> cycles always occur at the beginning as well as end of the breeding season.</a:t>
          </a:r>
          <a:endParaRPr lang="en-US" sz="2800" dirty="0"/>
        </a:p>
      </dgm:t>
    </dgm:pt>
    <dgm:pt modelId="{E4B2CFC3-819F-4ACB-A42E-45545B8FEA17}" type="parTrans" cxnId="{6D59636A-1ACB-40EF-9E72-1B56D6E4A8AF}">
      <dgm:prSet/>
      <dgm:spPr/>
      <dgm:t>
        <a:bodyPr/>
        <a:lstStyle/>
        <a:p>
          <a:endParaRPr lang="en-US"/>
        </a:p>
      </dgm:t>
    </dgm:pt>
    <dgm:pt modelId="{93D04B3F-C70C-480B-8817-EC6B00A7F9E7}" type="sibTrans" cxnId="{6D59636A-1ACB-40EF-9E72-1B56D6E4A8AF}">
      <dgm:prSet/>
      <dgm:spPr/>
      <dgm:t>
        <a:bodyPr/>
        <a:lstStyle/>
        <a:p>
          <a:endParaRPr lang="en-US"/>
        </a:p>
      </dgm:t>
    </dgm:pt>
    <dgm:pt modelId="{438A04F8-55AE-4F09-A085-D7B4B6DC504B}">
      <dgm:prSet custT="1"/>
      <dgm:spPr/>
      <dgm:t>
        <a:bodyPr/>
        <a:lstStyle/>
        <a:p>
          <a:pPr algn="just" rtl="0"/>
          <a:r>
            <a:rPr lang="en-US" sz="2800" dirty="0" smtClean="0"/>
            <a:t>Goats have a very well defined sexual season in temperate climates.</a:t>
          </a:r>
          <a:endParaRPr lang="en-US" sz="2800" dirty="0"/>
        </a:p>
      </dgm:t>
    </dgm:pt>
    <dgm:pt modelId="{C4F58E71-0746-4B23-961D-D91CD53D444E}" type="parTrans" cxnId="{FDBB48DA-E49A-4DF5-A974-9AC8F4C68DDA}">
      <dgm:prSet/>
      <dgm:spPr/>
      <dgm:t>
        <a:bodyPr/>
        <a:lstStyle/>
        <a:p>
          <a:endParaRPr lang="en-US"/>
        </a:p>
      </dgm:t>
    </dgm:pt>
    <dgm:pt modelId="{C1B5B4C7-90F6-48A3-AEBC-CDFA98950595}" type="sibTrans" cxnId="{FDBB48DA-E49A-4DF5-A974-9AC8F4C68DDA}">
      <dgm:prSet/>
      <dgm:spPr/>
      <dgm:t>
        <a:bodyPr/>
        <a:lstStyle/>
        <a:p>
          <a:endParaRPr lang="en-US"/>
        </a:p>
      </dgm:t>
    </dgm:pt>
    <dgm:pt modelId="{BBB513FA-0AF0-47C4-AC19-ACAAA3042679}" type="pres">
      <dgm:prSet presAssocID="{F5946454-D002-415D-86A3-CF2A0B573B85}" presName="linear" presStyleCnt="0">
        <dgm:presLayoutVars>
          <dgm:animLvl val="lvl"/>
          <dgm:resizeHandles val="exact"/>
        </dgm:presLayoutVars>
      </dgm:prSet>
      <dgm:spPr/>
    </dgm:pt>
    <dgm:pt modelId="{4825C5E9-46A5-4A63-A685-3BF927A483BE}" type="pres">
      <dgm:prSet presAssocID="{DEED8D78-4F13-485A-8B20-45A9027B7FE3}" presName="parentText" presStyleLbl="node1" presStyleIdx="0" presStyleCnt="2" custScaleY="127284" custLinFactY="-2797" custLinFactNeighborY="-100000">
        <dgm:presLayoutVars>
          <dgm:chMax val="0"/>
          <dgm:bulletEnabled val="1"/>
        </dgm:presLayoutVars>
      </dgm:prSet>
      <dgm:spPr/>
    </dgm:pt>
    <dgm:pt modelId="{D25914CD-D9B8-459A-9E16-9D0F257324F6}" type="pres">
      <dgm:prSet presAssocID="{93D04B3F-C70C-480B-8817-EC6B00A7F9E7}" presName="spacer" presStyleCnt="0"/>
      <dgm:spPr/>
    </dgm:pt>
    <dgm:pt modelId="{8B2174D6-30F3-4B8C-A9E1-FCA4990FA87F}" type="pres">
      <dgm:prSet presAssocID="{438A04F8-55AE-4F09-A085-D7B4B6DC504B}" presName="parentText" presStyleLbl="node1" presStyleIdx="1" presStyleCnt="2" custScaleY="144933" custLinFactY="341" custLinFactNeighborY="100000">
        <dgm:presLayoutVars>
          <dgm:chMax val="0"/>
          <dgm:bulletEnabled val="1"/>
        </dgm:presLayoutVars>
      </dgm:prSet>
      <dgm:spPr/>
    </dgm:pt>
  </dgm:ptLst>
  <dgm:cxnLst>
    <dgm:cxn modelId="{F9CBF2F7-69D8-4F75-9E8C-E26A70E945B8}" type="presOf" srcId="{DEED8D78-4F13-485A-8B20-45A9027B7FE3}" destId="{4825C5E9-46A5-4A63-A685-3BF927A483BE}" srcOrd="0" destOrd="0" presId="urn:microsoft.com/office/officeart/2005/8/layout/vList2"/>
    <dgm:cxn modelId="{FDBB48DA-E49A-4DF5-A974-9AC8F4C68DDA}" srcId="{F5946454-D002-415D-86A3-CF2A0B573B85}" destId="{438A04F8-55AE-4F09-A085-D7B4B6DC504B}" srcOrd="1" destOrd="0" parTransId="{C4F58E71-0746-4B23-961D-D91CD53D444E}" sibTransId="{C1B5B4C7-90F6-48A3-AEBC-CDFA98950595}"/>
    <dgm:cxn modelId="{6D59636A-1ACB-40EF-9E72-1B56D6E4A8AF}" srcId="{F5946454-D002-415D-86A3-CF2A0B573B85}" destId="{DEED8D78-4F13-485A-8B20-45A9027B7FE3}" srcOrd="0" destOrd="0" parTransId="{E4B2CFC3-819F-4ACB-A42E-45545B8FEA17}" sibTransId="{93D04B3F-C70C-480B-8817-EC6B00A7F9E7}"/>
    <dgm:cxn modelId="{98BDAD28-E8E3-4CCC-ACFE-ED537D97594C}" type="presOf" srcId="{F5946454-D002-415D-86A3-CF2A0B573B85}" destId="{BBB513FA-0AF0-47C4-AC19-ACAAA3042679}" srcOrd="0" destOrd="0" presId="urn:microsoft.com/office/officeart/2005/8/layout/vList2"/>
    <dgm:cxn modelId="{041210B8-05F3-4B41-B146-A6E99326B044}" type="presOf" srcId="{438A04F8-55AE-4F09-A085-D7B4B6DC504B}" destId="{8B2174D6-30F3-4B8C-A9E1-FCA4990FA87F}" srcOrd="0" destOrd="0" presId="urn:microsoft.com/office/officeart/2005/8/layout/vList2"/>
    <dgm:cxn modelId="{1772E41A-C4B0-41EB-99B7-305774975207}" type="presParOf" srcId="{BBB513FA-0AF0-47C4-AC19-ACAAA3042679}" destId="{4825C5E9-46A5-4A63-A685-3BF927A483BE}" srcOrd="0" destOrd="0" presId="urn:microsoft.com/office/officeart/2005/8/layout/vList2"/>
    <dgm:cxn modelId="{573DC651-0EF8-479B-A975-37ED4EE3E49A}" type="presParOf" srcId="{BBB513FA-0AF0-47C4-AC19-ACAAA3042679}" destId="{D25914CD-D9B8-459A-9E16-9D0F257324F6}" srcOrd="1" destOrd="0" presId="urn:microsoft.com/office/officeart/2005/8/layout/vList2"/>
    <dgm:cxn modelId="{02D8E1E8-506A-44C6-BC3A-81D5357B2C44}" type="presParOf" srcId="{BBB513FA-0AF0-47C4-AC19-ACAAA3042679}" destId="{8B2174D6-30F3-4B8C-A9E1-FCA4990FA87F}" srcOrd="2"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3B6E8508-8BD1-4873-99A7-778307682876}"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30164227-8967-4D0F-8777-AC5A50068D1A}">
      <dgm:prSet/>
      <dgm:spPr/>
      <dgm:t>
        <a:bodyPr/>
        <a:lstStyle/>
        <a:p>
          <a:pPr algn="l" rtl="0"/>
          <a:r>
            <a:rPr lang="en-US" dirty="0" smtClean="0"/>
            <a:t>1. Light</a:t>
          </a:r>
          <a:endParaRPr lang="en-US" dirty="0"/>
        </a:p>
      </dgm:t>
    </dgm:pt>
    <dgm:pt modelId="{4BF412BE-0975-4B5E-B298-97E0DD3ECC29}" type="parTrans" cxnId="{3AA4B2EF-72EE-43EB-8759-DE27B9754D4D}">
      <dgm:prSet/>
      <dgm:spPr/>
      <dgm:t>
        <a:bodyPr/>
        <a:lstStyle/>
        <a:p>
          <a:endParaRPr lang="en-US"/>
        </a:p>
      </dgm:t>
    </dgm:pt>
    <dgm:pt modelId="{77E05ACF-190F-4601-B1BE-F1FBB65EBBD8}" type="sibTrans" cxnId="{3AA4B2EF-72EE-43EB-8759-DE27B9754D4D}">
      <dgm:prSet/>
      <dgm:spPr/>
      <dgm:t>
        <a:bodyPr/>
        <a:lstStyle/>
        <a:p>
          <a:endParaRPr lang="en-US"/>
        </a:p>
      </dgm:t>
    </dgm:pt>
    <dgm:pt modelId="{52699B95-85A2-457B-995C-F93820E04798}">
      <dgm:prSet/>
      <dgm:spPr/>
      <dgm:t>
        <a:bodyPr/>
        <a:lstStyle/>
        <a:p>
          <a:pPr algn="l" rtl="0"/>
          <a:r>
            <a:rPr lang="en-US" dirty="0" smtClean="0"/>
            <a:t>2. Temperature</a:t>
          </a:r>
          <a:endParaRPr lang="en-US" dirty="0"/>
        </a:p>
      </dgm:t>
    </dgm:pt>
    <dgm:pt modelId="{6F461E8B-A9B5-403A-97BE-3BCC4B435C43}" type="parTrans" cxnId="{C0D12476-7D96-4B89-8493-B07D4F28DBEF}">
      <dgm:prSet/>
      <dgm:spPr/>
      <dgm:t>
        <a:bodyPr/>
        <a:lstStyle/>
        <a:p>
          <a:endParaRPr lang="en-US"/>
        </a:p>
      </dgm:t>
    </dgm:pt>
    <dgm:pt modelId="{7CF7DEB9-B79E-443D-AA0D-7EC0BA3CC93F}" type="sibTrans" cxnId="{C0D12476-7D96-4B89-8493-B07D4F28DBEF}">
      <dgm:prSet/>
      <dgm:spPr/>
      <dgm:t>
        <a:bodyPr/>
        <a:lstStyle/>
        <a:p>
          <a:endParaRPr lang="en-US"/>
        </a:p>
      </dgm:t>
    </dgm:pt>
    <dgm:pt modelId="{2620CDB6-B9E6-4989-8309-71B3C5D2F010}">
      <dgm:prSet/>
      <dgm:spPr/>
      <dgm:t>
        <a:bodyPr/>
        <a:lstStyle/>
        <a:p>
          <a:pPr algn="l" rtl="0"/>
          <a:r>
            <a:rPr lang="en-US" dirty="0" smtClean="0"/>
            <a:t>3. Feed supply</a:t>
          </a:r>
          <a:endParaRPr lang="en-US" dirty="0"/>
        </a:p>
      </dgm:t>
    </dgm:pt>
    <dgm:pt modelId="{C120E2FE-1881-4AC6-A0D3-1112772CF1CC}" type="parTrans" cxnId="{73E7C70A-3037-4C5C-B5AE-73881E1D2293}">
      <dgm:prSet/>
      <dgm:spPr/>
      <dgm:t>
        <a:bodyPr/>
        <a:lstStyle/>
        <a:p>
          <a:endParaRPr lang="en-US"/>
        </a:p>
      </dgm:t>
    </dgm:pt>
    <dgm:pt modelId="{8AB95C7F-0D5F-4BF2-8567-6E7C3B0ECA8F}" type="sibTrans" cxnId="{73E7C70A-3037-4C5C-B5AE-73881E1D2293}">
      <dgm:prSet/>
      <dgm:spPr/>
      <dgm:t>
        <a:bodyPr/>
        <a:lstStyle/>
        <a:p>
          <a:endParaRPr lang="en-US"/>
        </a:p>
      </dgm:t>
    </dgm:pt>
    <dgm:pt modelId="{01058C69-EF07-4C28-9FF8-C90D1CF698DB}">
      <dgm:prSet/>
      <dgm:spPr/>
      <dgm:t>
        <a:bodyPr/>
        <a:lstStyle/>
        <a:p>
          <a:pPr algn="l" rtl="0"/>
          <a:r>
            <a:rPr lang="en-US" dirty="0" smtClean="0"/>
            <a:t>4. Psychological factors</a:t>
          </a:r>
          <a:endParaRPr lang="en-US" dirty="0"/>
        </a:p>
      </dgm:t>
    </dgm:pt>
    <dgm:pt modelId="{B8974BAF-57A0-4672-9542-23D9EDE61407}" type="parTrans" cxnId="{A3BFE886-F933-4283-BF0F-7F85291FCB62}">
      <dgm:prSet/>
      <dgm:spPr/>
      <dgm:t>
        <a:bodyPr/>
        <a:lstStyle/>
        <a:p>
          <a:endParaRPr lang="en-US"/>
        </a:p>
      </dgm:t>
    </dgm:pt>
    <dgm:pt modelId="{1F070FCC-824A-43E1-933D-A6B75D097660}" type="sibTrans" cxnId="{A3BFE886-F933-4283-BF0F-7F85291FCB62}">
      <dgm:prSet/>
      <dgm:spPr/>
      <dgm:t>
        <a:bodyPr/>
        <a:lstStyle/>
        <a:p>
          <a:endParaRPr lang="en-US"/>
        </a:p>
      </dgm:t>
    </dgm:pt>
    <dgm:pt modelId="{01DC5409-33D3-4152-990F-BAF6E75C829A}" type="pres">
      <dgm:prSet presAssocID="{3B6E8508-8BD1-4873-99A7-778307682876}" presName="Name0" presStyleCnt="0">
        <dgm:presLayoutVars>
          <dgm:dir/>
          <dgm:animLvl val="lvl"/>
          <dgm:resizeHandles val="exact"/>
        </dgm:presLayoutVars>
      </dgm:prSet>
      <dgm:spPr/>
    </dgm:pt>
    <dgm:pt modelId="{78C82BE5-06E1-4055-A107-2C0D131CAD4C}" type="pres">
      <dgm:prSet presAssocID="{30164227-8967-4D0F-8777-AC5A50068D1A}" presName="linNode" presStyleCnt="0"/>
      <dgm:spPr/>
    </dgm:pt>
    <dgm:pt modelId="{2C2509ED-923E-400E-B602-877E24326A36}" type="pres">
      <dgm:prSet presAssocID="{30164227-8967-4D0F-8777-AC5A50068D1A}" presName="parentText" presStyleLbl="node1" presStyleIdx="0" presStyleCnt="4" custScaleX="221193">
        <dgm:presLayoutVars>
          <dgm:chMax val="1"/>
          <dgm:bulletEnabled val="1"/>
        </dgm:presLayoutVars>
      </dgm:prSet>
      <dgm:spPr/>
      <dgm:t>
        <a:bodyPr/>
        <a:lstStyle/>
        <a:p>
          <a:endParaRPr lang="en-US"/>
        </a:p>
      </dgm:t>
    </dgm:pt>
    <dgm:pt modelId="{2015D72D-1543-4491-9DB5-DBC61F0AA6BE}" type="pres">
      <dgm:prSet presAssocID="{77E05ACF-190F-4601-B1BE-F1FBB65EBBD8}" presName="sp" presStyleCnt="0"/>
      <dgm:spPr/>
    </dgm:pt>
    <dgm:pt modelId="{B101D702-B6F9-4968-8FA4-2869FD104FDE}" type="pres">
      <dgm:prSet presAssocID="{52699B95-85A2-457B-995C-F93820E04798}" presName="linNode" presStyleCnt="0"/>
      <dgm:spPr/>
    </dgm:pt>
    <dgm:pt modelId="{96D13BC7-3BE7-413A-B09A-7DB32A301B36}" type="pres">
      <dgm:prSet presAssocID="{52699B95-85A2-457B-995C-F93820E04798}" presName="parentText" presStyleLbl="node1" presStyleIdx="1" presStyleCnt="4" custScaleX="221193">
        <dgm:presLayoutVars>
          <dgm:chMax val="1"/>
          <dgm:bulletEnabled val="1"/>
        </dgm:presLayoutVars>
      </dgm:prSet>
      <dgm:spPr/>
      <dgm:t>
        <a:bodyPr/>
        <a:lstStyle/>
        <a:p>
          <a:endParaRPr lang="en-US"/>
        </a:p>
      </dgm:t>
    </dgm:pt>
    <dgm:pt modelId="{906B8098-85E9-4AFE-9DD1-ACB547CD8A9C}" type="pres">
      <dgm:prSet presAssocID="{7CF7DEB9-B79E-443D-AA0D-7EC0BA3CC93F}" presName="sp" presStyleCnt="0"/>
      <dgm:spPr/>
    </dgm:pt>
    <dgm:pt modelId="{77982F8A-8381-4251-A060-81B105D06101}" type="pres">
      <dgm:prSet presAssocID="{2620CDB6-B9E6-4989-8309-71B3C5D2F010}" presName="linNode" presStyleCnt="0"/>
      <dgm:spPr/>
    </dgm:pt>
    <dgm:pt modelId="{165593EF-6FB5-406D-8921-FBE621E43E9F}" type="pres">
      <dgm:prSet presAssocID="{2620CDB6-B9E6-4989-8309-71B3C5D2F010}" presName="parentText" presStyleLbl="node1" presStyleIdx="2" presStyleCnt="4" custScaleX="221193">
        <dgm:presLayoutVars>
          <dgm:chMax val="1"/>
          <dgm:bulletEnabled val="1"/>
        </dgm:presLayoutVars>
      </dgm:prSet>
      <dgm:spPr/>
      <dgm:t>
        <a:bodyPr/>
        <a:lstStyle/>
        <a:p>
          <a:endParaRPr lang="en-US"/>
        </a:p>
      </dgm:t>
    </dgm:pt>
    <dgm:pt modelId="{6CF85408-B31F-49E9-BC3E-740D002AF4DA}" type="pres">
      <dgm:prSet presAssocID="{8AB95C7F-0D5F-4BF2-8567-6E7C3B0ECA8F}" presName="sp" presStyleCnt="0"/>
      <dgm:spPr/>
    </dgm:pt>
    <dgm:pt modelId="{51114879-31BF-4C2C-8A2C-0E88F78CC4BA}" type="pres">
      <dgm:prSet presAssocID="{01058C69-EF07-4C28-9FF8-C90D1CF698DB}" presName="linNode" presStyleCnt="0"/>
      <dgm:spPr/>
    </dgm:pt>
    <dgm:pt modelId="{196728CD-C2A8-4FB0-BE3E-9F68C70A47B0}" type="pres">
      <dgm:prSet presAssocID="{01058C69-EF07-4C28-9FF8-C90D1CF698DB}" presName="parentText" presStyleLbl="node1" presStyleIdx="3" presStyleCnt="4" custScaleX="221193">
        <dgm:presLayoutVars>
          <dgm:chMax val="1"/>
          <dgm:bulletEnabled val="1"/>
        </dgm:presLayoutVars>
      </dgm:prSet>
      <dgm:spPr/>
      <dgm:t>
        <a:bodyPr/>
        <a:lstStyle/>
        <a:p>
          <a:endParaRPr lang="en-US"/>
        </a:p>
      </dgm:t>
    </dgm:pt>
  </dgm:ptLst>
  <dgm:cxnLst>
    <dgm:cxn modelId="{310A8BDB-704D-4CA1-98C4-05F562ACD29F}" type="presOf" srcId="{3B6E8508-8BD1-4873-99A7-778307682876}" destId="{01DC5409-33D3-4152-990F-BAF6E75C829A}" srcOrd="0" destOrd="0" presId="urn:microsoft.com/office/officeart/2005/8/layout/vList5"/>
    <dgm:cxn modelId="{535072D9-74CE-4A59-B4FD-A78690534FE0}" type="presOf" srcId="{30164227-8967-4D0F-8777-AC5A50068D1A}" destId="{2C2509ED-923E-400E-B602-877E24326A36}" srcOrd="0" destOrd="0" presId="urn:microsoft.com/office/officeart/2005/8/layout/vList5"/>
    <dgm:cxn modelId="{18585FB2-04C1-41E9-A225-DA6AACB4AC2F}" type="presOf" srcId="{2620CDB6-B9E6-4989-8309-71B3C5D2F010}" destId="{165593EF-6FB5-406D-8921-FBE621E43E9F}" srcOrd="0" destOrd="0" presId="urn:microsoft.com/office/officeart/2005/8/layout/vList5"/>
    <dgm:cxn modelId="{C0D12476-7D96-4B89-8493-B07D4F28DBEF}" srcId="{3B6E8508-8BD1-4873-99A7-778307682876}" destId="{52699B95-85A2-457B-995C-F93820E04798}" srcOrd="1" destOrd="0" parTransId="{6F461E8B-A9B5-403A-97BE-3BCC4B435C43}" sibTransId="{7CF7DEB9-B79E-443D-AA0D-7EC0BA3CC93F}"/>
    <dgm:cxn modelId="{73E7C70A-3037-4C5C-B5AE-73881E1D2293}" srcId="{3B6E8508-8BD1-4873-99A7-778307682876}" destId="{2620CDB6-B9E6-4989-8309-71B3C5D2F010}" srcOrd="2" destOrd="0" parTransId="{C120E2FE-1881-4AC6-A0D3-1112772CF1CC}" sibTransId="{8AB95C7F-0D5F-4BF2-8567-6E7C3B0ECA8F}"/>
    <dgm:cxn modelId="{A3BFE886-F933-4283-BF0F-7F85291FCB62}" srcId="{3B6E8508-8BD1-4873-99A7-778307682876}" destId="{01058C69-EF07-4C28-9FF8-C90D1CF698DB}" srcOrd="3" destOrd="0" parTransId="{B8974BAF-57A0-4672-9542-23D9EDE61407}" sibTransId="{1F070FCC-824A-43E1-933D-A6B75D097660}"/>
    <dgm:cxn modelId="{BAC9C492-EDC0-4404-8D2D-5DD859492917}" type="presOf" srcId="{52699B95-85A2-457B-995C-F93820E04798}" destId="{96D13BC7-3BE7-413A-B09A-7DB32A301B36}" srcOrd="0" destOrd="0" presId="urn:microsoft.com/office/officeart/2005/8/layout/vList5"/>
    <dgm:cxn modelId="{128208E0-41FC-47B9-BB14-22FD2DF3D92A}" type="presOf" srcId="{01058C69-EF07-4C28-9FF8-C90D1CF698DB}" destId="{196728CD-C2A8-4FB0-BE3E-9F68C70A47B0}" srcOrd="0" destOrd="0" presId="urn:microsoft.com/office/officeart/2005/8/layout/vList5"/>
    <dgm:cxn modelId="{3AA4B2EF-72EE-43EB-8759-DE27B9754D4D}" srcId="{3B6E8508-8BD1-4873-99A7-778307682876}" destId="{30164227-8967-4D0F-8777-AC5A50068D1A}" srcOrd="0" destOrd="0" parTransId="{4BF412BE-0975-4B5E-B298-97E0DD3ECC29}" sibTransId="{77E05ACF-190F-4601-B1BE-F1FBB65EBBD8}"/>
    <dgm:cxn modelId="{B85A547F-7534-4514-8D0D-807199E4B6CF}" type="presParOf" srcId="{01DC5409-33D3-4152-990F-BAF6E75C829A}" destId="{78C82BE5-06E1-4055-A107-2C0D131CAD4C}" srcOrd="0" destOrd="0" presId="urn:microsoft.com/office/officeart/2005/8/layout/vList5"/>
    <dgm:cxn modelId="{051A8DDE-443E-4A91-9F3A-D1936EB0DC94}" type="presParOf" srcId="{78C82BE5-06E1-4055-A107-2C0D131CAD4C}" destId="{2C2509ED-923E-400E-B602-877E24326A36}" srcOrd="0" destOrd="0" presId="urn:microsoft.com/office/officeart/2005/8/layout/vList5"/>
    <dgm:cxn modelId="{BC1D1CF8-C4BE-496F-B615-21328D1A8F26}" type="presParOf" srcId="{01DC5409-33D3-4152-990F-BAF6E75C829A}" destId="{2015D72D-1543-4491-9DB5-DBC61F0AA6BE}" srcOrd="1" destOrd="0" presId="urn:microsoft.com/office/officeart/2005/8/layout/vList5"/>
    <dgm:cxn modelId="{F7E3E58B-474D-4FDA-BBEF-511DC7BE4E41}" type="presParOf" srcId="{01DC5409-33D3-4152-990F-BAF6E75C829A}" destId="{B101D702-B6F9-4968-8FA4-2869FD104FDE}" srcOrd="2" destOrd="0" presId="urn:microsoft.com/office/officeart/2005/8/layout/vList5"/>
    <dgm:cxn modelId="{C52DAD03-9A9D-43DA-8F81-9BC99A797302}" type="presParOf" srcId="{B101D702-B6F9-4968-8FA4-2869FD104FDE}" destId="{96D13BC7-3BE7-413A-B09A-7DB32A301B36}" srcOrd="0" destOrd="0" presId="urn:microsoft.com/office/officeart/2005/8/layout/vList5"/>
    <dgm:cxn modelId="{D0D2FC2F-1D0F-4612-BEC9-5DE724B2AE5A}" type="presParOf" srcId="{01DC5409-33D3-4152-990F-BAF6E75C829A}" destId="{906B8098-85E9-4AFE-9DD1-ACB547CD8A9C}" srcOrd="3" destOrd="0" presId="urn:microsoft.com/office/officeart/2005/8/layout/vList5"/>
    <dgm:cxn modelId="{ABE8231D-3CF8-42E1-8E2A-350D98F3BA42}" type="presParOf" srcId="{01DC5409-33D3-4152-990F-BAF6E75C829A}" destId="{77982F8A-8381-4251-A060-81B105D06101}" srcOrd="4" destOrd="0" presId="urn:microsoft.com/office/officeart/2005/8/layout/vList5"/>
    <dgm:cxn modelId="{42FF688A-9532-4DFF-BA9E-C9833D4487B6}" type="presParOf" srcId="{77982F8A-8381-4251-A060-81B105D06101}" destId="{165593EF-6FB5-406D-8921-FBE621E43E9F}" srcOrd="0" destOrd="0" presId="urn:microsoft.com/office/officeart/2005/8/layout/vList5"/>
    <dgm:cxn modelId="{DBA307E0-7033-4AF2-B004-9CB019D5DD21}" type="presParOf" srcId="{01DC5409-33D3-4152-990F-BAF6E75C829A}" destId="{6CF85408-B31F-49E9-BC3E-740D002AF4DA}" srcOrd="5" destOrd="0" presId="urn:microsoft.com/office/officeart/2005/8/layout/vList5"/>
    <dgm:cxn modelId="{8E494BE9-533B-4252-B7E2-B162039F1CCB}" type="presParOf" srcId="{01DC5409-33D3-4152-990F-BAF6E75C829A}" destId="{51114879-31BF-4C2C-8A2C-0E88F78CC4BA}" srcOrd="6" destOrd="0" presId="urn:microsoft.com/office/officeart/2005/8/layout/vList5"/>
    <dgm:cxn modelId="{96BAD29C-3C3A-4D4C-AE91-B69F6A915EF3}" type="presParOf" srcId="{51114879-31BF-4C2C-8A2C-0E88F78CC4BA}" destId="{196728CD-C2A8-4FB0-BE3E-9F68C70A47B0}" srcOrd="0" destOrd="0" presId="urn:microsoft.com/office/officeart/2005/8/layout/vList5"/>
  </dgm:cxnLst>
  <dgm:bg/>
  <dgm:whole/>
</dgm:dataModel>
</file>

<file path=ppt/diagrams/data17.xml><?xml version="1.0" encoding="utf-8"?>
<dgm:dataModel xmlns:dgm="http://schemas.openxmlformats.org/drawingml/2006/diagram" xmlns:a="http://schemas.openxmlformats.org/drawingml/2006/main">
  <dgm:ptLst>
    <dgm:pt modelId="{82BAD7AD-6C29-45A8-8ACF-A74707034D11}"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7346704F-B17F-465F-8EFB-40B389E53B74}">
      <dgm:prSet/>
      <dgm:spPr/>
      <dgm:t>
        <a:bodyPr/>
        <a:lstStyle/>
        <a:p>
          <a:pPr algn="just" rtl="0"/>
          <a:r>
            <a:rPr lang="en-US" dirty="0" smtClean="0"/>
            <a:t>Seen mostly in short (sheep) and long (mare) day breeders.</a:t>
          </a:r>
          <a:endParaRPr lang="en-US" dirty="0"/>
        </a:p>
      </dgm:t>
    </dgm:pt>
    <dgm:pt modelId="{F377ADCA-B9DD-445E-882A-D72586DF4613}" type="parTrans" cxnId="{0492244A-338A-43A0-9ADA-998EC9A3F73A}">
      <dgm:prSet/>
      <dgm:spPr/>
      <dgm:t>
        <a:bodyPr/>
        <a:lstStyle/>
        <a:p>
          <a:endParaRPr lang="en-US"/>
        </a:p>
      </dgm:t>
    </dgm:pt>
    <dgm:pt modelId="{A9ECDDEB-B953-4A4F-AB0E-59B63AA246E5}" type="sibTrans" cxnId="{0492244A-338A-43A0-9ADA-998EC9A3F73A}">
      <dgm:prSet/>
      <dgm:spPr/>
      <dgm:t>
        <a:bodyPr/>
        <a:lstStyle/>
        <a:p>
          <a:endParaRPr lang="en-US"/>
        </a:p>
      </dgm:t>
    </dgm:pt>
    <dgm:pt modelId="{196F3950-3FDA-41D7-8B6D-8C108935E53B}">
      <dgm:prSet/>
      <dgm:spPr/>
      <dgm:t>
        <a:bodyPr/>
        <a:lstStyle/>
        <a:p>
          <a:pPr algn="just" rtl="0"/>
          <a:r>
            <a:rPr lang="en-US" dirty="0" smtClean="0"/>
            <a:t>In northern hemisphere of USA, ewes breed in the fall months such as September to November and five months later delivers the lamb in spring season.</a:t>
          </a:r>
          <a:endParaRPr lang="en-US" dirty="0"/>
        </a:p>
      </dgm:t>
    </dgm:pt>
    <dgm:pt modelId="{76705EE0-CDEC-42FF-921B-0CCE3D9E1F32}" type="parTrans" cxnId="{BA0C2BC6-5DC5-48AC-855D-1AA114E63001}">
      <dgm:prSet/>
      <dgm:spPr/>
      <dgm:t>
        <a:bodyPr/>
        <a:lstStyle/>
        <a:p>
          <a:endParaRPr lang="en-US"/>
        </a:p>
      </dgm:t>
    </dgm:pt>
    <dgm:pt modelId="{BEA0FC03-D8FE-4E38-9472-AFCDC5F1894D}" type="sibTrans" cxnId="{BA0C2BC6-5DC5-48AC-855D-1AA114E63001}">
      <dgm:prSet/>
      <dgm:spPr/>
      <dgm:t>
        <a:bodyPr/>
        <a:lstStyle/>
        <a:p>
          <a:endParaRPr lang="en-US"/>
        </a:p>
      </dgm:t>
    </dgm:pt>
    <dgm:pt modelId="{6DBE823D-AA44-4DBE-9C25-1A5B37007AB8}">
      <dgm:prSet/>
      <dgm:spPr/>
      <dgm:t>
        <a:bodyPr/>
        <a:lstStyle/>
        <a:p>
          <a:pPr algn="just" rtl="0"/>
          <a:r>
            <a:rPr lang="en-US" dirty="0" smtClean="0"/>
            <a:t>If these ewes are transported to southern hemisphere, most of these will reverse their breeding pattern and start breeding during March to April.</a:t>
          </a:r>
          <a:endParaRPr lang="en-US" dirty="0"/>
        </a:p>
      </dgm:t>
    </dgm:pt>
    <dgm:pt modelId="{E40DE743-C76D-4449-BF6B-63513F85B669}" type="parTrans" cxnId="{CF8EF64D-A0FB-48F4-9EFC-77CA69E666F4}">
      <dgm:prSet/>
      <dgm:spPr/>
      <dgm:t>
        <a:bodyPr/>
        <a:lstStyle/>
        <a:p>
          <a:endParaRPr lang="en-US"/>
        </a:p>
      </dgm:t>
    </dgm:pt>
    <dgm:pt modelId="{06F30FF0-9192-4175-B1CD-19FBEB0D3345}" type="sibTrans" cxnId="{CF8EF64D-A0FB-48F4-9EFC-77CA69E666F4}">
      <dgm:prSet/>
      <dgm:spPr/>
      <dgm:t>
        <a:bodyPr/>
        <a:lstStyle/>
        <a:p>
          <a:endParaRPr lang="en-US"/>
        </a:p>
      </dgm:t>
    </dgm:pt>
    <dgm:pt modelId="{6DA5F8E6-A00C-4AD5-8073-CE1286E99248}" type="pres">
      <dgm:prSet presAssocID="{82BAD7AD-6C29-45A8-8ACF-A74707034D11}" presName="linear" presStyleCnt="0">
        <dgm:presLayoutVars>
          <dgm:animLvl val="lvl"/>
          <dgm:resizeHandles val="exact"/>
        </dgm:presLayoutVars>
      </dgm:prSet>
      <dgm:spPr/>
    </dgm:pt>
    <dgm:pt modelId="{F4E744B0-5C0A-4D28-966F-0D57A8646CA4}" type="pres">
      <dgm:prSet presAssocID="{7346704F-B17F-465F-8EFB-40B389E53B74}" presName="parentText" presStyleLbl="node1" presStyleIdx="0" presStyleCnt="3" custLinFactNeighborY="-10214">
        <dgm:presLayoutVars>
          <dgm:chMax val="0"/>
          <dgm:bulletEnabled val="1"/>
        </dgm:presLayoutVars>
      </dgm:prSet>
      <dgm:spPr/>
    </dgm:pt>
    <dgm:pt modelId="{F085466C-CE1F-4086-B564-620AD9B45E40}" type="pres">
      <dgm:prSet presAssocID="{A9ECDDEB-B953-4A4F-AB0E-59B63AA246E5}" presName="spacer" presStyleCnt="0"/>
      <dgm:spPr/>
    </dgm:pt>
    <dgm:pt modelId="{EE409D15-29C3-4800-B8F9-12CC908877C4}" type="pres">
      <dgm:prSet presAssocID="{196F3950-3FDA-41D7-8B6D-8C108935E53B}" presName="parentText" presStyleLbl="node1" presStyleIdx="1" presStyleCnt="3">
        <dgm:presLayoutVars>
          <dgm:chMax val="0"/>
          <dgm:bulletEnabled val="1"/>
        </dgm:presLayoutVars>
      </dgm:prSet>
      <dgm:spPr/>
    </dgm:pt>
    <dgm:pt modelId="{03DA57EB-3C86-48D9-84F1-49500E5BA6F7}" type="pres">
      <dgm:prSet presAssocID="{BEA0FC03-D8FE-4E38-9472-AFCDC5F1894D}" presName="spacer" presStyleCnt="0"/>
      <dgm:spPr/>
    </dgm:pt>
    <dgm:pt modelId="{120EB2EF-A9CD-449D-8D0D-43FB5A128416}" type="pres">
      <dgm:prSet presAssocID="{6DBE823D-AA44-4DBE-9C25-1A5B37007AB8}" presName="parentText" presStyleLbl="node1" presStyleIdx="2" presStyleCnt="3">
        <dgm:presLayoutVars>
          <dgm:chMax val="0"/>
          <dgm:bulletEnabled val="1"/>
        </dgm:presLayoutVars>
      </dgm:prSet>
      <dgm:spPr/>
    </dgm:pt>
  </dgm:ptLst>
  <dgm:cxnLst>
    <dgm:cxn modelId="{CF8EF64D-A0FB-48F4-9EFC-77CA69E666F4}" srcId="{82BAD7AD-6C29-45A8-8ACF-A74707034D11}" destId="{6DBE823D-AA44-4DBE-9C25-1A5B37007AB8}" srcOrd="2" destOrd="0" parTransId="{E40DE743-C76D-4449-BF6B-63513F85B669}" sibTransId="{06F30FF0-9192-4175-B1CD-19FBEB0D3345}"/>
    <dgm:cxn modelId="{3F23325A-82B4-443B-B9FD-A730C64E9CB6}" type="presOf" srcId="{196F3950-3FDA-41D7-8B6D-8C108935E53B}" destId="{EE409D15-29C3-4800-B8F9-12CC908877C4}" srcOrd="0" destOrd="0" presId="urn:microsoft.com/office/officeart/2005/8/layout/vList2"/>
    <dgm:cxn modelId="{C89A2C35-0F91-4785-86C7-EE3AF9AE2674}" type="presOf" srcId="{7346704F-B17F-465F-8EFB-40B389E53B74}" destId="{F4E744B0-5C0A-4D28-966F-0D57A8646CA4}" srcOrd="0" destOrd="0" presId="urn:microsoft.com/office/officeart/2005/8/layout/vList2"/>
    <dgm:cxn modelId="{BA0C2BC6-5DC5-48AC-855D-1AA114E63001}" srcId="{82BAD7AD-6C29-45A8-8ACF-A74707034D11}" destId="{196F3950-3FDA-41D7-8B6D-8C108935E53B}" srcOrd="1" destOrd="0" parTransId="{76705EE0-CDEC-42FF-921B-0CCE3D9E1F32}" sibTransId="{BEA0FC03-D8FE-4E38-9472-AFCDC5F1894D}"/>
    <dgm:cxn modelId="{1040D21B-7BD9-4971-8F50-E2F73C228746}" type="presOf" srcId="{82BAD7AD-6C29-45A8-8ACF-A74707034D11}" destId="{6DA5F8E6-A00C-4AD5-8073-CE1286E99248}" srcOrd="0" destOrd="0" presId="urn:microsoft.com/office/officeart/2005/8/layout/vList2"/>
    <dgm:cxn modelId="{0492244A-338A-43A0-9ADA-998EC9A3F73A}" srcId="{82BAD7AD-6C29-45A8-8ACF-A74707034D11}" destId="{7346704F-B17F-465F-8EFB-40B389E53B74}" srcOrd="0" destOrd="0" parTransId="{F377ADCA-B9DD-445E-882A-D72586DF4613}" sibTransId="{A9ECDDEB-B953-4A4F-AB0E-59B63AA246E5}"/>
    <dgm:cxn modelId="{D1198B99-595A-44E0-910B-C6B4C10E51AD}" type="presOf" srcId="{6DBE823D-AA44-4DBE-9C25-1A5B37007AB8}" destId="{120EB2EF-A9CD-449D-8D0D-43FB5A128416}" srcOrd="0" destOrd="0" presId="urn:microsoft.com/office/officeart/2005/8/layout/vList2"/>
    <dgm:cxn modelId="{35610465-2577-4B2C-9D68-5A280508F206}" type="presParOf" srcId="{6DA5F8E6-A00C-4AD5-8073-CE1286E99248}" destId="{F4E744B0-5C0A-4D28-966F-0D57A8646CA4}" srcOrd="0" destOrd="0" presId="urn:microsoft.com/office/officeart/2005/8/layout/vList2"/>
    <dgm:cxn modelId="{93B71EF3-9E43-49F4-85F6-6730BFF283F1}" type="presParOf" srcId="{6DA5F8E6-A00C-4AD5-8073-CE1286E99248}" destId="{F085466C-CE1F-4086-B564-620AD9B45E40}" srcOrd="1" destOrd="0" presId="urn:microsoft.com/office/officeart/2005/8/layout/vList2"/>
    <dgm:cxn modelId="{67640523-9549-4226-8A48-F1468A24D443}" type="presParOf" srcId="{6DA5F8E6-A00C-4AD5-8073-CE1286E99248}" destId="{EE409D15-29C3-4800-B8F9-12CC908877C4}" srcOrd="2" destOrd="0" presId="urn:microsoft.com/office/officeart/2005/8/layout/vList2"/>
    <dgm:cxn modelId="{CAE69DD5-53C0-47F9-9845-933F143B8040}" type="presParOf" srcId="{6DA5F8E6-A00C-4AD5-8073-CE1286E99248}" destId="{03DA57EB-3C86-48D9-84F1-49500E5BA6F7}" srcOrd="3" destOrd="0" presId="urn:microsoft.com/office/officeart/2005/8/layout/vList2"/>
    <dgm:cxn modelId="{C00E2F60-4CA5-43DE-AD42-A64C9EA29F0F}" type="presParOf" srcId="{6DA5F8E6-A00C-4AD5-8073-CE1286E99248}" destId="{120EB2EF-A9CD-449D-8D0D-43FB5A128416}" srcOrd="4"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0DDA9B65-D299-4DE7-9705-1E805EBF035C}"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106FD535-8DBB-4E76-A515-E8CEC89971EF}">
      <dgm:prSet custT="1"/>
      <dgm:spPr/>
      <dgm:t>
        <a:bodyPr/>
        <a:lstStyle/>
        <a:p>
          <a:pPr algn="just" rtl="0"/>
          <a:r>
            <a:rPr lang="en-US" sz="2800" dirty="0" smtClean="0"/>
            <a:t>Artificial manipulation of light in a closed environment will cause the ewes to breed when the length of day light hours are declining.</a:t>
          </a:r>
          <a:endParaRPr lang="en-US" sz="2800" dirty="0"/>
        </a:p>
      </dgm:t>
    </dgm:pt>
    <dgm:pt modelId="{04204F68-2760-46E3-8B58-4FEED5A75428}" type="parTrans" cxnId="{E13CC3BC-62BA-446B-8F08-CC4361118467}">
      <dgm:prSet/>
      <dgm:spPr/>
      <dgm:t>
        <a:bodyPr/>
        <a:lstStyle/>
        <a:p>
          <a:endParaRPr lang="en-US"/>
        </a:p>
      </dgm:t>
    </dgm:pt>
    <dgm:pt modelId="{91BEC404-663A-4BAB-BCC5-E7726E438C23}" type="sibTrans" cxnId="{E13CC3BC-62BA-446B-8F08-CC4361118467}">
      <dgm:prSet/>
      <dgm:spPr/>
      <dgm:t>
        <a:bodyPr/>
        <a:lstStyle/>
        <a:p>
          <a:endParaRPr lang="en-US"/>
        </a:p>
      </dgm:t>
    </dgm:pt>
    <dgm:pt modelId="{3B4F6A1E-7406-4653-9745-930B1A0D5D86}">
      <dgm:prSet custT="1"/>
      <dgm:spPr/>
      <dgm:t>
        <a:bodyPr/>
        <a:lstStyle/>
        <a:p>
          <a:pPr algn="just" rtl="0"/>
          <a:r>
            <a:rPr lang="en-US" sz="2800" dirty="0" smtClean="0"/>
            <a:t>Birds and mares respond to lengthening of day light hours.</a:t>
          </a:r>
          <a:endParaRPr lang="en-US" sz="2800" dirty="0"/>
        </a:p>
      </dgm:t>
    </dgm:pt>
    <dgm:pt modelId="{434431F2-5379-4D85-BED1-EB41AAE7E17E}" type="parTrans" cxnId="{90E69F24-12D3-4690-B015-937A3AA01B97}">
      <dgm:prSet/>
      <dgm:spPr/>
      <dgm:t>
        <a:bodyPr/>
        <a:lstStyle/>
        <a:p>
          <a:endParaRPr lang="en-US"/>
        </a:p>
      </dgm:t>
    </dgm:pt>
    <dgm:pt modelId="{AC476143-7AE4-40E9-A6EB-C405B489C487}" type="sibTrans" cxnId="{90E69F24-12D3-4690-B015-937A3AA01B97}">
      <dgm:prSet/>
      <dgm:spPr/>
      <dgm:t>
        <a:bodyPr/>
        <a:lstStyle/>
        <a:p>
          <a:endParaRPr lang="en-US"/>
        </a:p>
      </dgm:t>
    </dgm:pt>
    <dgm:pt modelId="{C97BF4F3-C28A-4E29-BF3B-7E8ECF917C45}" type="pres">
      <dgm:prSet presAssocID="{0DDA9B65-D299-4DE7-9705-1E805EBF035C}" presName="linear" presStyleCnt="0">
        <dgm:presLayoutVars>
          <dgm:animLvl val="lvl"/>
          <dgm:resizeHandles val="exact"/>
        </dgm:presLayoutVars>
      </dgm:prSet>
      <dgm:spPr/>
    </dgm:pt>
    <dgm:pt modelId="{6BB4C363-8F45-4A30-8B6D-F0F85F572ECE}" type="pres">
      <dgm:prSet presAssocID="{106FD535-8DBB-4E76-A515-E8CEC89971EF}" presName="parentText" presStyleLbl="node1" presStyleIdx="0" presStyleCnt="2" custScaleY="222654" custLinFactNeighborY="-99170">
        <dgm:presLayoutVars>
          <dgm:chMax val="0"/>
          <dgm:bulletEnabled val="1"/>
        </dgm:presLayoutVars>
      </dgm:prSet>
      <dgm:spPr/>
    </dgm:pt>
    <dgm:pt modelId="{D9CFFD55-7B2F-4D1A-A201-611ED6270351}" type="pres">
      <dgm:prSet presAssocID="{91BEC404-663A-4BAB-BCC5-E7726E438C23}" presName="spacer" presStyleCnt="0"/>
      <dgm:spPr/>
    </dgm:pt>
    <dgm:pt modelId="{CB4DB7E6-4A6D-4B62-866B-418AC283BC32}" type="pres">
      <dgm:prSet presAssocID="{3B4F6A1E-7406-4653-9745-930B1A0D5D86}" presName="parentText" presStyleLbl="node1" presStyleIdx="1" presStyleCnt="2" custScaleY="150175" custLinFactY="584" custLinFactNeighborY="100000">
        <dgm:presLayoutVars>
          <dgm:chMax val="0"/>
          <dgm:bulletEnabled val="1"/>
        </dgm:presLayoutVars>
      </dgm:prSet>
      <dgm:spPr/>
    </dgm:pt>
  </dgm:ptLst>
  <dgm:cxnLst>
    <dgm:cxn modelId="{E13CC3BC-62BA-446B-8F08-CC4361118467}" srcId="{0DDA9B65-D299-4DE7-9705-1E805EBF035C}" destId="{106FD535-8DBB-4E76-A515-E8CEC89971EF}" srcOrd="0" destOrd="0" parTransId="{04204F68-2760-46E3-8B58-4FEED5A75428}" sibTransId="{91BEC404-663A-4BAB-BCC5-E7726E438C23}"/>
    <dgm:cxn modelId="{90E69F24-12D3-4690-B015-937A3AA01B97}" srcId="{0DDA9B65-D299-4DE7-9705-1E805EBF035C}" destId="{3B4F6A1E-7406-4653-9745-930B1A0D5D86}" srcOrd="1" destOrd="0" parTransId="{434431F2-5379-4D85-BED1-EB41AAE7E17E}" sibTransId="{AC476143-7AE4-40E9-A6EB-C405B489C487}"/>
    <dgm:cxn modelId="{338A2FD7-4065-48CD-8C5B-A2BA9A028716}" type="presOf" srcId="{0DDA9B65-D299-4DE7-9705-1E805EBF035C}" destId="{C97BF4F3-C28A-4E29-BF3B-7E8ECF917C45}" srcOrd="0" destOrd="0" presId="urn:microsoft.com/office/officeart/2005/8/layout/vList2"/>
    <dgm:cxn modelId="{D9492929-C9EB-4042-BAE2-F34BBC7BF68F}" type="presOf" srcId="{106FD535-8DBB-4E76-A515-E8CEC89971EF}" destId="{6BB4C363-8F45-4A30-8B6D-F0F85F572ECE}" srcOrd="0" destOrd="0" presId="urn:microsoft.com/office/officeart/2005/8/layout/vList2"/>
    <dgm:cxn modelId="{306E149C-1CCF-448D-B7DB-E23811C214E1}" type="presOf" srcId="{3B4F6A1E-7406-4653-9745-930B1A0D5D86}" destId="{CB4DB7E6-4A6D-4B62-866B-418AC283BC32}" srcOrd="0" destOrd="0" presId="urn:microsoft.com/office/officeart/2005/8/layout/vList2"/>
    <dgm:cxn modelId="{DA95C328-5A44-4D62-B0E8-62FCDC46ADF2}" type="presParOf" srcId="{C97BF4F3-C28A-4E29-BF3B-7E8ECF917C45}" destId="{6BB4C363-8F45-4A30-8B6D-F0F85F572ECE}" srcOrd="0" destOrd="0" presId="urn:microsoft.com/office/officeart/2005/8/layout/vList2"/>
    <dgm:cxn modelId="{CC4CC141-3F79-43B3-96DE-203A57E83A05}" type="presParOf" srcId="{C97BF4F3-C28A-4E29-BF3B-7E8ECF917C45}" destId="{D9CFFD55-7B2F-4D1A-A201-611ED6270351}" srcOrd="1" destOrd="0" presId="urn:microsoft.com/office/officeart/2005/8/layout/vList2"/>
    <dgm:cxn modelId="{57D0009F-AB71-478E-B12E-2745BD9CA048}" type="presParOf" srcId="{C97BF4F3-C28A-4E29-BF3B-7E8ECF917C45}" destId="{CB4DB7E6-4A6D-4B62-866B-418AC283BC32}" srcOrd="2" destOrd="0" presId="urn:microsoft.com/office/officeart/2005/8/layout/vList2"/>
  </dgm:cxnLst>
  <dgm:bg/>
  <dgm:whole/>
</dgm:dataModel>
</file>

<file path=ppt/diagrams/data19.xml><?xml version="1.0" encoding="utf-8"?>
<dgm:dataModel xmlns:dgm="http://schemas.openxmlformats.org/drawingml/2006/diagram" xmlns:a="http://schemas.openxmlformats.org/drawingml/2006/main">
  <dgm:ptLst>
    <dgm:pt modelId="{F6C84E5A-FAD3-4D6C-82F4-D04488D85F9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8DF4FBE1-7C9D-499E-8FAB-82C71B6D7712}">
      <dgm:prSet custT="1"/>
      <dgm:spPr/>
      <dgm:t>
        <a:bodyPr/>
        <a:lstStyle/>
        <a:p>
          <a:pPr algn="just" rtl="0"/>
          <a:r>
            <a:rPr lang="en-US" sz="2400" dirty="0" smtClean="0">
              <a:solidFill>
                <a:schemeClr val="tx1"/>
              </a:solidFill>
            </a:rPr>
            <a:t>Less clear than light.</a:t>
          </a:r>
          <a:endParaRPr lang="en-US" sz="2400" dirty="0">
            <a:solidFill>
              <a:schemeClr val="tx1"/>
            </a:solidFill>
          </a:endParaRPr>
        </a:p>
      </dgm:t>
    </dgm:pt>
    <dgm:pt modelId="{DD6EF214-2A8E-4555-949B-0081B9B50469}" type="parTrans" cxnId="{F25C6F0C-0659-45C1-B0B3-120C277B830F}">
      <dgm:prSet/>
      <dgm:spPr/>
      <dgm:t>
        <a:bodyPr/>
        <a:lstStyle/>
        <a:p>
          <a:endParaRPr lang="en-US"/>
        </a:p>
      </dgm:t>
    </dgm:pt>
    <dgm:pt modelId="{32F15B4A-5BA8-4231-9821-1F7916C6185B}" type="sibTrans" cxnId="{F25C6F0C-0659-45C1-B0B3-120C277B830F}">
      <dgm:prSet/>
      <dgm:spPr/>
      <dgm:t>
        <a:bodyPr/>
        <a:lstStyle/>
        <a:p>
          <a:endParaRPr lang="en-US"/>
        </a:p>
      </dgm:t>
    </dgm:pt>
    <dgm:pt modelId="{4B638092-0EFE-4815-9FEC-59A094BC3A14}">
      <dgm:prSet custT="1"/>
      <dgm:spPr/>
      <dgm:t>
        <a:bodyPr/>
        <a:lstStyle/>
        <a:p>
          <a:pPr algn="just" rtl="0"/>
          <a:r>
            <a:rPr lang="en-US" sz="2400" dirty="0" smtClean="0">
              <a:solidFill>
                <a:schemeClr val="tx1"/>
              </a:solidFill>
            </a:rPr>
            <a:t>Plays a major role in the regulation of sexual function in lower vertebrates, particularly reptiles.</a:t>
          </a:r>
          <a:endParaRPr lang="en-US" sz="2400" dirty="0">
            <a:solidFill>
              <a:schemeClr val="tx1"/>
            </a:solidFill>
          </a:endParaRPr>
        </a:p>
      </dgm:t>
    </dgm:pt>
    <dgm:pt modelId="{4C6C89E9-39A1-44D7-8647-EDD1B9947555}" type="parTrans" cxnId="{8933643E-2EC3-43E4-A5D9-5A9F59B52966}">
      <dgm:prSet/>
      <dgm:spPr/>
      <dgm:t>
        <a:bodyPr/>
        <a:lstStyle/>
        <a:p>
          <a:endParaRPr lang="en-US"/>
        </a:p>
      </dgm:t>
    </dgm:pt>
    <dgm:pt modelId="{C47A9EC1-42F0-44E7-9BDD-55B329BE12AF}" type="sibTrans" cxnId="{8933643E-2EC3-43E4-A5D9-5A9F59B52966}">
      <dgm:prSet/>
      <dgm:spPr/>
      <dgm:t>
        <a:bodyPr/>
        <a:lstStyle/>
        <a:p>
          <a:endParaRPr lang="en-US"/>
        </a:p>
      </dgm:t>
    </dgm:pt>
    <dgm:pt modelId="{E92EA5E7-3D60-4D0E-BEE1-06F54B105D51}">
      <dgm:prSet custT="1"/>
      <dgm:spPr/>
      <dgm:t>
        <a:bodyPr/>
        <a:lstStyle/>
        <a:p>
          <a:pPr algn="just" rtl="0"/>
          <a:r>
            <a:rPr lang="en-US" sz="2400" dirty="0" smtClean="0">
              <a:solidFill>
                <a:schemeClr val="tx1"/>
              </a:solidFill>
            </a:rPr>
            <a:t>Protection of ewes from higher summer temperature favours an early onset of breeding season.</a:t>
          </a:r>
          <a:endParaRPr lang="en-US" sz="2400" dirty="0">
            <a:solidFill>
              <a:schemeClr val="tx1"/>
            </a:solidFill>
          </a:endParaRPr>
        </a:p>
      </dgm:t>
    </dgm:pt>
    <dgm:pt modelId="{8D8F041A-8636-43EA-85F8-18303B0C0BED}" type="parTrans" cxnId="{992DAB5C-F3FD-42CE-9536-DEE2BD5541E5}">
      <dgm:prSet/>
      <dgm:spPr/>
      <dgm:t>
        <a:bodyPr/>
        <a:lstStyle/>
        <a:p>
          <a:endParaRPr lang="en-US"/>
        </a:p>
      </dgm:t>
    </dgm:pt>
    <dgm:pt modelId="{4CB1E3A6-97E5-4DAF-83A1-49BD9092F3B7}" type="sibTrans" cxnId="{992DAB5C-F3FD-42CE-9536-DEE2BD5541E5}">
      <dgm:prSet/>
      <dgm:spPr/>
      <dgm:t>
        <a:bodyPr/>
        <a:lstStyle/>
        <a:p>
          <a:endParaRPr lang="en-US"/>
        </a:p>
      </dgm:t>
    </dgm:pt>
    <dgm:pt modelId="{F278EED1-1F40-4A1A-AC2B-1B45C24EB523}">
      <dgm:prSet custT="1"/>
      <dgm:spPr/>
      <dgm:t>
        <a:bodyPr/>
        <a:lstStyle/>
        <a:p>
          <a:pPr algn="just" rtl="0"/>
          <a:r>
            <a:rPr lang="en-US" sz="2400" dirty="0" smtClean="0">
              <a:solidFill>
                <a:schemeClr val="tx1"/>
              </a:solidFill>
            </a:rPr>
            <a:t>Sperm output, sperm motility and </a:t>
          </a:r>
          <a:r>
            <a:rPr lang="en-US" sz="2400" dirty="0" err="1" smtClean="0">
              <a:solidFill>
                <a:schemeClr val="tx1"/>
              </a:solidFill>
            </a:rPr>
            <a:t>farrowing</a:t>
          </a:r>
          <a:r>
            <a:rPr lang="en-US" sz="2400" dirty="0" smtClean="0">
              <a:solidFill>
                <a:schemeClr val="tx1"/>
              </a:solidFill>
            </a:rPr>
            <a:t> rate are severely lowered when boars are submitted to summer temperatures (35°C).</a:t>
          </a:r>
          <a:endParaRPr lang="en-US" sz="2400" dirty="0">
            <a:solidFill>
              <a:schemeClr val="tx1"/>
            </a:solidFill>
          </a:endParaRPr>
        </a:p>
      </dgm:t>
    </dgm:pt>
    <dgm:pt modelId="{CF36AA67-FB3E-4C92-9F60-6B7E26EA52A1}" type="parTrans" cxnId="{50580D0F-D975-41EB-AE0D-EBA94D233DEB}">
      <dgm:prSet/>
      <dgm:spPr/>
      <dgm:t>
        <a:bodyPr/>
        <a:lstStyle/>
        <a:p>
          <a:endParaRPr lang="en-US"/>
        </a:p>
      </dgm:t>
    </dgm:pt>
    <dgm:pt modelId="{F0B99B4B-D86C-4713-927D-85BB3D4EFC78}" type="sibTrans" cxnId="{50580D0F-D975-41EB-AE0D-EBA94D233DEB}">
      <dgm:prSet/>
      <dgm:spPr/>
      <dgm:t>
        <a:bodyPr/>
        <a:lstStyle/>
        <a:p>
          <a:endParaRPr lang="en-US"/>
        </a:p>
      </dgm:t>
    </dgm:pt>
    <dgm:pt modelId="{4059F89E-E5A2-4503-A4A6-FE361D482B8C}" type="pres">
      <dgm:prSet presAssocID="{F6C84E5A-FAD3-4D6C-82F4-D04488D85F9B}" presName="linear" presStyleCnt="0">
        <dgm:presLayoutVars>
          <dgm:animLvl val="lvl"/>
          <dgm:resizeHandles val="exact"/>
        </dgm:presLayoutVars>
      </dgm:prSet>
      <dgm:spPr/>
    </dgm:pt>
    <dgm:pt modelId="{EA724E09-BE5B-4005-A0A7-B1134DBC8B74}" type="pres">
      <dgm:prSet presAssocID="{8DF4FBE1-7C9D-499E-8FAB-82C71B6D7712}" presName="parentText" presStyleLbl="node1" presStyleIdx="0" presStyleCnt="4" custScaleY="49368" custLinFactY="-13584" custLinFactNeighborX="926" custLinFactNeighborY="-100000">
        <dgm:presLayoutVars>
          <dgm:chMax val="0"/>
          <dgm:bulletEnabled val="1"/>
        </dgm:presLayoutVars>
      </dgm:prSet>
      <dgm:spPr/>
      <dgm:t>
        <a:bodyPr/>
        <a:lstStyle/>
        <a:p>
          <a:endParaRPr lang="en-US"/>
        </a:p>
      </dgm:t>
    </dgm:pt>
    <dgm:pt modelId="{4EBF17F6-EF65-49CB-8EF2-F575CFA66A39}" type="pres">
      <dgm:prSet presAssocID="{32F15B4A-5BA8-4231-9821-1F7916C6185B}" presName="spacer" presStyleCnt="0"/>
      <dgm:spPr/>
    </dgm:pt>
    <dgm:pt modelId="{BD9C2DC5-71EC-40C7-83ED-FACD3D1DD5E7}" type="pres">
      <dgm:prSet presAssocID="{4B638092-0EFE-4815-9FEC-59A094BC3A14}" presName="parentText" presStyleLbl="node1" presStyleIdx="1" presStyleCnt="4" custLinFactY="-3469" custLinFactNeighborY="-100000">
        <dgm:presLayoutVars>
          <dgm:chMax val="0"/>
          <dgm:bulletEnabled val="1"/>
        </dgm:presLayoutVars>
      </dgm:prSet>
      <dgm:spPr/>
    </dgm:pt>
    <dgm:pt modelId="{898C5963-A34D-4CB2-9961-1EE4DF09F99E}" type="pres">
      <dgm:prSet presAssocID="{C47A9EC1-42F0-44E7-9BDD-55B329BE12AF}" presName="spacer" presStyleCnt="0"/>
      <dgm:spPr/>
    </dgm:pt>
    <dgm:pt modelId="{944A3CF2-4893-4F4A-BEF4-D2A672CD0101}" type="pres">
      <dgm:prSet presAssocID="{E92EA5E7-3D60-4D0E-BEE1-06F54B105D51}" presName="parentText" presStyleLbl="node1" presStyleIdx="2" presStyleCnt="4" custLinFactY="2761" custLinFactNeighborY="100000">
        <dgm:presLayoutVars>
          <dgm:chMax val="0"/>
          <dgm:bulletEnabled val="1"/>
        </dgm:presLayoutVars>
      </dgm:prSet>
      <dgm:spPr/>
    </dgm:pt>
    <dgm:pt modelId="{6B61C864-0561-4AA7-9F29-40B9B9459001}" type="pres">
      <dgm:prSet presAssocID="{4CB1E3A6-97E5-4DAF-83A1-49BD9092F3B7}" presName="spacer" presStyleCnt="0"/>
      <dgm:spPr/>
    </dgm:pt>
    <dgm:pt modelId="{378A04A7-CD87-417B-99C0-E316F1AE267E}" type="pres">
      <dgm:prSet presAssocID="{F278EED1-1F40-4A1A-AC2B-1B45C24EB523}" presName="parentText" presStyleLbl="node1" presStyleIdx="3" presStyleCnt="4" custLinFactY="13151" custLinFactNeighborY="100000">
        <dgm:presLayoutVars>
          <dgm:chMax val="0"/>
          <dgm:bulletEnabled val="1"/>
        </dgm:presLayoutVars>
      </dgm:prSet>
      <dgm:spPr/>
      <dgm:t>
        <a:bodyPr/>
        <a:lstStyle/>
        <a:p>
          <a:endParaRPr lang="en-US"/>
        </a:p>
      </dgm:t>
    </dgm:pt>
  </dgm:ptLst>
  <dgm:cxnLst>
    <dgm:cxn modelId="{B9E8254A-6599-49F2-84AC-32CA171804A7}" type="presOf" srcId="{F6C84E5A-FAD3-4D6C-82F4-D04488D85F9B}" destId="{4059F89E-E5A2-4503-A4A6-FE361D482B8C}" srcOrd="0" destOrd="0" presId="urn:microsoft.com/office/officeart/2005/8/layout/vList2"/>
    <dgm:cxn modelId="{F25C6F0C-0659-45C1-B0B3-120C277B830F}" srcId="{F6C84E5A-FAD3-4D6C-82F4-D04488D85F9B}" destId="{8DF4FBE1-7C9D-499E-8FAB-82C71B6D7712}" srcOrd="0" destOrd="0" parTransId="{DD6EF214-2A8E-4555-949B-0081B9B50469}" sibTransId="{32F15B4A-5BA8-4231-9821-1F7916C6185B}"/>
    <dgm:cxn modelId="{549BE461-3A89-4C17-95A2-167708F635F9}" type="presOf" srcId="{8DF4FBE1-7C9D-499E-8FAB-82C71B6D7712}" destId="{EA724E09-BE5B-4005-A0A7-B1134DBC8B74}" srcOrd="0" destOrd="0" presId="urn:microsoft.com/office/officeart/2005/8/layout/vList2"/>
    <dgm:cxn modelId="{2F749D78-4859-4671-B407-2631CE6EAAA6}" type="presOf" srcId="{E92EA5E7-3D60-4D0E-BEE1-06F54B105D51}" destId="{944A3CF2-4893-4F4A-BEF4-D2A672CD0101}" srcOrd="0" destOrd="0" presId="urn:microsoft.com/office/officeart/2005/8/layout/vList2"/>
    <dgm:cxn modelId="{F422EBE7-BBE3-430D-92F3-7D0612467B5A}" type="presOf" srcId="{4B638092-0EFE-4815-9FEC-59A094BC3A14}" destId="{BD9C2DC5-71EC-40C7-83ED-FACD3D1DD5E7}" srcOrd="0" destOrd="0" presId="urn:microsoft.com/office/officeart/2005/8/layout/vList2"/>
    <dgm:cxn modelId="{8933643E-2EC3-43E4-A5D9-5A9F59B52966}" srcId="{F6C84E5A-FAD3-4D6C-82F4-D04488D85F9B}" destId="{4B638092-0EFE-4815-9FEC-59A094BC3A14}" srcOrd="1" destOrd="0" parTransId="{4C6C89E9-39A1-44D7-8647-EDD1B9947555}" sibTransId="{C47A9EC1-42F0-44E7-9BDD-55B329BE12AF}"/>
    <dgm:cxn modelId="{992DAB5C-F3FD-42CE-9536-DEE2BD5541E5}" srcId="{F6C84E5A-FAD3-4D6C-82F4-D04488D85F9B}" destId="{E92EA5E7-3D60-4D0E-BEE1-06F54B105D51}" srcOrd="2" destOrd="0" parTransId="{8D8F041A-8636-43EA-85F8-18303B0C0BED}" sibTransId="{4CB1E3A6-97E5-4DAF-83A1-49BD9092F3B7}"/>
    <dgm:cxn modelId="{50580D0F-D975-41EB-AE0D-EBA94D233DEB}" srcId="{F6C84E5A-FAD3-4D6C-82F4-D04488D85F9B}" destId="{F278EED1-1F40-4A1A-AC2B-1B45C24EB523}" srcOrd="3" destOrd="0" parTransId="{CF36AA67-FB3E-4C92-9F60-6B7E26EA52A1}" sibTransId="{F0B99B4B-D86C-4713-927D-85BB3D4EFC78}"/>
    <dgm:cxn modelId="{DCE7223E-2200-49B4-888D-AB0FBCD0B922}" type="presOf" srcId="{F278EED1-1F40-4A1A-AC2B-1B45C24EB523}" destId="{378A04A7-CD87-417B-99C0-E316F1AE267E}" srcOrd="0" destOrd="0" presId="urn:microsoft.com/office/officeart/2005/8/layout/vList2"/>
    <dgm:cxn modelId="{8994D96E-524E-4EF7-BCC7-CDAB6DB51ABF}" type="presParOf" srcId="{4059F89E-E5A2-4503-A4A6-FE361D482B8C}" destId="{EA724E09-BE5B-4005-A0A7-B1134DBC8B74}" srcOrd="0" destOrd="0" presId="urn:microsoft.com/office/officeart/2005/8/layout/vList2"/>
    <dgm:cxn modelId="{03A1AA5C-8152-4349-A0DF-BE758585BF6A}" type="presParOf" srcId="{4059F89E-E5A2-4503-A4A6-FE361D482B8C}" destId="{4EBF17F6-EF65-49CB-8EF2-F575CFA66A39}" srcOrd="1" destOrd="0" presId="urn:microsoft.com/office/officeart/2005/8/layout/vList2"/>
    <dgm:cxn modelId="{266304CB-31BF-46B3-8CFD-E03DAB0EE7B2}" type="presParOf" srcId="{4059F89E-E5A2-4503-A4A6-FE361D482B8C}" destId="{BD9C2DC5-71EC-40C7-83ED-FACD3D1DD5E7}" srcOrd="2" destOrd="0" presId="urn:microsoft.com/office/officeart/2005/8/layout/vList2"/>
    <dgm:cxn modelId="{9D395C89-3FC9-4A93-9023-FEE90937758F}" type="presParOf" srcId="{4059F89E-E5A2-4503-A4A6-FE361D482B8C}" destId="{898C5963-A34D-4CB2-9961-1EE4DF09F99E}" srcOrd="3" destOrd="0" presId="urn:microsoft.com/office/officeart/2005/8/layout/vList2"/>
    <dgm:cxn modelId="{9DCB4D7F-4A5A-4B78-BF97-BDCA6C3464C3}" type="presParOf" srcId="{4059F89E-E5A2-4503-A4A6-FE361D482B8C}" destId="{944A3CF2-4893-4F4A-BEF4-D2A672CD0101}" srcOrd="4" destOrd="0" presId="urn:microsoft.com/office/officeart/2005/8/layout/vList2"/>
    <dgm:cxn modelId="{DE1B11A8-C6F3-4D0A-A4EB-C783344E604B}" type="presParOf" srcId="{4059F89E-E5A2-4503-A4A6-FE361D482B8C}" destId="{6B61C864-0561-4AA7-9F29-40B9B9459001}" srcOrd="5" destOrd="0" presId="urn:microsoft.com/office/officeart/2005/8/layout/vList2"/>
    <dgm:cxn modelId="{4D0EBCB0-DF7B-4223-8E9D-39694496BD42}" type="presParOf" srcId="{4059F89E-E5A2-4503-A4A6-FE361D482B8C}" destId="{378A04A7-CD87-417B-99C0-E316F1AE267E}"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0BB453A7-8CD2-4EFF-B2E0-BC2CFF78A43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9019AABA-6DCC-419F-8BB9-47596D541CB3}">
      <dgm:prSet/>
      <dgm:spPr/>
      <dgm:t>
        <a:bodyPr/>
        <a:lstStyle/>
        <a:p>
          <a:pPr algn="just" rtl="0"/>
          <a:r>
            <a:rPr lang="en-US" dirty="0" smtClean="0"/>
            <a:t>Reproductive organs increases in size and are able to show external symptoms in one way or other depending upon the species of animal.</a:t>
          </a:r>
          <a:endParaRPr lang="en-US" dirty="0"/>
        </a:p>
      </dgm:t>
    </dgm:pt>
    <dgm:pt modelId="{7264B828-BC3A-49F9-88F7-4820BC9E0A9C}" type="parTrans" cxnId="{56100201-6EE8-4EAF-800F-66E153681D2E}">
      <dgm:prSet/>
      <dgm:spPr/>
      <dgm:t>
        <a:bodyPr/>
        <a:lstStyle/>
        <a:p>
          <a:endParaRPr lang="en-US"/>
        </a:p>
      </dgm:t>
    </dgm:pt>
    <dgm:pt modelId="{83109200-8361-4CEA-817C-27FFBF2CBF39}" type="sibTrans" cxnId="{56100201-6EE8-4EAF-800F-66E153681D2E}">
      <dgm:prSet/>
      <dgm:spPr/>
      <dgm:t>
        <a:bodyPr/>
        <a:lstStyle/>
        <a:p>
          <a:endParaRPr lang="en-US"/>
        </a:p>
      </dgm:t>
    </dgm:pt>
    <dgm:pt modelId="{D9D26D2B-B8AC-4CA8-9181-7DD0C2D27856}">
      <dgm:prSet/>
      <dgm:spPr/>
      <dgm:t>
        <a:bodyPr/>
        <a:lstStyle/>
        <a:p>
          <a:pPr algn="just" rtl="0"/>
          <a:r>
            <a:rPr lang="en-US" dirty="0" smtClean="0"/>
            <a:t>Gonads also shows specific or characteristic functions i.e. hormone production and formation of gametes.</a:t>
          </a:r>
          <a:endParaRPr lang="en-US" dirty="0"/>
        </a:p>
      </dgm:t>
    </dgm:pt>
    <dgm:pt modelId="{76581788-897E-42DE-9868-63E06CAF1B80}" type="parTrans" cxnId="{32CB564E-03C7-469B-9DCE-2AA760761AE2}">
      <dgm:prSet/>
      <dgm:spPr/>
      <dgm:t>
        <a:bodyPr/>
        <a:lstStyle/>
        <a:p>
          <a:endParaRPr lang="en-US"/>
        </a:p>
      </dgm:t>
    </dgm:pt>
    <dgm:pt modelId="{C194E0C5-27E1-42D5-AE50-F8209786DE4F}" type="sibTrans" cxnId="{32CB564E-03C7-469B-9DCE-2AA760761AE2}">
      <dgm:prSet/>
      <dgm:spPr/>
      <dgm:t>
        <a:bodyPr/>
        <a:lstStyle/>
        <a:p>
          <a:endParaRPr lang="en-US"/>
        </a:p>
      </dgm:t>
    </dgm:pt>
    <dgm:pt modelId="{8B6E3CE3-9332-474A-A68B-BF0053A2F212}">
      <dgm:prSet/>
      <dgm:spPr/>
      <dgm:t>
        <a:bodyPr/>
        <a:lstStyle/>
        <a:p>
          <a:pPr algn="just" rtl="0"/>
          <a:r>
            <a:rPr lang="en-US" dirty="0" smtClean="0"/>
            <a:t>Enhanced </a:t>
          </a:r>
          <a:r>
            <a:rPr lang="en-US" dirty="0" err="1" smtClean="0"/>
            <a:t>gonadal</a:t>
          </a:r>
          <a:r>
            <a:rPr lang="en-US" dirty="0" smtClean="0"/>
            <a:t> functions are stimulated by anterior pituitary </a:t>
          </a:r>
          <a:r>
            <a:rPr lang="en-US" dirty="0" err="1" smtClean="0"/>
            <a:t>gonadotrophins</a:t>
          </a:r>
          <a:r>
            <a:rPr lang="en-US" dirty="0" smtClean="0"/>
            <a:t> and thus, affecting the reproductive cycle.</a:t>
          </a:r>
          <a:endParaRPr lang="en-US" dirty="0"/>
        </a:p>
      </dgm:t>
    </dgm:pt>
    <dgm:pt modelId="{E750AACB-B6E7-4229-A824-F5DE5CD74DB9}" type="parTrans" cxnId="{8DA783CB-FFD3-4E65-9680-9870DC4FEE52}">
      <dgm:prSet/>
      <dgm:spPr/>
      <dgm:t>
        <a:bodyPr/>
        <a:lstStyle/>
        <a:p>
          <a:endParaRPr lang="en-US"/>
        </a:p>
      </dgm:t>
    </dgm:pt>
    <dgm:pt modelId="{7182F6EF-64C0-445B-83C7-642410F43804}" type="sibTrans" cxnId="{8DA783CB-FFD3-4E65-9680-9870DC4FEE52}">
      <dgm:prSet/>
      <dgm:spPr/>
      <dgm:t>
        <a:bodyPr/>
        <a:lstStyle/>
        <a:p>
          <a:endParaRPr lang="en-US"/>
        </a:p>
      </dgm:t>
    </dgm:pt>
    <dgm:pt modelId="{7E2C362F-F136-4F1A-B70B-AB2594F9CFB1}" type="pres">
      <dgm:prSet presAssocID="{0BB453A7-8CD2-4EFF-B2E0-BC2CFF78A43D}" presName="linear" presStyleCnt="0">
        <dgm:presLayoutVars>
          <dgm:animLvl val="lvl"/>
          <dgm:resizeHandles val="exact"/>
        </dgm:presLayoutVars>
      </dgm:prSet>
      <dgm:spPr/>
    </dgm:pt>
    <dgm:pt modelId="{6AF0D3A5-B8FF-4E16-B29A-A735ECED0BFE}" type="pres">
      <dgm:prSet presAssocID="{9019AABA-6DCC-419F-8BB9-47596D541CB3}" presName="parentText" presStyleLbl="node1" presStyleIdx="0" presStyleCnt="3">
        <dgm:presLayoutVars>
          <dgm:chMax val="0"/>
          <dgm:bulletEnabled val="1"/>
        </dgm:presLayoutVars>
      </dgm:prSet>
      <dgm:spPr/>
    </dgm:pt>
    <dgm:pt modelId="{FA3610D6-9BA2-43AD-B1B2-5F5813175A76}" type="pres">
      <dgm:prSet presAssocID="{83109200-8361-4CEA-817C-27FFBF2CBF39}" presName="spacer" presStyleCnt="0"/>
      <dgm:spPr/>
    </dgm:pt>
    <dgm:pt modelId="{AFE7BF61-06F8-4369-B310-054E403653D6}" type="pres">
      <dgm:prSet presAssocID="{D9D26D2B-B8AC-4CA8-9181-7DD0C2D27856}" presName="parentText" presStyleLbl="node1" presStyleIdx="1" presStyleCnt="3">
        <dgm:presLayoutVars>
          <dgm:chMax val="0"/>
          <dgm:bulletEnabled val="1"/>
        </dgm:presLayoutVars>
      </dgm:prSet>
      <dgm:spPr/>
      <dgm:t>
        <a:bodyPr/>
        <a:lstStyle/>
        <a:p>
          <a:endParaRPr lang="en-US"/>
        </a:p>
      </dgm:t>
    </dgm:pt>
    <dgm:pt modelId="{1C15701B-F672-4C7F-A89E-5C2A55F644A1}" type="pres">
      <dgm:prSet presAssocID="{C194E0C5-27E1-42D5-AE50-F8209786DE4F}" presName="spacer" presStyleCnt="0"/>
      <dgm:spPr/>
    </dgm:pt>
    <dgm:pt modelId="{4C953453-5812-43D2-BF75-1AEFA099682E}" type="pres">
      <dgm:prSet presAssocID="{8B6E3CE3-9332-474A-A68B-BF0053A2F212}" presName="parentText" presStyleLbl="node1" presStyleIdx="2" presStyleCnt="3">
        <dgm:presLayoutVars>
          <dgm:chMax val="0"/>
          <dgm:bulletEnabled val="1"/>
        </dgm:presLayoutVars>
      </dgm:prSet>
      <dgm:spPr/>
    </dgm:pt>
  </dgm:ptLst>
  <dgm:cxnLst>
    <dgm:cxn modelId="{2E444962-D0CF-46BC-BE78-95B1D90DC7DA}" type="presOf" srcId="{D9D26D2B-B8AC-4CA8-9181-7DD0C2D27856}" destId="{AFE7BF61-06F8-4369-B310-054E403653D6}" srcOrd="0" destOrd="0" presId="urn:microsoft.com/office/officeart/2005/8/layout/vList2"/>
    <dgm:cxn modelId="{D524A07D-7A67-40E3-A752-4C24DFC2FD96}" type="presOf" srcId="{8B6E3CE3-9332-474A-A68B-BF0053A2F212}" destId="{4C953453-5812-43D2-BF75-1AEFA099682E}" srcOrd="0" destOrd="0" presId="urn:microsoft.com/office/officeart/2005/8/layout/vList2"/>
    <dgm:cxn modelId="{56100201-6EE8-4EAF-800F-66E153681D2E}" srcId="{0BB453A7-8CD2-4EFF-B2E0-BC2CFF78A43D}" destId="{9019AABA-6DCC-419F-8BB9-47596D541CB3}" srcOrd="0" destOrd="0" parTransId="{7264B828-BC3A-49F9-88F7-4820BC9E0A9C}" sibTransId="{83109200-8361-4CEA-817C-27FFBF2CBF39}"/>
    <dgm:cxn modelId="{4A816D2E-9092-4637-AFBF-72430D8D5162}" type="presOf" srcId="{9019AABA-6DCC-419F-8BB9-47596D541CB3}" destId="{6AF0D3A5-B8FF-4E16-B29A-A735ECED0BFE}" srcOrd="0" destOrd="0" presId="urn:microsoft.com/office/officeart/2005/8/layout/vList2"/>
    <dgm:cxn modelId="{32CB564E-03C7-469B-9DCE-2AA760761AE2}" srcId="{0BB453A7-8CD2-4EFF-B2E0-BC2CFF78A43D}" destId="{D9D26D2B-B8AC-4CA8-9181-7DD0C2D27856}" srcOrd="1" destOrd="0" parTransId="{76581788-897E-42DE-9868-63E06CAF1B80}" sibTransId="{C194E0C5-27E1-42D5-AE50-F8209786DE4F}"/>
    <dgm:cxn modelId="{8DA783CB-FFD3-4E65-9680-9870DC4FEE52}" srcId="{0BB453A7-8CD2-4EFF-B2E0-BC2CFF78A43D}" destId="{8B6E3CE3-9332-474A-A68B-BF0053A2F212}" srcOrd="2" destOrd="0" parTransId="{E750AACB-B6E7-4229-A824-F5DE5CD74DB9}" sibTransId="{7182F6EF-64C0-445B-83C7-642410F43804}"/>
    <dgm:cxn modelId="{16264D19-7BDE-4548-9EAF-9386C1912285}" type="presOf" srcId="{0BB453A7-8CD2-4EFF-B2E0-BC2CFF78A43D}" destId="{7E2C362F-F136-4F1A-B70B-AB2594F9CFB1}" srcOrd="0" destOrd="0" presId="urn:microsoft.com/office/officeart/2005/8/layout/vList2"/>
    <dgm:cxn modelId="{998B0341-9F7D-49C5-99D2-579BD397D19E}" type="presParOf" srcId="{7E2C362F-F136-4F1A-B70B-AB2594F9CFB1}" destId="{6AF0D3A5-B8FF-4E16-B29A-A735ECED0BFE}" srcOrd="0" destOrd="0" presId="urn:microsoft.com/office/officeart/2005/8/layout/vList2"/>
    <dgm:cxn modelId="{D9E48A87-8796-45C0-AD34-377AC37EC68A}" type="presParOf" srcId="{7E2C362F-F136-4F1A-B70B-AB2594F9CFB1}" destId="{FA3610D6-9BA2-43AD-B1B2-5F5813175A76}" srcOrd="1" destOrd="0" presId="urn:microsoft.com/office/officeart/2005/8/layout/vList2"/>
    <dgm:cxn modelId="{25CE43F2-BB48-4AE7-B8D5-7555D4060705}" type="presParOf" srcId="{7E2C362F-F136-4F1A-B70B-AB2594F9CFB1}" destId="{AFE7BF61-06F8-4369-B310-054E403653D6}" srcOrd="2" destOrd="0" presId="urn:microsoft.com/office/officeart/2005/8/layout/vList2"/>
    <dgm:cxn modelId="{5211F4F6-6CAC-423A-8784-6586D5C4AC69}" type="presParOf" srcId="{7E2C362F-F136-4F1A-B70B-AB2594F9CFB1}" destId="{1C15701B-F672-4C7F-A89E-5C2A55F644A1}" srcOrd="3" destOrd="0" presId="urn:microsoft.com/office/officeart/2005/8/layout/vList2"/>
    <dgm:cxn modelId="{05DF4BCA-904F-4390-BBBA-F1188BEAB53F}" type="presParOf" srcId="{7E2C362F-F136-4F1A-B70B-AB2594F9CFB1}" destId="{4C953453-5812-43D2-BF75-1AEFA099682E}" srcOrd="4"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F146A29B-5EAC-4863-90EE-61F526EE326C}"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1B98672C-9251-4D42-878F-C1392697DF54}">
      <dgm:prSet custT="1"/>
      <dgm:spPr/>
      <dgm:t>
        <a:bodyPr/>
        <a:lstStyle/>
        <a:p>
          <a:pPr algn="just" rtl="0"/>
          <a:r>
            <a:rPr lang="en-US" sz="2000" dirty="0" smtClean="0"/>
            <a:t>An enhanced diet  increases </a:t>
          </a:r>
          <a:r>
            <a:rPr lang="en-US" sz="2000" dirty="0" err="1" smtClean="0"/>
            <a:t>vigour</a:t>
          </a:r>
          <a:r>
            <a:rPr lang="en-US" sz="2000" dirty="0" smtClean="0"/>
            <a:t> particularly in herbivorous and omnivorous animals. </a:t>
          </a:r>
          <a:endParaRPr lang="en-US" sz="2000" dirty="0"/>
        </a:p>
      </dgm:t>
    </dgm:pt>
    <dgm:pt modelId="{605FE93E-DBF1-4FB2-A775-6A3E5ACD5F71}" type="parTrans" cxnId="{D5B95699-5F35-441F-8816-C3440DD770D3}">
      <dgm:prSet/>
      <dgm:spPr/>
      <dgm:t>
        <a:bodyPr/>
        <a:lstStyle/>
        <a:p>
          <a:endParaRPr lang="en-US"/>
        </a:p>
      </dgm:t>
    </dgm:pt>
    <dgm:pt modelId="{8A79B143-E381-4332-8FFD-433CBFCBB91F}" type="sibTrans" cxnId="{D5B95699-5F35-441F-8816-C3440DD770D3}">
      <dgm:prSet/>
      <dgm:spPr/>
      <dgm:t>
        <a:bodyPr/>
        <a:lstStyle/>
        <a:p>
          <a:endParaRPr lang="en-US"/>
        </a:p>
      </dgm:t>
    </dgm:pt>
    <dgm:pt modelId="{BB5F0A54-21CA-40AC-ABA4-8C827DC77BDC}">
      <dgm:prSet custT="1"/>
      <dgm:spPr/>
      <dgm:t>
        <a:bodyPr/>
        <a:lstStyle/>
        <a:p>
          <a:pPr algn="just" rtl="0"/>
          <a:r>
            <a:rPr lang="en-US" sz="2000" dirty="0" smtClean="0"/>
            <a:t>Ovaries show increased activity regardless of state of reproduction.</a:t>
          </a:r>
          <a:endParaRPr lang="en-US" sz="2000" dirty="0"/>
        </a:p>
      </dgm:t>
    </dgm:pt>
    <dgm:pt modelId="{F1463F0C-75C3-4E6B-A9B6-BABC703A251C}" type="parTrans" cxnId="{32189F4B-0DAF-4298-8BC6-40D5B091768B}">
      <dgm:prSet/>
      <dgm:spPr/>
      <dgm:t>
        <a:bodyPr/>
        <a:lstStyle/>
        <a:p>
          <a:endParaRPr lang="en-US"/>
        </a:p>
      </dgm:t>
    </dgm:pt>
    <dgm:pt modelId="{25D55781-1AEF-421E-A894-D04A92863D6D}" type="sibTrans" cxnId="{32189F4B-0DAF-4298-8BC6-40D5B091768B}">
      <dgm:prSet/>
      <dgm:spPr/>
      <dgm:t>
        <a:bodyPr/>
        <a:lstStyle/>
        <a:p>
          <a:endParaRPr lang="en-US"/>
        </a:p>
      </dgm:t>
    </dgm:pt>
    <dgm:pt modelId="{02E2C03E-1196-42C4-8F8E-49CB8F26A87B}">
      <dgm:prSet custT="1"/>
      <dgm:spPr/>
      <dgm:t>
        <a:bodyPr/>
        <a:lstStyle/>
        <a:p>
          <a:pPr algn="just" rtl="0"/>
          <a:r>
            <a:rPr lang="en-US" sz="2000" dirty="0" err="1" smtClean="0"/>
            <a:t>Monotoccous</a:t>
          </a:r>
          <a:r>
            <a:rPr lang="en-US" sz="2000" dirty="0" smtClean="0"/>
            <a:t> species (cow and mare) experience same ovarian response but the </a:t>
          </a:r>
          <a:r>
            <a:rPr lang="en-US" sz="2000" dirty="0" err="1" smtClean="0"/>
            <a:t>polytoccous</a:t>
          </a:r>
          <a:r>
            <a:rPr lang="en-US" sz="2000" dirty="0" smtClean="0"/>
            <a:t> species (sow) respond to increased nutrient intake by shedding more ova.</a:t>
          </a:r>
        </a:p>
        <a:p>
          <a:pPr algn="just" rtl="0"/>
          <a:r>
            <a:rPr lang="en-US" sz="2000" dirty="0" smtClean="0"/>
            <a:t>* Flushing (providing increased quantity and good quality of nutrients) litter size can be increases the chances of twinning and triplets.</a:t>
          </a:r>
          <a:endParaRPr lang="en-US" sz="2000" dirty="0"/>
        </a:p>
      </dgm:t>
    </dgm:pt>
    <dgm:pt modelId="{DB0D1982-A728-4F4E-A351-DBF51170EF4B}" type="parTrans" cxnId="{8F3D0A35-ED49-4151-A7FA-AFC5C0354354}">
      <dgm:prSet/>
      <dgm:spPr/>
      <dgm:t>
        <a:bodyPr/>
        <a:lstStyle/>
        <a:p>
          <a:endParaRPr lang="en-US"/>
        </a:p>
      </dgm:t>
    </dgm:pt>
    <dgm:pt modelId="{8A6D7E96-88FF-42EE-B037-A4280A862AD7}" type="sibTrans" cxnId="{8F3D0A35-ED49-4151-A7FA-AFC5C0354354}">
      <dgm:prSet/>
      <dgm:spPr/>
      <dgm:t>
        <a:bodyPr/>
        <a:lstStyle/>
        <a:p>
          <a:endParaRPr lang="en-US"/>
        </a:p>
      </dgm:t>
    </dgm:pt>
    <dgm:pt modelId="{342D15AC-54AE-496B-A5BA-7E5E1EFA83D7}" type="pres">
      <dgm:prSet presAssocID="{F146A29B-5EAC-4863-90EE-61F526EE326C}" presName="linear" presStyleCnt="0">
        <dgm:presLayoutVars>
          <dgm:animLvl val="lvl"/>
          <dgm:resizeHandles val="exact"/>
        </dgm:presLayoutVars>
      </dgm:prSet>
      <dgm:spPr/>
    </dgm:pt>
    <dgm:pt modelId="{E85D1201-8E62-4E19-AC2C-5F406E0803C5}" type="pres">
      <dgm:prSet presAssocID="{1B98672C-9251-4D42-878F-C1392697DF54}" presName="parentText" presStyleLbl="node1" presStyleIdx="0" presStyleCnt="3" custScaleY="51924" custLinFactY="-3170" custLinFactNeighborY="-100000">
        <dgm:presLayoutVars>
          <dgm:chMax val="0"/>
          <dgm:bulletEnabled val="1"/>
        </dgm:presLayoutVars>
      </dgm:prSet>
      <dgm:spPr/>
      <dgm:t>
        <a:bodyPr/>
        <a:lstStyle/>
        <a:p>
          <a:endParaRPr lang="en-US"/>
        </a:p>
      </dgm:t>
    </dgm:pt>
    <dgm:pt modelId="{85A0D1A3-6957-4213-8B8C-924F29C303EA}" type="pres">
      <dgm:prSet presAssocID="{8A79B143-E381-4332-8FFD-433CBFCBB91F}" presName="spacer" presStyleCnt="0"/>
      <dgm:spPr/>
    </dgm:pt>
    <dgm:pt modelId="{6F7A8ABA-E3F3-4C70-A805-BA0E84999831}" type="pres">
      <dgm:prSet presAssocID="{BB5F0A54-21CA-40AC-ABA4-8C827DC77BDC}" presName="parentText" presStyleLbl="node1" presStyleIdx="1" presStyleCnt="3" custScaleY="51931" custLinFactY="-2226" custLinFactNeighborY="-100000">
        <dgm:presLayoutVars>
          <dgm:chMax val="0"/>
          <dgm:bulletEnabled val="1"/>
        </dgm:presLayoutVars>
      </dgm:prSet>
      <dgm:spPr/>
    </dgm:pt>
    <dgm:pt modelId="{0EB04EAA-5C02-42D6-B0BC-0989A731C323}" type="pres">
      <dgm:prSet presAssocID="{25D55781-1AEF-421E-A894-D04A92863D6D}" presName="spacer" presStyleCnt="0"/>
      <dgm:spPr/>
    </dgm:pt>
    <dgm:pt modelId="{19704C37-5814-491B-B9C1-280406229D4D}" type="pres">
      <dgm:prSet presAssocID="{02E2C03E-1196-42C4-8F8E-49CB8F26A87B}" presName="parentText" presStyleLbl="node1" presStyleIdx="2" presStyleCnt="3" custScaleY="144331" custLinFactY="22161" custLinFactNeighborY="100000">
        <dgm:presLayoutVars>
          <dgm:chMax val="0"/>
          <dgm:bulletEnabled val="1"/>
        </dgm:presLayoutVars>
      </dgm:prSet>
      <dgm:spPr/>
      <dgm:t>
        <a:bodyPr/>
        <a:lstStyle/>
        <a:p>
          <a:endParaRPr lang="en-US"/>
        </a:p>
      </dgm:t>
    </dgm:pt>
  </dgm:ptLst>
  <dgm:cxnLst>
    <dgm:cxn modelId="{32189F4B-0DAF-4298-8BC6-40D5B091768B}" srcId="{F146A29B-5EAC-4863-90EE-61F526EE326C}" destId="{BB5F0A54-21CA-40AC-ABA4-8C827DC77BDC}" srcOrd="1" destOrd="0" parTransId="{F1463F0C-75C3-4E6B-A9B6-BABC703A251C}" sibTransId="{25D55781-1AEF-421E-A894-D04A92863D6D}"/>
    <dgm:cxn modelId="{F25F7E66-DADA-49A9-8EC5-0F536FD6087E}" type="presOf" srcId="{BB5F0A54-21CA-40AC-ABA4-8C827DC77BDC}" destId="{6F7A8ABA-E3F3-4C70-A805-BA0E84999831}" srcOrd="0" destOrd="0" presId="urn:microsoft.com/office/officeart/2005/8/layout/vList2"/>
    <dgm:cxn modelId="{D5B95699-5F35-441F-8816-C3440DD770D3}" srcId="{F146A29B-5EAC-4863-90EE-61F526EE326C}" destId="{1B98672C-9251-4D42-878F-C1392697DF54}" srcOrd="0" destOrd="0" parTransId="{605FE93E-DBF1-4FB2-A775-6A3E5ACD5F71}" sibTransId="{8A79B143-E381-4332-8FFD-433CBFCBB91F}"/>
    <dgm:cxn modelId="{8F3D0A35-ED49-4151-A7FA-AFC5C0354354}" srcId="{F146A29B-5EAC-4863-90EE-61F526EE326C}" destId="{02E2C03E-1196-42C4-8F8E-49CB8F26A87B}" srcOrd="2" destOrd="0" parTransId="{DB0D1982-A728-4F4E-A351-DBF51170EF4B}" sibTransId="{8A6D7E96-88FF-42EE-B037-A4280A862AD7}"/>
    <dgm:cxn modelId="{20D3A306-43F1-4985-B0D7-82C69F7A9038}" type="presOf" srcId="{02E2C03E-1196-42C4-8F8E-49CB8F26A87B}" destId="{19704C37-5814-491B-B9C1-280406229D4D}" srcOrd="0" destOrd="0" presId="urn:microsoft.com/office/officeart/2005/8/layout/vList2"/>
    <dgm:cxn modelId="{BAC622DC-3DD9-4AF7-B2E9-CE0571FDDB73}" type="presOf" srcId="{1B98672C-9251-4D42-878F-C1392697DF54}" destId="{E85D1201-8E62-4E19-AC2C-5F406E0803C5}" srcOrd="0" destOrd="0" presId="urn:microsoft.com/office/officeart/2005/8/layout/vList2"/>
    <dgm:cxn modelId="{1837DDD7-9564-4FCB-B087-A6E31E728373}" type="presOf" srcId="{F146A29B-5EAC-4863-90EE-61F526EE326C}" destId="{342D15AC-54AE-496B-A5BA-7E5E1EFA83D7}" srcOrd="0" destOrd="0" presId="urn:microsoft.com/office/officeart/2005/8/layout/vList2"/>
    <dgm:cxn modelId="{9CE49897-E2B7-4351-9468-8A2AE2E56F0E}" type="presParOf" srcId="{342D15AC-54AE-496B-A5BA-7E5E1EFA83D7}" destId="{E85D1201-8E62-4E19-AC2C-5F406E0803C5}" srcOrd="0" destOrd="0" presId="urn:microsoft.com/office/officeart/2005/8/layout/vList2"/>
    <dgm:cxn modelId="{D80D93B6-366E-4550-B81D-FAC490C18E88}" type="presParOf" srcId="{342D15AC-54AE-496B-A5BA-7E5E1EFA83D7}" destId="{85A0D1A3-6957-4213-8B8C-924F29C303EA}" srcOrd="1" destOrd="0" presId="urn:microsoft.com/office/officeart/2005/8/layout/vList2"/>
    <dgm:cxn modelId="{EB3AB086-FED1-435E-9256-417E072A699A}" type="presParOf" srcId="{342D15AC-54AE-496B-A5BA-7E5E1EFA83D7}" destId="{6F7A8ABA-E3F3-4C70-A805-BA0E84999831}" srcOrd="2" destOrd="0" presId="urn:microsoft.com/office/officeart/2005/8/layout/vList2"/>
    <dgm:cxn modelId="{5E517A38-FCFE-4676-B729-F5DED89C3D25}" type="presParOf" srcId="{342D15AC-54AE-496B-A5BA-7E5E1EFA83D7}" destId="{0EB04EAA-5C02-42D6-B0BC-0989A731C323}" srcOrd="3" destOrd="0" presId="urn:microsoft.com/office/officeart/2005/8/layout/vList2"/>
    <dgm:cxn modelId="{B627CEC8-85B1-47F2-A76B-D1598E4A178A}" type="presParOf" srcId="{342D15AC-54AE-496B-A5BA-7E5E1EFA83D7}" destId="{19704C37-5814-491B-B9C1-280406229D4D}" srcOrd="4" destOrd="0" presId="urn:microsoft.com/office/officeart/2005/8/layout/vList2"/>
  </dgm:cxnLst>
  <dgm:bg/>
  <dgm:whole/>
</dgm:dataModel>
</file>

<file path=ppt/diagrams/data21.xml><?xml version="1.0" encoding="utf-8"?>
<dgm:dataModel xmlns:dgm="http://schemas.openxmlformats.org/drawingml/2006/diagram" xmlns:a="http://schemas.openxmlformats.org/drawingml/2006/main">
  <dgm:ptLst>
    <dgm:pt modelId="{46610360-FF72-43C3-B897-C32BE74A082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8982B4A6-4A2C-464C-9A3F-F43D99B893D7}">
      <dgm:prSet/>
      <dgm:spPr/>
      <dgm:t>
        <a:bodyPr/>
        <a:lstStyle/>
        <a:p>
          <a:pPr rtl="0"/>
          <a:r>
            <a:rPr lang="en-US" dirty="0" smtClean="0"/>
            <a:t>Closely related.</a:t>
          </a:r>
          <a:endParaRPr lang="en-US" dirty="0"/>
        </a:p>
      </dgm:t>
    </dgm:pt>
    <dgm:pt modelId="{FC6E9079-948A-4866-976B-439F1F8F7C65}" type="parTrans" cxnId="{EA12144C-F843-4941-82CD-E44D7DACAF6C}">
      <dgm:prSet/>
      <dgm:spPr/>
      <dgm:t>
        <a:bodyPr/>
        <a:lstStyle/>
        <a:p>
          <a:endParaRPr lang="en-US"/>
        </a:p>
      </dgm:t>
    </dgm:pt>
    <dgm:pt modelId="{9EF42EE5-830B-4E67-AD47-AABD2BC1CDA7}" type="sibTrans" cxnId="{EA12144C-F843-4941-82CD-E44D7DACAF6C}">
      <dgm:prSet/>
      <dgm:spPr/>
      <dgm:t>
        <a:bodyPr/>
        <a:lstStyle/>
        <a:p>
          <a:endParaRPr lang="en-US"/>
        </a:p>
      </dgm:t>
    </dgm:pt>
    <dgm:pt modelId="{2E1CE258-4305-4C6F-8A0D-31A053F3CAF0}">
      <dgm:prSet/>
      <dgm:spPr/>
      <dgm:t>
        <a:bodyPr/>
        <a:lstStyle/>
        <a:p>
          <a:pPr rtl="0"/>
          <a:r>
            <a:rPr lang="en-US" dirty="0" smtClean="0"/>
            <a:t>Male may refuse to copulate in an unnatural environment</a:t>
          </a:r>
          <a:endParaRPr lang="en-US" dirty="0"/>
        </a:p>
      </dgm:t>
    </dgm:pt>
    <dgm:pt modelId="{4288696D-157E-49FA-9BAE-6F5D03E141C1}" type="parTrans" cxnId="{CA36C91A-5116-49A6-9EE5-0C644CA8E58E}">
      <dgm:prSet/>
      <dgm:spPr/>
      <dgm:t>
        <a:bodyPr/>
        <a:lstStyle/>
        <a:p>
          <a:endParaRPr lang="en-US"/>
        </a:p>
      </dgm:t>
    </dgm:pt>
    <dgm:pt modelId="{D57E30C9-FCEB-45A8-966B-D4D03009255E}" type="sibTrans" cxnId="{CA36C91A-5116-49A6-9EE5-0C644CA8E58E}">
      <dgm:prSet/>
      <dgm:spPr/>
      <dgm:t>
        <a:bodyPr/>
        <a:lstStyle/>
        <a:p>
          <a:endParaRPr lang="en-US"/>
        </a:p>
      </dgm:t>
    </dgm:pt>
    <dgm:pt modelId="{1720AC23-EDC7-4F94-BE48-C2C8840E443B}">
      <dgm:prSet/>
      <dgm:spPr/>
      <dgm:t>
        <a:bodyPr/>
        <a:lstStyle/>
        <a:p>
          <a:pPr rtl="0"/>
          <a:r>
            <a:rPr lang="en-US" dirty="0" smtClean="0"/>
            <a:t>New environment often increases its reproductive potential. </a:t>
          </a:r>
          <a:endParaRPr lang="en-US" dirty="0"/>
        </a:p>
      </dgm:t>
    </dgm:pt>
    <dgm:pt modelId="{E8700BC1-BCC7-4B7D-8FD5-86E6BBA530EC}" type="parTrans" cxnId="{82C7A902-3DE2-4F10-8607-552A71334D0A}">
      <dgm:prSet/>
      <dgm:spPr/>
      <dgm:t>
        <a:bodyPr/>
        <a:lstStyle/>
        <a:p>
          <a:endParaRPr lang="en-US"/>
        </a:p>
      </dgm:t>
    </dgm:pt>
    <dgm:pt modelId="{E53385D6-1EAB-49BF-8DAF-76FF0E2679F9}" type="sibTrans" cxnId="{82C7A902-3DE2-4F10-8607-552A71334D0A}">
      <dgm:prSet/>
      <dgm:spPr/>
      <dgm:t>
        <a:bodyPr/>
        <a:lstStyle/>
        <a:p>
          <a:endParaRPr lang="en-US"/>
        </a:p>
      </dgm:t>
    </dgm:pt>
    <dgm:pt modelId="{67BDA040-355A-4B54-9FD6-B4A977274765}">
      <dgm:prSet/>
      <dgm:spPr/>
      <dgm:t>
        <a:bodyPr/>
        <a:lstStyle/>
        <a:p>
          <a:pPr rtl="0"/>
          <a:r>
            <a:rPr lang="en-US" dirty="0" smtClean="0"/>
            <a:t>Addition of a ram to a flock of ewes in the late summer will hasten the onset of breeding by several days. </a:t>
          </a:r>
          <a:endParaRPr lang="en-US" dirty="0"/>
        </a:p>
      </dgm:t>
    </dgm:pt>
    <dgm:pt modelId="{3CA97715-ECB5-47C1-AEC6-46613B0D701A}" type="parTrans" cxnId="{E0D77465-62F5-4CCB-90D2-43BE4001FEC0}">
      <dgm:prSet/>
      <dgm:spPr/>
      <dgm:t>
        <a:bodyPr/>
        <a:lstStyle/>
        <a:p>
          <a:endParaRPr lang="en-US"/>
        </a:p>
      </dgm:t>
    </dgm:pt>
    <dgm:pt modelId="{D1548C96-A57F-4E1E-B60B-8577F082795F}" type="sibTrans" cxnId="{E0D77465-62F5-4CCB-90D2-43BE4001FEC0}">
      <dgm:prSet/>
      <dgm:spPr/>
      <dgm:t>
        <a:bodyPr/>
        <a:lstStyle/>
        <a:p>
          <a:endParaRPr lang="en-US"/>
        </a:p>
      </dgm:t>
    </dgm:pt>
    <dgm:pt modelId="{76A359B4-B27F-4AD0-8366-8B8064CAE8BD}">
      <dgm:prSet/>
      <dgm:spPr/>
      <dgm:t>
        <a:bodyPr/>
        <a:lstStyle/>
        <a:p>
          <a:pPr rtl="0"/>
          <a:r>
            <a:rPr lang="en-US" dirty="0" smtClean="0"/>
            <a:t>Recorded voice of boar is found to be quite effective in sows.</a:t>
          </a:r>
          <a:endParaRPr lang="en-US" dirty="0"/>
        </a:p>
      </dgm:t>
    </dgm:pt>
    <dgm:pt modelId="{F98913FF-D9EB-48D7-816B-C0BA804E0B51}" type="parTrans" cxnId="{61E1958C-D3D2-419A-A389-FF2A1911C9C4}">
      <dgm:prSet/>
      <dgm:spPr/>
      <dgm:t>
        <a:bodyPr/>
        <a:lstStyle/>
        <a:p>
          <a:endParaRPr lang="en-US"/>
        </a:p>
      </dgm:t>
    </dgm:pt>
    <dgm:pt modelId="{58259B77-E95A-47B0-85A7-EE9F65D8785D}" type="sibTrans" cxnId="{61E1958C-D3D2-419A-A389-FF2A1911C9C4}">
      <dgm:prSet/>
      <dgm:spPr/>
      <dgm:t>
        <a:bodyPr/>
        <a:lstStyle/>
        <a:p>
          <a:endParaRPr lang="en-US"/>
        </a:p>
      </dgm:t>
    </dgm:pt>
    <dgm:pt modelId="{1F1A339B-67E5-4199-940B-C2E7E4A027B3}" type="pres">
      <dgm:prSet presAssocID="{46610360-FF72-43C3-B897-C32BE74A0829}" presName="linear" presStyleCnt="0">
        <dgm:presLayoutVars>
          <dgm:animLvl val="lvl"/>
          <dgm:resizeHandles val="exact"/>
        </dgm:presLayoutVars>
      </dgm:prSet>
      <dgm:spPr/>
    </dgm:pt>
    <dgm:pt modelId="{36AF3ED1-96E6-4032-84A7-F070182B74FE}" type="pres">
      <dgm:prSet presAssocID="{8982B4A6-4A2C-464C-9A3F-F43D99B893D7}" presName="parentText" presStyleLbl="node1" presStyleIdx="0" presStyleCnt="5" custScaleY="66445" custLinFactNeighborY="-35348">
        <dgm:presLayoutVars>
          <dgm:chMax val="0"/>
          <dgm:bulletEnabled val="1"/>
        </dgm:presLayoutVars>
      </dgm:prSet>
      <dgm:spPr/>
    </dgm:pt>
    <dgm:pt modelId="{727EE32F-018E-4C1A-B03D-F722282A3475}" type="pres">
      <dgm:prSet presAssocID="{9EF42EE5-830B-4E67-AD47-AABD2BC1CDA7}" presName="spacer" presStyleCnt="0"/>
      <dgm:spPr/>
    </dgm:pt>
    <dgm:pt modelId="{96659277-DA32-49A7-A001-DD113B10955A}" type="pres">
      <dgm:prSet presAssocID="{2E1CE258-4305-4C6F-8A0D-31A053F3CAF0}" presName="parentText" presStyleLbl="node1" presStyleIdx="1" presStyleCnt="5" custScaleY="81917" custLinFactNeighborY="85249">
        <dgm:presLayoutVars>
          <dgm:chMax val="0"/>
          <dgm:bulletEnabled val="1"/>
        </dgm:presLayoutVars>
      </dgm:prSet>
      <dgm:spPr/>
    </dgm:pt>
    <dgm:pt modelId="{0535D674-034B-4830-B98D-3045FCBFD065}" type="pres">
      <dgm:prSet presAssocID="{D57E30C9-FCEB-45A8-966B-D4D03009255E}" presName="spacer" presStyleCnt="0"/>
      <dgm:spPr/>
    </dgm:pt>
    <dgm:pt modelId="{ED7FFEF9-8FBA-419A-8EE6-4B280C767505}" type="pres">
      <dgm:prSet presAssocID="{1720AC23-EDC7-4F94-BE48-C2C8840E443B}" presName="parentText" presStyleLbl="node1" presStyleIdx="2" presStyleCnt="5" custScaleY="83960" custLinFactY="4195" custLinFactNeighborY="100000">
        <dgm:presLayoutVars>
          <dgm:chMax val="0"/>
          <dgm:bulletEnabled val="1"/>
        </dgm:presLayoutVars>
      </dgm:prSet>
      <dgm:spPr/>
    </dgm:pt>
    <dgm:pt modelId="{017BCD66-8814-4006-8321-0E1BE02DAC8B}" type="pres">
      <dgm:prSet presAssocID="{E53385D6-1EAB-49BF-8DAF-76FF0E2679F9}" presName="spacer" presStyleCnt="0"/>
      <dgm:spPr/>
    </dgm:pt>
    <dgm:pt modelId="{6C8E2BC3-95FB-41F0-B2F1-F5AFC3C0BF05}" type="pres">
      <dgm:prSet presAssocID="{67BDA040-355A-4B54-9FD6-B4A977274765}" presName="parentText" presStyleLbl="node1" presStyleIdx="3" presStyleCnt="5" custLinFactY="6780" custLinFactNeighborY="100000">
        <dgm:presLayoutVars>
          <dgm:chMax val="0"/>
          <dgm:bulletEnabled val="1"/>
        </dgm:presLayoutVars>
      </dgm:prSet>
      <dgm:spPr/>
    </dgm:pt>
    <dgm:pt modelId="{0BBA17A5-2875-4547-895F-C2F2A6130919}" type="pres">
      <dgm:prSet presAssocID="{D1548C96-A57F-4E1E-B60B-8577F082795F}" presName="spacer" presStyleCnt="0"/>
      <dgm:spPr/>
    </dgm:pt>
    <dgm:pt modelId="{5BA2440D-F6D8-4D71-977C-0F898A095225}" type="pres">
      <dgm:prSet presAssocID="{76A359B4-B27F-4AD0-8366-8B8064CAE8BD}" presName="parentText" presStyleLbl="node1" presStyleIdx="4" presStyleCnt="5" custScaleY="84701" custLinFactY="11103" custLinFactNeighborY="100000">
        <dgm:presLayoutVars>
          <dgm:chMax val="0"/>
          <dgm:bulletEnabled val="1"/>
        </dgm:presLayoutVars>
      </dgm:prSet>
      <dgm:spPr/>
    </dgm:pt>
  </dgm:ptLst>
  <dgm:cxnLst>
    <dgm:cxn modelId="{F96CA4D0-C1C7-45BD-A0B6-5034B85E91F2}" type="presOf" srcId="{2E1CE258-4305-4C6F-8A0D-31A053F3CAF0}" destId="{96659277-DA32-49A7-A001-DD113B10955A}" srcOrd="0" destOrd="0" presId="urn:microsoft.com/office/officeart/2005/8/layout/vList2"/>
    <dgm:cxn modelId="{0CCDBF85-F922-4349-9913-469FBF8DD5E1}" type="presOf" srcId="{46610360-FF72-43C3-B897-C32BE74A0829}" destId="{1F1A339B-67E5-4199-940B-C2E7E4A027B3}" srcOrd="0" destOrd="0" presId="urn:microsoft.com/office/officeart/2005/8/layout/vList2"/>
    <dgm:cxn modelId="{279DA09F-CF83-4ED3-9CC7-3B224F8BF285}" type="presOf" srcId="{67BDA040-355A-4B54-9FD6-B4A977274765}" destId="{6C8E2BC3-95FB-41F0-B2F1-F5AFC3C0BF05}" srcOrd="0" destOrd="0" presId="urn:microsoft.com/office/officeart/2005/8/layout/vList2"/>
    <dgm:cxn modelId="{90DD93D7-ACB4-4C7C-A933-E2FFDE4DD0A0}" type="presOf" srcId="{8982B4A6-4A2C-464C-9A3F-F43D99B893D7}" destId="{36AF3ED1-96E6-4032-84A7-F070182B74FE}" srcOrd="0" destOrd="0" presId="urn:microsoft.com/office/officeart/2005/8/layout/vList2"/>
    <dgm:cxn modelId="{61E1958C-D3D2-419A-A389-FF2A1911C9C4}" srcId="{46610360-FF72-43C3-B897-C32BE74A0829}" destId="{76A359B4-B27F-4AD0-8366-8B8064CAE8BD}" srcOrd="4" destOrd="0" parTransId="{F98913FF-D9EB-48D7-816B-C0BA804E0B51}" sibTransId="{58259B77-E95A-47B0-85A7-EE9F65D8785D}"/>
    <dgm:cxn modelId="{32119E22-9A60-4AC4-87A3-A1D39DBAD736}" type="presOf" srcId="{76A359B4-B27F-4AD0-8366-8B8064CAE8BD}" destId="{5BA2440D-F6D8-4D71-977C-0F898A095225}" srcOrd="0" destOrd="0" presId="urn:microsoft.com/office/officeart/2005/8/layout/vList2"/>
    <dgm:cxn modelId="{E0D77465-62F5-4CCB-90D2-43BE4001FEC0}" srcId="{46610360-FF72-43C3-B897-C32BE74A0829}" destId="{67BDA040-355A-4B54-9FD6-B4A977274765}" srcOrd="3" destOrd="0" parTransId="{3CA97715-ECB5-47C1-AEC6-46613B0D701A}" sibTransId="{D1548C96-A57F-4E1E-B60B-8577F082795F}"/>
    <dgm:cxn modelId="{CA36C91A-5116-49A6-9EE5-0C644CA8E58E}" srcId="{46610360-FF72-43C3-B897-C32BE74A0829}" destId="{2E1CE258-4305-4C6F-8A0D-31A053F3CAF0}" srcOrd="1" destOrd="0" parTransId="{4288696D-157E-49FA-9BAE-6F5D03E141C1}" sibTransId="{D57E30C9-FCEB-45A8-966B-D4D03009255E}"/>
    <dgm:cxn modelId="{82C7A902-3DE2-4F10-8607-552A71334D0A}" srcId="{46610360-FF72-43C3-B897-C32BE74A0829}" destId="{1720AC23-EDC7-4F94-BE48-C2C8840E443B}" srcOrd="2" destOrd="0" parTransId="{E8700BC1-BCC7-4B7D-8FD5-86E6BBA530EC}" sibTransId="{E53385D6-1EAB-49BF-8DAF-76FF0E2679F9}"/>
    <dgm:cxn modelId="{EA12144C-F843-4941-82CD-E44D7DACAF6C}" srcId="{46610360-FF72-43C3-B897-C32BE74A0829}" destId="{8982B4A6-4A2C-464C-9A3F-F43D99B893D7}" srcOrd="0" destOrd="0" parTransId="{FC6E9079-948A-4866-976B-439F1F8F7C65}" sibTransId="{9EF42EE5-830B-4E67-AD47-AABD2BC1CDA7}"/>
    <dgm:cxn modelId="{AB72B390-BF5E-4C99-A44B-D0CD31064EA6}" type="presOf" srcId="{1720AC23-EDC7-4F94-BE48-C2C8840E443B}" destId="{ED7FFEF9-8FBA-419A-8EE6-4B280C767505}" srcOrd="0" destOrd="0" presId="urn:microsoft.com/office/officeart/2005/8/layout/vList2"/>
    <dgm:cxn modelId="{FD6E7FFF-CB83-4719-861F-C2A640B57539}" type="presParOf" srcId="{1F1A339B-67E5-4199-940B-C2E7E4A027B3}" destId="{36AF3ED1-96E6-4032-84A7-F070182B74FE}" srcOrd="0" destOrd="0" presId="urn:microsoft.com/office/officeart/2005/8/layout/vList2"/>
    <dgm:cxn modelId="{34144428-9085-4235-B80D-B4FC9BC4ADA9}" type="presParOf" srcId="{1F1A339B-67E5-4199-940B-C2E7E4A027B3}" destId="{727EE32F-018E-4C1A-B03D-F722282A3475}" srcOrd="1" destOrd="0" presId="urn:microsoft.com/office/officeart/2005/8/layout/vList2"/>
    <dgm:cxn modelId="{C849A78E-E315-4138-9345-068F061433D5}" type="presParOf" srcId="{1F1A339B-67E5-4199-940B-C2E7E4A027B3}" destId="{96659277-DA32-49A7-A001-DD113B10955A}" srcOrd="2" destOrd="0" presId="urn:microsoft.com/office/officeart/2005/8/layout/vList2"/>
    <dgm:cxn modelId="{A69E7A93-4568-4DF3-B594-059B07A2EA6F}" type="presParOf" srcId="{1F1A339B-67E5-4199-940B-C2E7E4A027B3}" destId="{0535D674-034B-4830-B98D-3045FCBFD065}" srcOrd="3" destOrd="0" presId="urn:microsoft.com/office/officeart/2005/8/layout/vList2"/>
    <dgm:cxn modelId="{FB8F2633-E659-4844-8817-EF52931F7FE6}" type="presParOf" srcId="{1F1A339B-67E5-4199-940B-C2E7E4A027B3}" destId="{ED7FFEF9-8FBA-419A-8EE6-4B280C767505}" srcOrd="4" destOrd="0" presId="urn:microsoft.com/office/officeart/2005/8/layout/vList2"/>
    <dgm:cxn modelId="{0CE2E418-FEE7-4023-91AA-A8ED7D3F0F8A}" type="presParOf" srcId="{1F1A339B-67E5-4199-940B-C2E7E4A027B3}" destId="{017BCD66-8814-4006-8321-0E1BE02DAC8B}" srcOrd="5" destOrd="0" presId="urn:microsoft.com/office/officeart/2005/8/layout/vList2"/>
    <dgm:cxn modelId="{FDC428FD-0C11-4970-BA73-D2230A77B34D}" type="presParOf" srcId="{1F1A339B-67E5-4199-940B-C2E7E4A027B3}" destId="{6C8E2BC3-95FB-41F0-B2F1-F5AFC3C0BF05}" srcOrd="6" destOrd="0" presId="urn:microsoft.com/office/officeart/2005/8/layout/vList2"/>
    <dgm:cxn modelId="{6A24E4BA-FEDF-4792-9782-6271D1AD9C06}" type="presParOf" srcId="{1F1A339B-67E5-4199-940B-C2E7E4A027B3}" destId="{0BBA17A5-2875-4547-895F-C2F2A6130919}" srcOrd="7" destOrd="0" presId="urn:microsoft.com/office/officeart/2005/8/layout/vList2"/>
    <dgm:cxn modelId="{3AECFA88-E8A6-40FA-A7B5-DEB634F1614E}" type="presParOf" srcId="{1F1A339B-67E5-4199-940B-C2E7E4A027B3}" destId="{5BA2440D-F6D8-4D71-977C-0F898A095225}" srcOrd="8"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A71D34A3-BFD2-4C59-B4A0-DF74EAC0CDF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A3547A94-0844-43E4-9713-01CA12600565}">
      <dgm:prSet/>
      <dgm:spPr>
        <a:solidFill>
          <a:schemeClr val="accent2">
            <a:lumMod val="20000"/>
            <a:lumOff val="80000"/>
          </a:schemeClr>
        </a:solidFill>
        <a:ln>
          <a:solidFill>
            <a:schemeClr val="accent1"/>
          </a:solidFill>
        </a:ln>
      </dgm:spPr>
      <dgm:t>
        <a:bodyPr/>
        <a:lstStyle/>
        <a:p>
          <a:pPr rtl="0"/>
          <a:r>
            <a:rPr lang="en-US" b="1" dirty="0" smtClean="0">
              <a:solidFill>
                <a:schemeClr val="tx1"/>
              </a:solidFill>
            </a:rPr>
            <a:t>Age at puberty</a:t>
          </a:r>
          <a:endParaRPr lang="en-US" dirty="0">
            <a:solidFill>
              <a:schemeClr val="tx1"/>
            </a:solidFill>
          </a:endParaRPr>
        </a:p>
      </dgm:t>
    </dgm:pt>
    <dgm:pt modelId="{8A69671F-662B-4B38-8037-D87D5BBFE1CA}" type="parTrans" cxnId="{5D04D773-7C30-4E6E-8D54-BD34E94D799B}">
      <dgm:prSet/>
      <dgm:spPr/>
      <dgm:t>
        <a:bodyPr/>
        <a:lstStyle/>
        <a:p>
          <a:endParaRPr lang="en-US"/>
        </a:p>
      </dgm:t>
    </dgm:pt>
    <dgm:pt modelId="{1256D61C-B0C3-44CD-846C-0944EC9D9416}" type="sibTrans" cxnId="{5D04D773-7C30-4E6E-8D54-BD34E94D799B}">
      <dgm:prSet/>
      <dgm:spPr/>
      <dgm:t>
        <a:bodyPr/>
        <a:lstStyle/>
        <a:p>
          <a:endParaRPr lang="en-US"/>
        </a:p>
      </dgm:t>
    </dgm:pt>
    <dgm:pt modelId="{F981B57B-A25F-42CD-B808-74AE8606E121}">
      <dgm:prSet/>
      <dgm:spPr/>
      <dgm:t>
        <a:bodyPr/>
        <a:lstStyle/>
        <a:p>
          <a:pPr rtl="0"/>
          <a:r>
            <a:rPr lang="en-US" dirty="0" smtClean="0">
              <a:solidFill>
                <a:schemeClr val="tx1"/>
              </a:solidFill>
            </a:rPr>
            <a:t>Rabbits – 3-4 months</a:t>
          </a:r>
          <a:endParaRPr lang="en-US" dirty="0">
            <a:solidFill>
              <a:schemeClr val="tx1"/>
            </a:solidFill>
          </a:endParaRPr>
        </a:p>
      </dgm:t>
    </dgm:pt>
    <dgm:pt modelId="{A6E29A2B-172F-4709-991D-151E4C9A7071}" type="parTrans" cxnId="{2F6CE61F-14F5-4B95-A3BB-FC95746C4A64}">
      <dgm:prSet/>
      <dgm:spPr/>
      <dgm:t>
        <a:bodyPr/>
        <a:lstStyle/>
        <a:p>
          <a:endParaRPr lang="en-US"/>
        </a:p>
      </dgm:t>
    </dgm:pt>
    <dgm:pt modelId="{EE27787B-7917-4E6A-A8D3-66BAF8F272E4}" type="sibTrans" cxnId="{2F6CE61F-14F5-4B95-A3BB-FC95746C4A64}">
      <dgm:prSet/>
      <dgm:spPr/>
      <dgm:t>
        <a:bodyPr/>
        <a:lstStyle/>
        <a:p>
          <a:endParaRPr lang="en-US"/>
        </a:p>
      </dgm:t>
    </dgm:pt>
    <dgm:pt modelId="{9BACEE5E-67F5-47E0-8707-D9B47EC8E7A7}">
      <dgm:prSet/>
      <dgm:spPr/>
      <dgm:t>
        <a:bodyPr/>
        <a:lstStyle/>
        <a:p>
          <a:pPr rtl="0"/>
          <a:r>
            <a:rPr lang="en-US" dirty="0" smtClean="0">
              <a:solidFill>
                <a:schemeClr val="tx1"/>
              </a:solidFill>
            </a:rPr>
            <a:t>Sheep, Goat and Swine – 6-7 months</a:t>
          </a:r>
          <a:endParaRPr lang="en-US" dirty="0">
            <a:solidFill>
              <a:schemeClr val="tx1"/>
            </a:solidFill>
          </a:endParaRPr>
        </a:p>
      </dgm:t>
    </dgm:pt>
    <dgm:pt modelId="{CE60AB52-62CD-465B-A8D0-13D733AFEEBB}" type="parTrans" cxnId="{1D7EF8FF-3CC6-47D2-AF5D-20FD41C5A9FC}">
      <dgm:prSet/>
      <dgm:spPr/>
      <dgm:t>
        <a:bodyPr/>
        <a:lstStyle/>
        <a:p>
          <a:endParaRPr lang="en-US"/>
        </a:p>
      </dgm:t>
    </dgm:pt>
    <dgm:pt modelId="{8ABC087C-12F6-4C0D-8695-EA07363650D4}" type="sibTrans" cxnId="{1D7EF8FF-3CC6-47D2-AF5D-20FD41C5A9FC}">
      <dgm:prSet/>
      <dgm:spPr/>
      <dgm:t>
        <a:bodyPr/>
        <a:lstStyle/>
        <a:p>
          <a:endParaRPr lang="en-US"/>
        </a:p>
      </dgm:t>
    </dgm:pt>
    <dgm:pt modelId="{34008A87-4738-4C49-8660-1AF58386C74A}">
      <dgm:prSet/>
      <dgm:spPr/>
      <dgm:t>
        <a:bodyPr/>
        <a:lstStyle/>
        <a:p>
          <a:pPr rtl="0"/>
          <a:r>
            <a:rPr lang="en-US" dirty="0" smtClean="0">
              <a:solidFill>
                <a:schemeClr val="tx1"/>
              </a:solidFill>
            </a:rPr>
            <a:t>Cattle – 12 months</a:t>
          </a:r>
          <a:endParaRPr lang="en-US" dirty="0">
            <a:solidFill>
              <a:schemeClr val="tx1"/>
            </a:solidFill>
          </a:endParaRPr>
        </a:p>
      </dgm:t>
    </dgm:pt>
    <dgm:pt modelId="{34A2773D-6CA1-4E05-A0F2-AEA76EDEC1B2}" type="parTrans" cxnId="{C5E2180D-9774-447C-AED5-6BEE5DD56511}">
      <dgm:prSet/>
      <dgm:spPr/>
      <dgm:t>
        <a:bodyPr/>
        <a:lstStyle/>
        <a:p>
          <a:endParaRPr lang="en-US"/>
        </a:p>
      </dgm:t>
    </dgm:pt>
    <dgm:pt modelId="{6700D0EB-3933-4626-933D-C90C749AE307}" type="sibTrans" cxnId="{C5E2180D-9774-447C-AED5-6BEE5DD56511}">
      <dgm:prSet/>
      <dgm:spPr/>
      <dgm:t>
        <a:bodyPr/>
        <a:lstStyle/>
        <a:p>
          <a:endParaRPr lang="en-US"/>
        </a:p>
      </dgm:t>
    </dgm:pt>
    <dgm:pt modelId="{AD3304F8-2C37-4F7E-BF18-AF1EB4D6FB68}">
      <dgm:prSet/>
      <dgm:spPr/>
      <dgm:t>
        <a:bodyPr/>
        <a:lstStyle/>
        <a:p>
          <a:pPr rtl="0"/>
          <a:r>
            <a:rPr lang="en-US" dirty="0" smtClean="0">
              <a:solidFill>
                <a:schemeClr val="tx1"/>
              </a:solidFill>
            </a:rPr>
            <a:t>Horses – 15-18 months</a:t>
          </a:r>
          <a:endParaRPr lang="en-US" dirty="0">
            <a:solidFill>
              <a:schemeClr val="tx1"/>
            </a:solidFill>
          </a:endParaRPr>
        </a:p>
      </dgm:t>
    </dgm:pt>
    <dgm:pt modelId="{FE370CCB-6E16-4541-BED4-F468E0D0AEA9}" type="parTrans" cxnId="{7EC4F91A-C925-4A49-96A8-D92CEFEB8DF8}">
      <dgm:prSet/>
      <dgm:spPr/>
      <dgm:t>
        <a:bodyPr/>
        <a:lstStyle/>
        <a:p>
          <a:endParaRPr lang="en-US"/>
        </a:p>
      </dgm:t>
    </dgm:pt>
    <dgm:pt modelId="{322E69A2-5302-48C9-9DA8-02DFB84F49C5}" type="sibTrans" cxnId="{7EC4F91A-C925-4A49-96A8-D92CEFEB8DF8}">
      <dgm:prSet/>
      <dgm:spPr/>
      <dgm:t>
        <a:bodyPr/>
        <a:lstStyle/>
        <a:p>
          <a:endParaRPr lang="en-US"/>
        </a:p>
      </dgm:t>
    </dgm:pt>
    <dgm:pt modelId="{55E486BE-8112-465D-A88C-254DE2500A02}" type="pres">
      <dgm:prSet presAssocID="{A71D34A3-BFD2-4C59-B4A0-DF74EAC0CDFA}" presName="Name0" presStyleCnt="0">
        <dgm:presLayoutVars>
          <dgm:chPref val="3"/>
          <dgm:dir/>
          <dgm:animLvl val="lvl"/>
          <dgm:resizeHandles/>
        </dgm:presLayoutVars>
      </dgm:prSet>
      <dgm:spPr/>
    </dgm:pt>
    <dgm:pt modelId="{5353345D-F5E7-41D6-B8A9-EC037355D011}" type="pres">
      <dgm:prSet presAssocID="{A3547A94-0844-43E4-9713-01CA12600565}" presName="horFlow" presStyleCnt="0"/>
      <dgm:spPr/>
    </dgm:pt>
    <dgm:pt modelId="{C0BCF09E-8B96-47B9-824D-717CA6B54858}" type="pres">
      <dgm:prSet presAssocID="{A3547A94-0844-43E4-9713-01CA12600565}" presName="bigChev" presStyleLbl="node1" presStyleIdx="0" presStyleCnt="5" custScaleX="380695" custScaleY="145703" custLinFactNeighborX="3190" custLinFactNeighborY="-47862"/>
      <dgm:spPr/>
    </dgm:pt>
    <dgm:pt modelId="{FE1F7DAB-3C17-4D2B-B614-E7B899F42088}" type="pres">
      <dgm:prSet presAssocID="{A3547A94-0844-43E4-9713-01CA12600565}" presName="vSp" presStyleCnt="0"/>
      <dgm:spPr/>
    </dgm:pt>
    <dgm:pt modelId="{30250AC0-2EC8-4217-ABDE-C88F4C016235}" type="pres">
      <dgm:prSet presAssocID="{F981B57B-A25F-42CD-B808-74AE8606E121}" presName="horFlow" presStyleCnt="0"/>
      <dgm:spPr/>
    </dgm:pt>
    <dgm:pt modelId="{3DD78253-0A7C-42DA-A715-9E370AC6CD33}" type="pres">
      <dgm:prSet presAssocID="{F981B57B-A25F-42CD-B808-74AE8606E121}" presName="bigChev" presStyleLbl="node1" presStyleIdx="1" presStyleCnt="5" custScaleX="256343" custLinFactX="69160" custLinFactNeighborX="100000" custLinFactNeighborY="-31001"/>
      <dgm:spPr/>
    </dgm:pt>
    <dgm:pt modelId="{3480E81D-B2EE-4DA9-BA4C-EB65CCD2E93E}" type="pres">
      <dgm:prSet presAssocID="{F981B57B-A25F-42CD-B808-74AE8606E121}" presName="vSp" presStyleCnt="0"/>
      <dgm:spPr/>
    </dgm:pt>
    <dgm:pt modelId="{AA7623B1-F1BC-4500-AC62-29EF748F8ADA}" type="pres">
      <dgm:prSet presAssocID="{9BACEE5E-67F5-47E0-8707-D9B47EC8E7A7}" presName="horFlow" presStyleCnt="0"/>
      <dgm:spPr/>
    </dgm:pt>
    <dgm:pt modelId="{C852F3FC-8E79-4AD3-A56D-7293C356A190}" type="pres">
      <dgm:prSet presAssocID="{9BACEE5E-67F5-47E0-8707-D9B47EC8E7A7}" presName="bigChev" presStyleLbl="node1" presStyleIdx="2" presStyleCnt="5" custScaleX="256343" custLinFactX="69160" custLinFactNeighborX="100000" custLinFactNeighborY="-3750"/>
      <dgm:spPr/>
    </dgm:pt>
    <dgm:pt modelId="{C81D42E7-97AE-47AE-B7D2-88B274DACBD4}" type="pres">
      <dgm:prSet presAssocID="{9BACEE5E-67F5-47E0-8707-D9B47EC8E7A7}" presName="vSp" presStyleCnt="0"/>
      <dgm:spPr/>
    </dgm:pt>
    <dgm:pt modelId="{801DFEB0-C7D5-40F7-8273-602FF39D5D10}" type="pres">
      <dgm:prSet presAssocID="{34008A87-4738-4C49-8660-1AF58386C74A}" presName="horFlow" presStyleCnt="0"/>
      <dgm:spPr/>
    </dgm:pt>
    <dgm:pt modelId="{47A1443C-FA77-442C-BCE2-CCE4C642DD0A}" type="pres">
      <dgm:prSet presAssocID="{34008A87-4738-4C49-8660-1AF58386C74A}" presName="bigChev" presStyleLbl="node1" presStyleIdx="3" presStyleCnt="5" custScaleX="256343" custLinFactX="72691" custLinFactNeighborX="100000" custLinFactNeighborY="23501"/>
      <dgm:spPr/>
    </dgm:pt>
    <dgm:pt modelId="{4066B515-437C-47B3-B3D6-F7B389D2D8E6}" type="pres">
      <dgm:prSet presAssocID="{34008A87-4738-4C49-8660-1AF58386C74A}" presName="vSp" presStyleCnt="0"/>
      <dgm:spPr/>
    </dgm:pt>
    <dgm:pt modelId="{DF25B2BF-D0D8-4734-8519-050B9E135084}" type="pres">
      <dgm:prSet presAssocID="{AD3304F8-2C37-4F7E-BF18-AF1EB4D6FB68}" presName="horFlow" presStyleCnt="0"/>
      <dgm:spPr/>
    </dgm:pt>
    <dgm:pt modelId="{764871BE-FB3D-4A3A-96B2-B899BAC444A4}" type="pres">
      <dgm:prSet presAssocID="{AD3304F8-2C37-4F7E-BF18-AF1EB4D6FB68}" presName="bigChev" presStyleLbl="node1" presStyleIdx="4" presStyleCnt="5" custScaleX="256343" custLinFactX="72691" custLinFactNeighborX="100000" custLinFactNeighborY="41924"/>
      <dgm:spPr/>
    </dgm:pt>
  </dgm:ptLst>
  <dgm:cxnLst>
    <dgm:cxn modelId="{B2FE0738-B9DB-4ABA-AF5A-15E5D40FF7FD}" type="presOf" srcId="{A71D34A3-BFD2-4C59-B4A0-DF74EAC0CDFA}" destId="{55E486BE-8112-465D-A88C-254DE2500A02}" srcOrd="0" destOrd="0" presId="urn:microsoft.com/office/officeart/2005/8/layout/lProcess3"/>
    <dgm:cxn modelId="{3E56EAA7-B1B9-4CDB-8CAD-A69D28FD0E9D}" type="presOf" srcId="{F981B57B-A25F-42CD-B808-74AE8606E121}" destId="{3DD78253-0A7C-42DA-A715-9E370AC6CD33}" srcOrd="0" destOrd="0" presId="urn:microsoft.com/office/officeart/2005/8/layout/lProcess3"/>
    <dgm:cxn modelId="{C4C97CD8-29AA-4537-8F71-6E505E569B59}" type="presOf" srcId="{34008A87-4738-4C49-8660-1AF58386C74A}" destId="{47A1443C-FA77-442C-BCE2-CCE4C642DD0A}" srcOrd="0" destOrd="0" presId="urn:microsoft.com/office/officeart/2005/8/layout/lProcess3"/>
    <dgm:cxn modelId="{C5E2180D-9774-447C-AED5-6BEE5DD56511}" srcId="{A71D34A3-BFD2-4C59-B4A0-DF74EAC0CDFA}" destId="{34008A87-4738-4C49-8660-1AF58386C74A}" srcOrd="3" destOrd="0" parTransId="{34A2773D-6CA1-4E05-A0F2-AEA76EDEC1B2}" sibTransId="{6700D0EB-3933-4626-933D-C90C749AE307}"/>
    <dgm:cxn modelId="{5D04D773-7C30-4E6E-8D54-BD34E94D799B}" srcId="{A71D34A3-BFD2-4C59-B4A0-DF74EAC0CDFA}" destId="{A3547A94-0844-43E4-9713-01CA12600565}" srcOrd="0" destOrd="0" parTransId="{8A69671F-662B-4B38-8037-D87D5BBFE1CA}" sibTransId="{1256D61C-B0C3-44CD-846C-0944EC9D9416}"/>
    <dgm:cxn modelId="{1D7EF8FF-3CC6-47D2-AF5D-20FD41C5A9FC}" srcId="{A71D34A3-BFD2-4C59-B4A0-DF74EAC0CDFA}" destId="{9BACEE5E-67F5-47E0-8707-D9B47EC8E7A7}" srcOrd="2" destOrd="0" parTransId="{CE60AB52-62CD-465B-A8D0-13D733AFEEBB}" sibTransId="{8ABC087C-12F6-4C0D-8695-EA07363650D4}"/>
    <dgm:cxn modelId="{773CD8CB-F02E-4FCF-B3A1-B466EC9E203B}" type="presOf" srcId="{9BACEE5E-67F5-47E0-8707-D9B47EC8E7A7}" destId="{C852F3FC-8E79-4AD3-A56D-7293C356A190}" srcOrd="0" destOrd="0" presId="urn:microsoft.com/office/officeart/2005/8/layout/lProcess3"/>
    <dgm:cxn modelId="{27AEF089-E9A5-406B-A18B-166855B16E30}" type="presOf" srcId="{AD3304F8-2C37-4F7E-BF18-AF1EB4D6FB68}" destId="{764871BE-FB3D-4A3A-96B2-B899BAC444A4}" srcOrd="0" destOrd="0" presId="urn:microsoft.com/office/officeart/2005/8/layout/lProcess3"/>
    <dgm:cxn modelId="{7EC4F91A-C925-4A49-96A8-D92CEFEB8DF8}" srcId="{A71D34A3-BFD2-4C59-B4A0-DF74EAC0CDFA}" destId="{AD3304F8-2C37-4F7E-BF18-AF1EB4D6FB68}" srcOrd="4" destOrd="0" parTransId="{FE370CCB-6E16-4541-BED4-F468E0D0AEA9}" sibTransId="{322E69A2-5302-48C9-9DA8-02DFB84F49C5}"/>
    <dgm:cxn modelId="{2F6CE61F-14F5-4B95-A3BB-FC95746C4A64}" srcId="{A71D34A3-BFD2-4C59-B4A0-DF74EAC0CDFA}" destId="{F981B57B-A25F-42CD-B808-74AE8606E121}" srcOrd="1" destOrd="0" parTransId="{A6E29A2B-172F-4709-991D-151E4C9A7071}" sibTransId="{EE27787B-7917-4E6A-A8D3-66BAF8F272E4}"/>
    <dgm:cxn modelId="{3A8E191D-9A2E-4CEC-9CA1-41242A10DFF1}" type="presOf" srcId="{A3547A94-0844-43E4-9713-01CA12600565}" destId="{C0BCF09E-8B96-47B9-824D-717CA6B54858}" srcOrd="0" destOrd="0" presId="urn:microsoft.com/office/officeart/2005/8/layout/lProcess3"/>
    <dgm:cxn modelId="{CA01874F-E629-44CF-A570-040AC4427309}" type="presParOf" srcId="{55E486BE-8112-465D-A88C-254DE2500A02}" destId="{5353345D-F5E7-41D6-B8A9-EC037355D011}" srcOrd="0" destOrd="0" presId="urn:microsoft.com/office/officeart/2005/8/layout/lProcess3"/>
    <dgm:cxn modelId="{15AE6F55-C1EC-4BAB-800F-ACB0328321B6}" type="presParOf" srcId="{5353345D-F5E7-41D6-B8A9-EC037355D011}" destId="{C0BCF09E-8B96-47B9-824D-717CA6B54858}" srcOrd="0" destOrd="0" presId="urn:microsoft.com/office/officeart/2005/8/layout/lProcess3"/>
    <dgm:cxn modelId="{844957CC-BE9F-4CB6-91FD-AD43821657DB}" type="presParOf" srcId="{55E486BE-8112-465D-A88C-254DE2500A02}" destId="{FE1F7DAB-3C17-4D2B-B614-E7B899F42088}" srcOrd="1" destOrd="0" presId="urn:microsoft.com/office/officeart/2005/8/layout/lProcess3"/>
    <dgm:cxn modelId="{9631EB1E-4ECC-4844-9FC3-C82BCC75B897}" type="presParOf" srcId="{55E486BE-8112-465D-A88C-254DE2500A02}" destId="{30250AC0-2EC8-4217-ABDE-C88F4C016235}" srcOrd="2" destOrd="0" presId="urn:microsoft.com/office/officeart/2005/8/layout/lProcess3"/>
    <dgm:cxn modelId="{52B84C15-0DA0-441E-BEF5-F12A94A90EFE}" type="presParOf" srcId="{30250AC0-2EC8-4217-ABDE-C88F4C016235}" destId="{3DD78253-0A7C-42DA-A715-9E370AC6CD33}" srcOrd="0" destOrd="0" presId="urn:microsoft.com/office/officeart/2005/8/layout/lProcess3"/>
    <dgm:cxn modelId="{E7713921-4262-474F-9211-941225E6B51A}" type="presParOf" srcId="{55E486BE-8112-465D-A88C-254DE2500A02}" destId="{3480E81D-B2EE-4DA9-BA4C-EB65CCD2E93E}" srcOrd="3" destOrd="0" presId="urn:microsoft.com/office/officeart/2005/8/layout/lProcess3"/>
    <dgm:cxn modelId="{00CB10E3-D056-4EA8-A408-05C10B516656}" type="presParOf" srcId="{55E486BE-8112-465D-A88C-254DE2500A02}" destId="{AA7623B1-F1BC-4500-AC62-29EF748F8ADA}" srcOrd="4" destOrd="0" presId="urn:microsoft.com/office/officeart/2005/8/layout/lProcess3"/>
    <dgm:cxn modelId="{D5184BF4-AD8B-44DD-992B-42798A7A5C8C}" type="presParOf" srcId="{AA7623B1-F1BC-4500-AC62-29EF748F8ADA}" destId="{C852F3FC-8E79-4AD3-A56D-7293C356A190}" srcOrd="0" destOrd="0" presId="urn:microsoft.com/office/officeart/2005/8/layout/lProcess3"/>
    <dgm:cxn modelId="{CFEB7443-97EC-43DA-9909-F70672443467}" type="presParOf" srcId="{55E486BE-8112-465D-A88C-254DE2500A02}" destId="{C81D42E7-97AE-47AE-B7D2-88B274DACBD4}" srcOrd="5" destOrd="0" presId="urn:microsoft.com/office/officeart/2005/8/layout/lProcess3"/>
    <dgm:cxn modelId="{2566FD43-3D5B-4588-B2D5-3004717BEF21}" type="presParOf" srcId="{55E486BE-8112-465D-A88C-254DE2500A02}" destId="{801DFEB0-C7D5-40F7-8273-602FF39D5D10}" srcOrd="6" destOrd="0" presId="urn:microsoft.com/office/officeart/2005/8/layout/lProcess3"/>
    <dgm:cxn modelId="{CD698F07-3DED-4B5A-B233-416763EE5325}" type="presParOf" srcId="{801DFEB0-C7D5-40F7-8273-602FF39D5D10}" destId="{47A1443C-FA77-442C-BCE2-CCE4C642DD0A}" srcOrd="0" destOrd="0" presId="urn:microsoft.com/office/officeart/2005/8/layout/lProcess3"/>
    <dgm:cxn modelId="{A633C563-594F-4517-BFA1-1B040139724F}" type="presParOf" srcId="{55E486BE-8112-465D-A88C-254DE2500A02}" destId="{4066B515-437C-47B3-B3D6-F7B389D2D8E6}" srcOrd="7" destOrd="0" presId="urn:microsoft.com/office/officeart/2005/8/layout/lProcess3"/>
    <dgm:cxn modelId="{2DBCAB6C-F274-4970-9FC1-17E6EA27A54B}" type="presParOf" srcId="{55E486BE-8112-465D-A88C-254DE2500A02}" destId="{DF25B2BF-D0D8-4734-8519-050B9E135084}" srcOrd="8" destOrd="0" presId="urn:microsoft.com/office/officeart/2005/8/layout/lProcess3"/>
    <dgm:cxn modelId="{BBE211C5-7638-4E2F-8747-3840B737CBBD}" type="presParOf" srcId="{DF25B2BF-D0D8-4734-8519-050B9E135084}" destId="{764871BE-FB3D-4A3A-96B2-B899BAC444A4}" srcOrd="0" destOrd="0" presId="urn:microsoft.com/office/officeart/2005/8/layout/lProcess3"/>
  </dgm:cxnLst>
  <dgm:bg/>
  <dgm:whole/>
</dgm:dataModel>
</file>

<file path=ppt/diagrams/data4.xml><?xml version="1.0" encoding="utf-8"?>
<dgm:dataModel xmlns:dgm="http://schemas.openxmlformats.org/drawingml/2006/diagram" xmlns:a="http://schemas.openxmlformats.org/drawingml/2006/main">
  <dgm:ptLst>
    <dgm:pt modelId="{F6E2CC2A-628D-49B9-9BA6-20CA8D22DD58}"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73BC793F-CC97-495F-90F2-D31985DBB877}">
      <dgm:prSet/>
      <dgm:spPr/>
      <dgm:t>
        <a:bodyPr/>
        <a:lstStyle/>
        <a:p>
          <a:pPr rtl="0"/>
          <a:r>
            <a:rPr lang="en-US" dirty="0" smtClean="0"/>
            <a:t>Early conception</a:t>
          </a:r>
          <a:endParaRPr lang="en-US" dirty="0"/>
        </a:p>
      </dgm:t>
    </dgm:pt>
    <dgm:pt modelId="{AFDCD873-1443-45DB-A828-ECAD2F0AB7E8}" type="parTrans" cxnId="{94CC29EC-6A6C-4B75-BBF6-0156684A710C}">
      <dgm:prSet/>
      <dgm:spPr/>
      <dgm:t>
        <a:bodyPr/>
        <a:lstStyle/>
        <a:p>
          <a:endParaRPr lang="en-US"/>
        </a:p>
      </dgm:t>
    </dgm:pt>
    <dgm:pt modelId="{13AF0EC0-1ED7-4F4B-AF72-2ED59EF3C60C}" type="sibTrans" cxnId="{94CC29EC-6A6C-4B75-BBF6-0156684A710C}">
      <dgm:prSet/>
      <dgm:spPr/>
      <dgm:t>
        <a:bodyPr/>
        <a:lstStyle/>
        <a:p>
          <a:endParaRPr lang="en-US"/>
        </a:p>
      </dgm:t>
    </dgm:pt>
    <dgm:pt modelId="{62B919DE-F47C-4ADA-B64D-444F625E7420}">
      <dgm:prSet/>
      <dgm:spPr/>
      <dgm:t>
        <a:bodyPr/>
        <a:lstStyle/>
        <a:p>
          <a:pPr rtl="0"/>
          <a:r>
            <a:rPr lang="en-US" dirty="0" smtClean="0"/>
            <a:t>Early lactation/production</a:t>
          </a:r>
          <a:endParaRPr lang="en-US" dirty="0"/>
        </a:p>
      </dgm:t>
    </dgm:pt>
    <dgm:pt modelId="{6AF70FA8-69D5-4920-9639-80A59A2538C4}" type="parTrans" cxnId="{835A88F8-0603-4657-B38D-AEE4FDCC71DE}">
      <dgm:prSet/>
      <dgm:spPr/>
      <dgm:t>
        <a:bodyPr/>
        <a:lstStyle/>
        <a:p>
          <a:endParaRPr lang="en-US"/>
        </a:p>
      </dgm:t>
    </dgm:pt>
    <dgm:pt modelId="{8B999352-BCE5-467A-A21C-595B490F142E}" type="sibTrans" cxnId="{835A88F8-0603-4657-B38D-AEE4FDCC71DE}">
      <dgm:prSet/>
      <dgm:spPr/>
      <dgm:t>
        <a:bodyPr/>
        <a:lstStyle/>
        <a:p>
          <a:endParaRPr lang="en-US"/>
        </a:p>
      </dgm:t>
    </dgm:pt>
    <dgm:pt modelId="{EE147921-0747-42FF-8D5A-245697D8C7B0}">
      <dgm:prSet/>
      <dgm:spPr/>
      <dgm:t>
        <a:bodyPr/>
        <a:lstStyle/>
        <a:p>
          <a:pPr rtl="0"/>
          <a:r>
            <a:rPr lang="en-US" dirty="0" smtClean="0"/>
            <a:t>Increased lifetime reproductive rate</a:t>
          </a:r>
          <a:endParaRPr lang="en-US" dirty="0"/>
        </a:p>
      </dgm:t>
    </dgm:pt>
    <dgm:pt modelId="{6B00370E-C85D-4377-BC47-EB48C1070B33}" type="parTrans" cxnId="{F267AB61-1778-4053-99EA-499DC5D5D625}">
      <dgm:prSet/>
      <dgm:spPr/>
      <dgm:t>
        <a:bodyPr/>
        <a:lstStyle/>
        <a:p>
          <a:endParaRPr lang="en-US"/>
        </a:p>
      </dgm:t>
    </dgm:pt>
    <dgm:pt modelId="{23FF153C-D5D6-42DD-B8B5-2F0C604219A3}" type="sibTrans" cxnId="{F267AB61-1778-4053-99EA-499DC5D5D625}">
      <dgm:prSet/>
      <dgm:spPr/>
      <dgm:t>
        <a:bodyPr/>
        <a:lstStyle/>
        <a:p>
          <a:endParaRPr lang="en-US"/>
        </a:p>
      </dgm:t>
    </dgm:pt>
    <dgm:pt modelId="{2377DC75-4985-44AB-9001-6BA9B0B5B1FD}" type="pres">
      <dgm:prSet presAssocID="{F6E2CC2A-628D-49B9-9BA6-20CA8D22DD58}" presName="linear" presStyleCnt="0">
        <dgm:presLayoutVars>
          <dgm:animLvl val="lvl"/>
          <dgm:resizeHandles val="exact"/>
        </dgm:presLayoutVars>
      </dgm:prSet>
      <dgm:spPr/>
    </dgm:pt>
    <dgm:pt modelId="{F354882D-9C79-4132-9FA6-4D31B957B874}" type="pres">
      <dgm:prSet presAssocID="{73BC793F-CC97-495F-90F2-D31985DBB877}" presName="parentText" presStyleLbl="node1" presStyleIdx="0" presStyleCnt="3">
        <dgm:presLayoutVars>
          <dgm:chMax val="0"/>
          <dgm:bulletEnabled val="1"/>
        </dgm:presLayoutVars>
      </dgm:prSet>
      <dgm:spPr/>
    </dgm:pt>
    <dgm:pt modelId="{25CDDDCB-7DA9-4B0B-B176-018098481176}" type="pres">
      <dgm:prSet presAssocID="{13AF0EC0-1ED7-4F4B-AF72-2ED59EF3C60C}" presName="spacer" presStyleCnt="0"/>
      <dgm:spPr/>
    </dgm:pt>
    <dgm:pt modelId="{A4F46E2C-8A32-4012-B2E0-783E2E1C7758}" type="pres">
      <dgm:prSet presAssocID="{62B919DE-F47C-4ADA-B64D-444F625E7420}" presName="parentText" presStyleLbl="node1" presStyleIdx="1" presStyleCnt="3">
        <dgm:presLayoutVars>
          <dgm:chMax val="0"/>
          <dgm:bulletEnabled val="1"/>
        </dgm:presLayoutVars>
      </dgm:prSet>
      <dgm:spPr/>
    </dgm:pt>
    <dgm:pt modelId="{56FECC1F-E503-44C6-AAE0-33A1D630089C}" type="pres">
      <dgm:prSet presAssocID="{8B999352-BCE5-467A-A21C-595B490F142E}" presName="spacer" presStyleCnt="0"/>
      <dgm:spPr/>
    </dgm:pt>
    <dgm:pt modelId="{0C8587AD-3B17-4DFE-9D74-94DE095F491D}" type="pres">
      <dgm:prSet presAssocID="{EE147921-0747-42FF-8D5A-245697D8C7B0}" presName="parentText" presStyleLbl="node1" presStyleIdx="2" presStyleCnt="3">
        <dgm:presLayoutVars>
          <dgm:chMax val="0"/>
          <dgm:bulletEnabled val="1"/>
        </dgm:presLayoutVars>
      </dgm:prSet>
      <dgm:spPr/>
    </dgm:pt>
  </dgm:ptLst>
  <dgm:cxnLst>
    <dgm:cxn modelId="{94CC29EC-6A6C-4B75-BBF6-0156684A710C}" srcId="{F6E2CC2A-628D-49B9-9BA6-20CA8D22DD58}" destId="{73BC793F-CC97-495F-90F2-D31985DBB877}" srcOrd="0" destOrd="0" parTransId="{AFDCD873-1443-45DB-A828-ECAD2F0AB7E8}" sibTransId="{13AF0EC0-1ED7-4F4B-AF72-2ED59EF3C60C}"/>
    <dgm:cxn modelId="{93244A00-FE40-4B93-BB9C-43830D5A1231}" type="presOf" srcId="{62B919DE-F47C-4ADA-B64D-444F625E7420}" destId="{A4F46E2C-8A32-4012-B2E0-783E2E1C7758}" srcOrd="0" destOrd="0" presId="urn:microsoft.com/office/officeart/2005/8/layout/vList2"/>
    <dgm:cxn modelId="{747F80CA-0876-4980-8541-D8B9E6DC694D}" type="presOf" srcId="{73BC793F-CC97-495F-90F2-D31985DBB877}" destId="{F354882D-9C79-4132-9FA6-4D31B957B874}" srcOrd="0" destOrd="0" presId="urn:microsoft.com/office/officeart/2005/8/layout/vList2"/>
    <dgm:cxn modelId="{650CC0D3-FAD1-4A53-AD36-17E9C00FAEB9}" type="presOf" srcId="{F6E2CC2A-628D-49B9-9BA6-20CA8D22DD58}" destId="{2377DC75-4985-44AB-9001-6BA9B0B5B1FD}" srcOrd="0" destOrd="0" presId="urn:microsoft.com/office/officeart/2005/8/layout/vList2"/>
    <dgm:cxn modelId="{835A88F8-0603-4657-B38D-AEE4FDCC71DE}" srcId="{F6E2CC2A-628D-49B9-9BA6-20CA8D22DD58}" destId="{62B919DE-F47C-4ADA-B64D-444F625E7420}" srcOrd="1" destOrd="0" parTransId="{6AF70FA8-69D5-4920-9639-80A59A2538C4}" sibTransId="{8B999352-BCE5-467A-A21C-595B490F142E}"/>
    <dgm:cxn modelId="{A1CF3CB1-A754-4659-A217-1995AD347ADE}" type="presOf" srcId="{EE147921-0747-42FF-8D5A-245697D8C7B0}" destId="{0C8587AD-3B17-4DFE-9D74-94DE095F491D}" srcOrd="0" destOrd="0" presId="urn:microsoft.com/office/officeart/2005/8/layout/vList2"/>
    <dgm:cxn modelId="{F267AB61-1778-4053-99EA-499DC5D5D625}" srcId="{F6E2CC2A-628D-49B9-9BA6-20CA8D22DD58}" destId="{EE147921-0747-42FF-8D5A-245697D8C7B0}" srcOrd="2" destOrd="0" parTransId="{6B00370E-C85D-4377-BC47-EB48C1070B33}" sibTransId="{23FF153C-D5D6-42DD-B8B5-2F0C604219A3}"/>
    <dgm:cxn modelId="{E2469236-2FC0-4E89-8498-C552916951F6}" type="presParOf" srcId="{2377DC75-4985-44AB-9001-6BA9B0B5B1FD}" destId="{F354882D-9C79-4132-9FA6-4D31B957B874}" srcOrd="0" destOrd="0" presId="urn:microsoft.com/office/officeart/2005/8/layout/vList2"/>
    <dgm:cxn modelId="{52E62DDB-186F-4279-91BA-3B8D70D257A6}" type="presParOf" srcId="{2377DC75-4985-44AB-9001-6BA9B0B5B1FD}" destId="{25CDDDCB-7DA9-4B0B-B176-018098481176}" srcOrd="1" destOrd="0" presId="urn:microsoft.com/office/officeart/2005/8/layout/vList2"/>
    <dgm:cxn modelId="{458AA279-CCF4-427A-BB74-8D9F6682CBA4}" type="presParOf" srcId="{2377DC75-4985-44AB-9001-6BA9B0B5B1FD}" destId="{A4F46E2C-8A32-4012-B2E0-783E2E1C7758}" srcOrd="2" destOrd="0" presId="urn:microsoft.com/office/officeart/2005/8/layout/vList2"/>
    <dgm:cxn modelId="{6B084D74-223C-4B11-B6CF-7B810ABC02BA}" type="presParOf" srcId="{2377DC75-4985-44AB-9001-6BA9B0B5B1FD}" destId="{56FECC1F-E503-44C6-AAE0-33A1D630089C}" srcOrd="3" destOrd="0" presId="urn:microsoft.com/office/officeart/2005/8/layout/vList2"/>
    <dgm:cxn modelId="{8EEB9564-2836-4EA4-B136-4ABCBC8C823F}" type="presParOf" srcId="{2377DC75-4985-44AB-9001-6BA9B0B5B1FD}" destId="{0C8587AD-3B17-4DFE-9D74-94DE095F491D}" srcOrd="4"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5A89463E-591F-4B67-951B-565EAA475B1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16623FBC-D174-4931-9C5F-E945103B6AED}">
      <dgm:prSet/>
      <dgm:spPr>
        <a:solidFill>
          <a:schemeClr val="accent2">
            <a:lumMod val="20000"/>
            <a:lumOff val="80000"/>
          </a:schemeClr>
        </a:solidFill>
      </dgm:spPr>
      <dgm:t>
        <a:bodyPr/>
        <a:lstStyle/>
        <a:p>
          <a:pPr algn="ctr" rtl="0"/>
          <a:r>
            <a:rPr lang="en-US" b="1" dirty="0" smtClean="0"/>
            <a:t>Factors affecting puberty</a:t>
          </a:r>
          <a:endParaRPr lang="en-US" dirty="0"/>
        </a:p>
      </dgm:t>
    </dgm:pt>
    <dgm:pt modelId="{EC548B79-E23D-4773-84E3-716000E1D27B}" type="parTrans" cxnId="{7ECDEC8A-9974-4CCB-AB31-A6C2CCC307CB}">
      <dgm:prSet/>
      <dgm:spPr/>
      <dgm:t>
        <a:bodyPr/>
        <a:lstStyle/>
        <a:p>
          <a:endParaRPr lang="en-US"/>
        </a:p>
      </dgm:t>
    </dgm:pt>
    <dgm:pt modelId="{51C8D660-3F39-48D3-9617-AD0E42604DFC}" type="sibTrans" cxnId="{7ECDEC8A-9974-4CCB-AB31-A6C2CCC307CB}">
      <dgm:prSet/>
      <dgm:spPr/>
      <dgm:t>
        <a:bodyPr/>
        <a:lstStyle/>
        <a:p>
          <a:endParaRPr lang="en-US"/>
        </a:p>
      </dgm:t>
    </dgm:pt>
    <dgm:pt modelId="{949EB826-8624-4DE2-8110-42F2186CBB10}">
      <dgm:prSet/>
      <dgm:spPr/>
      <dgm:t>
        <a:bodyPr/>
        <a:lstStyle/>
        <a:p>
          <a:pPr rtl="0"/>
          <a:r>
            <a:rPr lang="en-US" dirty="0" smtClean="0"/>
            <a:t>1.	Breed</a:t>
          </a:r>
          <a:endParaRPr lang="en-US" dirty="0"/>
        </a:p>
      </dgm:t>
    </dgm:pt>
    <dgm:pt modelId="{9DD2F8BB-AC0D-4BFB-8169-427D7207A579}" type="parTrans" cxnId="{5A42CD1F-A985-49D2-BFBF-25387925FA9B}">
      <dgm:prSet/>
      <dgm:spPr/>
      <dgm:t>
        <a:bodyPr/>
        <a:lstStyle/>
        <a:p>
          <a:endParaRPr lang="en-US"/>
        </a:p>
      </dgm:t>
    </dgm:pt>
    <dgm:pt modelId="{6A715525-D847-41E7-9389-EBB8896E9C6F}" type="sibTrans" cxnId="{5A42CD1F-A985-49D2-BFBF-25387925FA9B}">
      <dgm:prSet/>
      <dgm:spPr/>
      <dgm:t>
        <a:bodyPr/>
        <a:lstStyle/>
        <a:p>
          <a:endParaRPr lang="en-US"/>
        </a:p>
      </dgm:t>
    </dgm:pt>
    <dgm:pt modelId="{96D5697A-FDC1-4304-8AA5-752F86A756D9}">
      <dgm:prSet/>
      <dgm:spPr/>
      <dgm:t>
        <a:bodyPr/>
        <a:lstStyle/>
        <a:p>
          <a:pPr rtl="0"/>
          <a:r>
            <a:rPr lang="en-US" dirty="0" smtClean="0"/>
            <a:t>2.	Climatic conditions</a:t>
          </a:r>
          <a:endParaRPr lang="en-US" dirty="0"/>
        </a:p>
      </dgm:t>
    </dgm:pt>
    <dgm:pt modelId="{51BA126F-5117-40BF-8B53-1C9EB2B9670E}" type="parTrans" cxnId="{B24071C0-AA70-4478-B8F8-39E12DB13533}">
      <dgm:prSet/>
      <dgm:spPr/>
      <dgm:t>
        <a:bodyPr/>
        <a:lstStyle/>
        <a:p>
          <a:endParaRPr lang="en-US"/>
        </a:p>
      </dgm:t>
    </dgm:pt>
    <dgm:pt modelId="{EBB79F3F-FF4D-4E82-A6DB-F35FFB22870F}" type="sibTrans" cxnId="{B24071C0-AA70-4478-B8F8-39E12DB13533}">
      <dgm:prSet/>
      <dgm:spPr/>
      <dgm:t>
        <a:bodyPr/>
        <a:lstStyle/>
        <a:p>
          <a:endParaRPr lang="en-US"/>
        </a:p>
      </dgm:t>
    </dgm:pt>
    <dgm:pt modelId="{D23CC838-6998-4732-B379-32B4D611B4C2}">
      <dgm:prSet/>
      <dgm:spPr/>
      <dgm:t>
        <a:bodyPr/>
        <a:lstStyle/>
        <a:p>
          <a:pPr rtl="0"/>
          <a:r>
            <a:rPr lang="en-US" dirty="0" smtClean="0"/>
            <a:t>3.	Season</a:t>
          </a:r>
          <a:endParaRPr lang="en-US" dirty="0"/>
        </a:p>
      </dgm:t>
    </dgm:pt>
    <dgm:pt modelId="{922B6E9F-BA89-453F-B274-C4D4200CF580}" type="parTrans" cxnId="{1CE4298B-C2E9-428D-8CCF-D68510051DDB}">
      <dgm:prSet/>
      <dgm:spPr/>
      <dgm:t>
        <a:bodyPr/>
        <a:lstStyle/>
        <a:p>
          <a:endParaRPr lang="en-US"/>
        </a:p>
      </dgm:t>
    </dgm:pt>
    <dgm:pt modelId="{B45E930C-72DA-4808-9590-DB17EA554878}" type="sibTrans" cxnId="{1CE4298B-C2E9-428D-8CCF-D68510051DDB}">
      <dgm:prSet/>
      <dgm:spPr/>
      <dgm:t>
        <a:bodyPr/>
        <a:lstStyle/>
        <a:p>
          <a:endParaRPr lang="en-US"/>
        </a:p>
      </dgm:t>
    </dgm:pt>
    <dgm:pt modelId="{584599AC-2005-46A8-9521-902B6F9DD212}">
      <dgm:prSet/>
      <dgm:spPr/>
      <dgm:t>
        <a:bodyPr/>
        <a:lstStyle/>
        <a:p>
          <a:pPr rtl="0"/>
          <a:r>
            <a:rPr lang="en-US" dirty="0" smtClean="0"/>
            <a:t>4. 	Sex of animal</a:t>
          </a:r>
          <a:endParaRPr lang="en-US" dirty="0"/>
        </a:p>
      </dgm:t>
    </dgm:pt>
    <dgm:pt modelId="{1AAAC711-B64A-48CF-9C8D-9422A570846C}" type="parTrans" cxnId="{C37580C8-88E9-4B81-97CD-312B7ED9942C}">
      <dgm:prSet/>
      <dgm:spPr/>
      <dgm:t>
        <a:bodyPr/>
        <a:lstStyle/>
        <a:p>
          <a:endParaRPr lang="en-US"/>
        </a:p>
      </dgm:t>
    </dgm:pt>
    <dgm:pt modelId="{DDA73FBE-D98C-46E8-BAE0-D7EE4CE2CC6F}" type="sibTrans" cxnId="{C37580C8-88E9-4B81-97CD-312B7ED9942C}">
      <dgm:prSet/>
      <dgm:spPr/>
      <dgm:t>
        <a:bodyPr/>
        <a:lstStyle/>
        <a:p>
          <a:endParaRPr lang="en-US"/>
        </a:p>
      </dgm:t>
    </dgm:pt>
    <dgm:pt modelId="{937E3C94-DB6D-40EF-96DB-06D1A643F8B4}">
      <dgm:prSet/>
      <dgm:spPr/>
      <dgm:t>
        <a:bodyPr/>
        <a:lstStyle/>
        <a:p>
          <a:pPr rtl="0"/>
          <a:r>
            <a:rPr lang="en-US" dirty="0" smtClean="0"/>
            <a:t>5.	Level of nutrition</a:t>
          </a:r>
          <a:endParaRPr lang="en-US" dirty="0"/>
        </a:p>
      </dgm:t>
    </dgm:pt>
    <dgm:pt modelId="{3ED7E40D-B887-4F58-AD78-E59D6417C7D7}" type="parTrans" cxnId="{882E61A7-195B-4FFE-9D1E-84F57190CBBA}">
      <dgm:prSet/>
      <dgm:spPr/>
      <dgm:t>
        <a:bodyPr/>
        <a:lstStyle/>
        <a:p>
          <a:endParaRPr lang="en-US"/>
        </a:p>
      </dgm:t>
    </dgm:pt>
    <dgm:pt modelId="{1E8DD7D0-EA99-4A04-953A-7B76745FC910}" type="sibTrans" cxnId="{882E61A7-195B-4FFE-9D1E-84F57190CBBA}">
      <dgm:prSet/>
      <dgm:spPr/>
      <dgm:t>
        <a:bodyPr/>
        <a:lstStyle/>
        <a:p>
          <a:endParaRPr lang="en-US"/>
        </a:p>
      </dgm:t>
    </dgm:pt>
    <dgm:pt modelId="{95FD6C51-F869-4EE4-82DC-72137DDE0F06}">
      <dgm:prSet/>
      <dgm:spPr/>
      <dgm:t>
        <a:bodyPr/>
        <a:lstStyle/>
        <a:p>
          <a:pPr rtl="0"/>
          <a:r>
            <a:rPr lang="en-US" dirty="0" smtClean="0"/>
            <a:t>6.	Management</a:t>
          </a:r>
          <a:endParaRPr lang="en-US" dirty="0"/>
        </a:p>
      </dgm:t>
    </dgm:pt>
    <dgm:pt modelId="{ABFEB66A-73C4-480A-A265-3C27B07EC7C1}" type="parTrans" cxnId="{DE81A1D4-20AE-4F3B-9EFF-6763B192032E}">
      <dgm:prSet/>
      <dgm:spPr/>
      <dgm:t>
        <a:bodyPr/>
        <a:lstStyle/>
        <a:p>
          <a:endParaRPr lang="en-US"/>
        </a:p>
      </dgm:t>
    </dgm:pt>
    <dgm:pt modelId="{99621153-C0D6-42C7-BBA5-2DCE6F5AF1DD}" type="sibTrans" cxnId="{DE81A1D4-20AE-4F3B-9EFF-6763B192032E}">
      <dgm:prSet/>
      <dgm:spPr/>
      <dgm:t>
        <a:bodyPr/>
        <a:lstStyle/>
        <a:p>
          <a:endParaRPr lang="en-US"/>
        </a:p>
      </dgm:t>
    </dgm:pt>
    <dgm:pt modelId="{F17A08BD-2E71-433C-9EC0-E26903B875F0}" type="pres">
      <dgm:prSet presAssocID="{5A89463E-591F-4B67-951B-565EAA475B15}" presName="linear" presStyleCnt="0">
        <dgm:presLayoutVars>
          <dgm:animLvl val="lvl"/>
          <dgm:resizeHandles val="exact"/>
        </dgm:presLayoutVars>
      </dgm:prSet>
      <dgm:spPr/>
    </dgm:pt>
    <dgm:pt modelId="{B8DA2536-4CD2-4682-BB19-BF82F117ED8C}" type="pres">
      <dgm:prSet presAssocID="{16623FBC-D174-4931-9C5F-E945103B6AED}" presName="parentText" presStyleLbl="node1" presStyleIdx="0" presStyleCnt="7" custLinFactY="-62139" custLinFactNeighborY="-100000">
        <dgm:presLayoutVars>
          <dgm:chMax val="0"/>
          <dgm:bulletEnabled val="1"/>
        </dgm:presLayoutVars>
      </dgm:prSet>
      <dgm:spPr/>
      <dgm:t>
        <a:bodyPr/>
        <a:lstStyle/>
        <a:p>
          <a:endParaRPr lang="en-US"/>
        </a:p>
      </dgm:t>
    </dgm:pt>
    <dgm:pt modelId="{5397F298-F816-4511-ADC2-664E7FA4CD2D}" type="pres">
      <dgm:prSet presAssocID="{51C8D660-3F39-48D3-9617-AD0E42604DFC}" presName="spacer" presStyleCnt="0"/>
      <dgm:spPr/>
    </dgm:pt>
    <dgm:pt modelId="{E022402E-7F29-4955-BC12-8471AF977FAE}" type="pres">
      <dgm:prSet presAssocID="{949EB826-8624-4DE2-8110-42F2186CBB10}" presName="parentText" presStyleLbl="node1" presStyleIdx="1" presStyleCnt="7">
        <dgm:presLayoutVars>
          <dgm:chMax val="0"/>
          <dgm:bulletEnabled val="1"/>
        </dgm:presLayoutVars>
      </dgm:prSet>
      <dgm:spPr/>
    </dgm:pt>
    <dgm:pt modelId="{F8A496F6-F07B-40B0-AAC3-B22699A0F328}" type="pres">
      <dgm:prSet presAssocID="{6A715525-D847-41E7-9389-EBB8896E9C6F}" presName="spacer" presStyleCnt="0"/>
      <dgm:spPr/>
    </dgm:pt>
    <dgm:pt modelId="{A8A974FB-9382-4117-8293-8489BF6DBE4F}" type="pres">
      <dgm:prSet presAssocID="{96D5697A-FDC1-4304-8AA5-752F86A756D9}" presName="parentText" presStyleLbl="node1" presStyleIdx="2" presStyleCnt="7">
        <dgm:presLayoutVars>
          <dgm:chMax val="0"/>
          <dgm:bulletEnabled val="1"/>
        </dgm:presLayoutVars>
      </dgm:prSet>
      <dgm:spPr/>
    </dgm:pt>
    <dgm:pt modelId="{4229770B-0CA2-4DF7-B105-A1A79EA8D97D}" type="pres">
      <dgm:prSet presAssocID="{EBB79F3F-FF4D-4E82-A6DB-F35FFB22870F}" presName="spacer" presStyleCnt="0"/>
      <dgm:spPr/>
    </dgm:pt>
    <dgm:pt modelId="{EFA7B29B-9231-4453-BC16-48C8D80CA458}" type="pres">
      <dgm:prSet presAssocID="{D23CC838-6998-4732-B379-32B4D611B4C2}" presName="parentText" presStyleLbl="node1" presStyleIdx="3" presStyleCnt="7">
        <dgm:presLayoutVars>
          <dgm:chMax val="0"/>
          <dgm:bulletEnabled val="1"/>
        </dgm:presLayoutVars>
      </dgm:prSet>
      <dgm:spPr/>
    </dgm:pt>
    <dgm:pt modelId="{44E672E3-01EF-4E1D-9F7F-8E6A2FBA9EE8}" type="pres">
      <dgm:prSet presAssocID="{B45E930C-72DA-4808-9590-DB17EA554878}" presName="spacer" presStyleCnt="0"/>
      <dgm:spPr/>
    </dgm:pt>
    <dgm:pt modelId="{FA32DC7E-B717-4716-9CE6-6618A2031312}" type="pres">
      <dgm:prSet presAssocID="{584599AC-2005-46A8-9521-902B6F9DD212}" presName="parentText" presStyleLbl="node1" presStyleIdx="4" presStyleCnt="7">
        <dgm:presLayoutVars>
          <dgm:chMax val="0"/>
          <dgm:bulletEnabled val="1"/>
        </dgm:presLayoutVars>
      </dgm:prSet>
      <dgm:spPr/>
    </dgm:pt>
    <dgm:pt modelId="{C7442760-F3FE-4965-BCBB-29A83950354B}" type="pres">
      <dgm:prSet presAssocID="{DDA73FBE-D98C-46E8-BAE0-D7EE4CE2CC6F}" presName="spacer" presStyleCnt="0"/>
      <dgm:spPr/>
    </dgm:pt>
    <dgm:pt modelId="{7F87BBD5-0B35-4F88-B61A-821DF3A00C56}" type="pres">
      <dgm:prSet presAssocID="{937E3C94-DB6D-40EF-96DB-06D1A643F8B4}" presName="parentText" presStyleLbl="node1" presStyleIdx="5" presStyleCnt="7">
        <dgm:presLayoutVars>
          <dgm:chMax val="0"/>
          <dgm:bulletEnabled val="1"/>
        </dgm:presLayoutVars>
      </dgm:prSet>
      <dgm:spPr/>
    </dgm:pt>
    <dgm:pt modelId="{0B4B962F-1B3A-4703-ADC8-82095E09D664}" type="pres">
      <dgm:prSet presAssocID="{1E8DD7D0-EA99-4A04-953A-7B76745FC910}" presName="spacer" presStyleCnt="0"/>
      <dgm:spPr/>
    </dgm:pt>
    <dgm:pt modelId="{BBBCF0C1-E512-4088-B91E-028344F93093}" type="pres">
      <dgm:prSet presAssocID="{95FD6C51-F869-4EE4-82DC-72137DDE0F06}" presName="parentText" presStyleLbl="node1" presStyleIdx="6" presStyleCnt="7">
        <dgm:presLayoutVars>
          <dgm:chMax val="0"/>
          <dgm:bulletEnabled val="1"/>
        </dgm:presLayoutVars>
      </dgm:prSet>
      <dgm:spPr/>
    </dgm:pt>
  </dgm:ptLst>
  <dgm:cxnLst>
    <dgm:cxn modelId="{882E61A7-195B-4FFE-9D1E-84F57190CBBA}" srcId="{5A89463E-591F-4B67-951B-565EAA475B15}" destId="{937E3C94-DB6D-40EF-96DB-06D1A643F8B4}" srcOrd="5" destOrd="0" parTransId="{3ED7E40D-B887-4F58-AD78-E59D6417C7D7}" sibTransId="{1E8DD7D0-EA99-4A04-953A-7B76745FC910}"/>
    <dgm:cxn modelId="{3796F05A-3AAA-4BFC-9D7F-18761D02B513}" type="presOf" srcId="{95FD6C51-F869-4EE4-82DC-72137DDE0F06}" destId="{BBBCF0C1-E512-4088-B91E-028344F93093}" srcOrd="0" destOrd="0" presId="urn:microsoft.com/office/officeart/2005/8/layout/vList2"/>
    <dgm:cxn modelId="{695421AB-2E84-4857-AF9F-526AC2CEAC63}" type="presOf" srcId="{96D5697A-FDC1-4304-8AA5-752F86A756D9}" destId="{A8A974FB-9382-4117-8293-8489BF6DBE4F}" srcOrd="0" destOrd="0" presId="urn:microsoft.com/office/officeart/2005/8/layout/vList2"/>
    <dgm:cxn modelId="{7ECDEC8A-9974-4CCB-AB31-A6C2CCC307CB}" srcId="{5A89463E-591F-4B67-951B-565EAA475B15}" destId="{16623FBC-D174-4931-9C5F-E945103B6AED}" srcOrd="0" destOrd="0" parTransId="{EC548B79-E23D-4773-84E3-716000E1D27B}" sibTransId="{51C8D660-3F39-48D3-9617-AD0E42604DFC}"/>
    <dgm:cxn modelId="{0A40D133-9C28-425B-ADF2-7B05C41F9362}" type="presOf" srcId="{5A89463E-591F-4B67-951B-565EAA475B15}" destId="{F17A08BD-2E71-433C-9EC0-E26903B875F0}" srcOrd="0" destOrd="0" presId="urn:microsoft.com/office/officeart/2005/8/layout/vList2"/>
    <dgm:cxn modelId="{5F012CCD-5A02-4F61-B49D-24AA3CECC25C}" type="presOf" srcId="{584599AC-2005-46A8-9521-902B6F9DD212}" destId="{FA32DC7E-B717-4716-9CE6-6618A2031312}" srcOrd="0" destOrd="0" presId="urn:microsoft.com/office/officeart/2005/8/layout/vList2"/>
    <dgm:cxn modelId="{1CE4298B-C2E9-428D-8CCF-D68510051DDB}" srcId="{5A89463E-591F-4B67-951B-565EAA475B15}" destId="{D23CC838-6998-4732-B379-32B4D611B4C2}" srcOrd="3" destOrd="0" parTransId="{922B6E9F-BA89-453F-B274-C4D4200CF580}" sibTransId="{B45E930C-72DA-4808-9590-DB17EA554878}"/>
    <dgm:cxn modelId="{29703CE8-3310-4E8B-9252-D96F52490057}" type="presOf" srcId="{D23CC838-6998-4732-B379-32B4D611B4C2}" destId="{EFA7B29B-9231-4453-BC16-48C8D80CA458}" srcOrd="0" destOrd="0" presId="urn:microsoft.com/office/officeart/2005/8/layout/vList2"/>
    <dgm:cxn modelId="{C37580C8-88E9-4B81-97CD-312B7ED9942C}" srcId="{5A89463E-591F-4B67-951B-565EAA475B15}" destId="{584599AC-2005-46A8-9521-902B6F9DD212}" srcOrd="4" destOrd="0" parTransId="{1AAAC711-B64A-48CF-9C8D-9422A570846C}" sibTransId="{DDA73FBE-D98C-46E8-BAE0-D7EE4CE2CC6F}"/>
    <dgm:cxn modelId="{FE252814-E8A3-4069-A7CF-1B9AA19FCA6C}" type="presOf" srcId="{937E3C94-DB6D-40EF-96DB-06D1A643F8B4}" destId="{7F87BBD5-0B35-4F88-B61A-821DF3A00C56}" srcOrd="0" destOrd="0" presId="urn:microsoft.com/office/officeart/2005/8/layout/vList2"/>
    <dgm:cxn modelId="{C1209AC0-CE33-46E9-89CF-A352EC20EE98}" type="presOf" srcId="{16623FBC-D174-4931-9C5F-E945103B6AED}" destId="{B8DA2536-4CD2-4682-BB19-BF82F117ED8C}" srcOrd="0" destOrd="0" presId="urn:microsoft.com/office/officeart/2005/8/layout/vList2"/>
    <dgm:cxn modelId="{380F16EF-ABDF-412D-8E56-29F9C188DB99}" type="presOf" srcId="{949EB826-8624-4DE2-8110-42F2186CBB10}" destId="{E022402E-7F29-4955-BC12-8471AF977FAE}" srcOrd="0" destOrd="0" presId="urn:microsoft.com/office/officeart/2005/8/layout/vList2"/>
    <dgm:cxn modelId="{DE81A1D4-20AE-4F3B-9EFF-6763B192032E}" srcId="{5A89463E-591F-4B67-951B-565EAA475B15}" destId="{95FD6C51-F869-4EE4-82DC-72137DDE0F06}" srcOrd="6" destOrd="0" parTransId="{ABFEB66A-73C4-480A-A265-3C27B07EC7C1}" sibTransId="{99621153-C0D6-42C7-BBA5-2DCE6F5AF1DD}"/>
    <dgm:cxn modelId="{B24071C0-AA70-4478-B8F8-39E12DB13533}" srcId="{5A89463E-591F-4B67-951B-565EAA475B15}" destId="{96D5697A-FDC1-4304-8AA5-752F86A756D9}" srcOrd="2" destOrd="0" parTransId="{51BA126F-5117-40BF-8B53-1C9EB2B9670E}" sibTransId="{EBB79F3F-FF4D-4E82-A6DB-F35FFB22870F}"/>
    <dgm:cxn modelId="{5A42CD1F-A985-49D2-BFBF-25387925FA9B}" srcId="{5A89463E-591F-4B67-951B-565EAA475B15}" destId="{949EB826-8624-4DE2-8110-42F2186CBB10}" srcOrd="1" destOrd="0" parTransId="{9DD2F8BB-AC0D-4BFB-8169-427D7207A579}" sibTransId="{6A715525-D847-41E7-9389-EBB8896E9C6F}"/>
    <dgm:cxn modelId="{CE8BA928-6014-4AE5-B35D-69B8E572EC25}" type="presParOf" srcId="{F17A08BD-2E71-433C-9EC0-E26903B875F0}" destId="{B8DA2536-4CD2-4682-BB19-BF82F117ED8C}" srcOrd="0" destOrd="0" presId="urn:microsoft.com/office/officeart/2005/8/layout/vList2"/>
    <dgm:cxn modelId="{D6DD6C51-ED16-4C26-A489-BA674002646F}" type="presParOf" srcId="{F17A08BD-2E71-433C-9EC0-E26903B875F0}" destId="{5397F298-F816-4511-ADC2-664E7FA4CD2D}" srcOrd="1" destOrd="0" presId="urn:microsoft.com/office/officeart/2005/8/layout/vList2"/>
    <dgm:cxn modelId="{345FC723-4D1E-46C4-96B2-B89DC9CA8675}" type="presParOf" srcId="{F17A08BD-2E71-433C-9EC0-E26903B875F0}" destId="{E022402E-7F29-4955-BC12-8471AF977FAE}" srcOrd="2" destOrd="0" presId="urn:microsoft.com/office/officeart/2005/8/layout/vList2"/>
    <dgm:cxn modelId="{00E7E5B5-6853-46AE-8445-0BA41AAF3004}" type="presParOf" srcId="{F17A08BD-2E71-433C-9EC0-E26903B875F0}" destId="{F8A496F6-F07B-40B0-AAC3-B22699A0F328}" srcOrd="3" destOrd="0" presId="urn:microsoft.com/office/officeart/2005/8/layout/vList2"/>
    <dgm:cxn modelId="{2AFCD2CC-AACD-40A5-BDF3-1876338A6053}" type="presParOf" srcId="{F17A08BD-2E71-433C-9EC0-E26903B875F0}" destId="{A8A974FB-9382-4117-8293-8489BF6DBE4F}" srcOrd="4" destOrd="0" presId="urn:microsoft.com/office/officeart/2005/8/layout/vList2"/>
    <dgm:cxn modelId="{33FC40A2-3845-4A69-BEA0-AB2224EC5205}" type="presParOf" srcId="{F17A08BD-2E71-433C-9EC0-E26903B875F0}" destId="{4229770B-0CA2-4DF7-B105-A1A79EA8D97D}" srcOrd="5" destOrd="0" presId="urn:microsoft.com/office/officeart/2005/8/layout/vList2"/>
    <dgm:cxn modelId="{51FEAE0D-DF0D-4236-B17F-D02B78D82978}" type="presParOf" srcId="{F17A08BD-2E71-433C-9EC0-E26903B875F0}" destId="{EFA7B29B-9231-4453-BC16-48C8D80CA458}" srcOrd="6" destOrd="0" presId="urn:microsoft.com/office/officeart/2005/8/layout/vList2"/>
    <dgm:cxn modelId="{838C25BB-D39D-42EA-9218-4095B0686C10}" type="presParOf" srcId="{F17A08BD-2E71-433C-9EC0-E26903B875F0}" destId="{44E672E3-01EF-4E1D-9F7F-8E6A2FBA9EE8}" srcOrd="7" destOrd="0" presId="urn:microsoft.com/office/officeart/2005/8/layout/vList2"/>
    <dgm:cxn modelId="{37F48C25-037A-4457-A3B9-0C063318CDDA}" type="presParOf" srcId="{F17A08BD-2E71-433C-9EC0-E26903B875F0}" destId="{FA32DC7E-B717-4716-9CE6-6618A2031312}" srcOrd="8" destOrd="0" presId="urn:microsoft.com/office/officeart/2005/8/layout/vList2"/>
    <dgm:cxn modelId="{C327F507-ED4B-44CB-AFA7-AEDB4610DB96}" type="presParOf" srcId="{F17A08BD-2E71-433C-9EC0-E26903B875F0}" destId="{C7442760-F3FE-4965-BCBB-29A83950354B}" srcOrd="9" destOrd="0" presId="urn:microsoft.com/office/officeart/2005/8/layout/vList2"/>
    <dgm:cxn modelId="{701456B7-B541-4B6F-A16C-0D9C00804DD2}" type="presParOf" srcId="{F17A08BD-2E71-433C-9EC0-E26903B875F0}" destId="{7F87BBD5-0B35-4F88-B61A-821DF3A00C56}" srcOrd="10" destOrd="0" presId="urn:microsoft.com/office/officeart/2005/8/layout/vList2"/>
    <dgm:cxn modelId="{44AE02E9-CED9-41BC-89D2-D454BA43C002}" type="presParOf" srcId="{F17A08BD-2E71-433C-9EC0-E26903B875F0}" destId="{0B4B962F-1B3A-4703-ADC8-82095E09D664}" srcOrd="11" destOrd="0" presId="urn:microsoft.com/office/officeart/2005/8/layout/vList2"/>
    <dgm:cxn modelId="{6FFB714D-F2B7-466B-B672-123C9A9C93A5}" type="presParOf" srcId="{F17A08BD-2E71-433C-9EC0-E26903B875F0}" destId="{BBBCF0C1-E512-4088-B91E-028344F93093}" srcOrd="12"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94140D95-6B5B-42DC-8FEE-3BCEF72CA5D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ED0AD7CA-A0A2-4972-82B5-3F717870E088}">
      <dgm:prSet/>
      <dgm:spPr/>
      <dgm:t>
        <a:bodyPr/>
        <a:lstStyle/>
        <a:p>
          <a:pPr algn="just" rtl="0"/>
          <a:r>
            <a:rPr lang="en-US" dirty="0" smtClean="0"/>
            <a:t>Generally species of smaller size experience puberty at early age as compared to species of larger size.</a:t>
          </a:r>
          <a:endParaRPr lang="en-US" dirty="0"/>
        </a:p>
      </dgm:t>
    </dgm:pt>
    <dgm:pt modelId="{849F8E0F-C630-4F05-811A-B3382F3407AC}" type="parTrans" cxnId="{082B7B44-D36F-4B21-883E-07D2C348251C}">
      <dgm:prSet/>
      <dgm:spPr/>
      <dgm:t>
        <a:bodyPr/>
        <a:lstStyle/>
        <a:p>
          <a:endParaRPr lang="en-US"/>
        </a:p>
      </dgm:t>
    </dgm:pt>
    <dgm:pt modelId="{E070C8B8-E8FD-4770-821C-C6A396988A18}" type="sibTrans" cxnId="{082B7B44-D36F-4B21-883E-07D2C348251C}">
      <dgm:prSet/>
      <dgm:spPr/>
      <dgm:t>
        <a:bodyPr/>
        <a:lstStyle/>
        <a:p>
          <a:endParaRPr lang="en-US"/>
        </a:p>
      </dgm:t>
    </dgm:pt>
    <dgm:pt modelId="{7B051B73-4CC3-417C-847B-AD6DF25D2EB6}">
      <dgm:prSet/>
      <dgm:spPr/>
      <dgm:t>
        <a:bodyPr/>
        <a:lstStyle/>
        <a:p>
          <a:pPr algn="just" rtl="0"/>
          <a:r>
            <a:rPr lang="en-US" dirty="0" smtClean="0"/>
            <a:t>Genetic makeup do affects the age of puberty, particularly in exotic breed animals. </a:t>
          </a:r>
          <a:endParaRPr lang="en-US" dirty="0"/>
        </a:p>
      </dgm:t>
    </dgm:pt>
    <dgm:pt modelId="{49DBEB3F-CEEE-4B5B-9073-D2B4906C719B}" type="parTrans" cxnId="{7C0FE10E-A7EE-4F39-8452-B5E851090F7D}">
      <dgm:prSet/>
      <dgm:spPr/>
      <dgm:t>
        <a:bodyPr/>
        <a:lstStyle/>
        <a:p>
          <a:endParaRPr lang="en-US"/>
        </a:p>
      </dgm:t>
    </dgm:pt>
    <dgm:pt modelId="{87C823FB-E943-4D2B-944F-3F5B9C5C0841}" type="sibTrans" cxnId="{7C0FE10E-A7EE-4F39-8452-B5E851090F7D}">
      <dgm:prSet/>
      <dgm:spPr/>
      <dgm:t>
        <a:bodyPr/>
        <a:lstStyle/>
        <a:p>
          <a:endParaRPr lang="en-US"/>
        </a:p>
      </dgm:t>
    </dgm:pt>
    <dgm:pt modelId="{2B7F133E-5FCD-45E3-85B7-97611755FA52}">
      <dgm:prSet/>
      <dgm:spPr/>
      <dgm:t>
        <a:bodyPr/>
        <a:lstStyle/>
        <a:p>
          <a:pPr algn="just" rtl="0"/>
          <a:r>
            <a:rPr lang="en-US" dirty="0" smtClean="0"/>
            <a:t>Zebu cattle generally comes in estrus at later stage as compared to exotic and crossbred animals.</a:t>
          </a:r>
          <a:endParaRPr lang="en-US" dirty="0"/>
        </a:p>
      </dgm:t>
    </dgm:pt>
    <dgm:pt modelId="{8B1ECC7E-0C04-4DFA-ADB6-6B9CC5DF2715}" type="parTrans" cxnId="{C66274F7-6AC3-4EEF-8C74-5D380A54FDA5}">
      <dgm:prSet/>
      <dgm:spPr/>
      <dgm:t>
        <a:bodyPr/>
        <a:lstStyle/>
        <a:p>
          <a:endParaRPr lang="en-US"/>
        </a:p>
      </dgm:t>
    </dgm:pt>
    <dgm:pt modelId="{394FB72F-C58B-4C28-85D3-2F51A11A37B0}" type="sibTrans" cxnId="{C66274F7-6AC3-4EEF-8C74-5D380A54FDA5}">
      <dgm:prSet/>
      <dgm:spPr/>
      <dgm:t>
        <a:bodyPr/>
        <a:lstStyle/>
        <a:p>
          <a:endParaRPr lang="en-US"/>
        </a:p>
      </dgm:t>
    </dgm:pt>
    <dgm:pt modelId="{C11886A6-8777-45AE-939D-5937D1E87C77}" type="pres">
      <dgm:prSet presAssocID="{94140D95-6B5B-42DC-8FEE-3BCEF72CA5D8}" presName="linear" presStyleCnt="0">
        <dgm:presLayoutVars>
          <dgm:animLvl val="lvl"/>
          <dgm:resizeHandles val="exact"/>
        </dgm:presLayoutVars>
      </dgm:prSet>
      <dgm:spPr/>
    </dgm:pt>
    <dgm:pt modelId="{B46806C2-20E1-4894-A78C-75E0698449B7}" type="pres">
      <dgm:prSet presAssocID="{ED0AD7CA-A0A2-4972-82B5-3F717870E088}" presName="parentText" presStyleLbl="node1" presStyleIdx="0" presStyleCnt="3" custLinFactY="-17611" custLinFactNeighborY="-100000">
        <dgm:presLayoutVars>
          <dgm:chMax val="0"/>
          <dgm:bulletEnabled val="1"/>
        </dgm:presLayoutVars>
      </dgm:prSet>
      <dgm:spPr/>
    </dgm:pt>
    <dgm:pt modelId="{4853571C-CD96-4F17-B8B6-1C7F517D98E5}" type="pres">
      <dgm:prSet presAssocID="{E070C8B8-E8FD-4770-821C-C6A396988A18}" presName="spacer" presStyleCnt="0"/>
      <dgm:spPr/>
    </dgm:pt>
    <dgm:pt modelId="{34656C44-A278-4575-8A62-766ED47CCA63}" type="pres">
      <dgm:prSet presAssocID="{7B051B73-4CC3-417C-847B-AD6DF25D2EB6}" presName="parentText" presStyleLbl="node1" presStyleIdx="1" presStyleCnt="3">
        <dgm:presLayoutVars>
          <dgm:chMax val="0"/>
          <dgm:bulletEnabled val="1"/>
        </dgm:presLayoutVars>
      </dgm:prSet>
      <dgm:spPr/>
    </dgm:pt>
    <dgm:pt modelId="{9B8CEC96-B31D-4DA3-9973-7136C015D4D7}" type="pres">
      <dgm:prSet presAssocID="{87C823FB-E943-4D2B-944F-3F5B9C5C0841}" presName="spacer" presStyleCnt="0"/>
      <dgm:spPr/>
    </dgm:pt>
    <dgm:pt modelId="{26EE3C3D-EC22-4E4C-8693-EE6C7C028093}" type="pres">
      <dgm:prSet presAssocID="{2B7F133E-5FCD-45E3-85B7-97611755FA52}" presName="parentText" presStyleLbl="node1" presStyleIdx="2" presStyleCnt="3" custLinFactY="16504" custLinFactNeighborY="100000">
        <dgm:presLayoutVars>
          <dgm:chMax val="0"/>
          <dgm:bulletEnabled val="1"/>
        </dgm:presLayoutVars>
      </dgm:prSet>
      <dgm:spPr/>
      <dgm:t>
        <a:bodyPr/>
        <a:lstStyle/>
        <a:p>
          <a:endParaRPr lang="en-US"/>
        </a:p>
      </dgm:t>
    </dgm:pt>
  </dgm:ptLst>
  <dgm:cxnLst>
    <dgm:cxn modelId="{082B7B44-D36F-4B21-883E-07D2C348251C}" srcId="{94140D95-6B5B-42DC-8FEE-3BCEF72CA5D8}" destId="{ED0AD7CA-A0A2-4972-82B5-3F717870E088}" srcOrd="0" destOrd="0" parTransId="{849F8E0F-C630-4F05-811A-B3382F3407AC}" sibTransId="{E070C8B8-E8FD-4770-821C-C6A396988A18}"/>
    <dgm:cxn modelId="{E1FB8090-BD9A-43C8-9EC6-E4DB100F586F}" type="presOf" srcId="{7B051B73-4CC3-417C-847B-AD6DF25D2EB6}" destId="{34656C44-A278-4575-8A62-766ED47CCA63}" srcOrd="0" destOrd="0" presId="urn:microsoft.com/office/officeart/2005/8/layout/vList2"/>
    <dgm:cxn modelId="{43EF57F8-F8BF-476A-9952-A145BCC350D3}" type="presOf" srcId="{2B7F133E-5FCD-45E3-85B7-97611755FA52}" destId="{26EE3C3D-EC22-4E4C-8693-EE6C7C028093}" srcOrd="0" destOrd="0" presId="urn:microsoft.com/office/officeart/2005/8/layout/vList2"/>
    <dgm:cxn modelId="{7C0FE10E-A7EE-4F39-8452-B5E851090F7D}" srcId="{94140D95-6B5B-42DC-8FEE-3BCEF72CA5D8}" destId="{7B051B73-4CC3-417C-847B-AD6DF25D2EB6}" srcOrd="1" destOrd="0" parTransId="{49DBEB3F-CEEE-4B5B-9073-D2B4906C719B}" sibTransId="{87C823FB-E943-4D2B-944F-3F5B9C5C0841}"/>
    <dgm:cxn modelId="{18977543-B1FD-42FE-A158-1E0213A019F3}" type="presOf" srcId="{ED0AD7CA-A0A2-4972-82B5-3F717870E088}" destId="{B46806C2-20E1-4894-A78C-75E0698449B7}" srcOrd="0" destOrd="0" presId="urn:microsoft.com/office/officeart/2005/8/layout/vList2"/>
    <dgm:cxn modelId="{C66274F7-6AC3-4EEF-8C74-5D380A54FDA5}" srcId="{94140D95-6B5B-42DC-8FEE-3BCEF72CA5D8}" destId="{2B7F133E-5FCD-45E3-85B7-97611755FA52}" srcOrd="2" destOrd="0" parTransId="{8B1ECC7E-0C04-4DFA-ADB6-6B9CC5DF2715}" sibTransId="{394FB72F-C58B-4C28-85D3-2F51A11A37B0}"/>
    <dgm:cxn modelId="{73A87D10-9D79-468F-A83C-2109B7D6B2CB}" type="presOf" srcId="{94140D95-6B5B-42DC-8FEE-3BCEF72CA5D8}" destId="{C11886A6-8777-45AE-939D-5937D1E87C77}" srcOrd="0" destOrd="0" presId="urn:microsoft.com/office/officeart/2005/8/layout/vList2"/>
    <dgm:cxn modelId="{B10631F0-6F03-4BC9-9123-1480F8130887}" type="presParOf" srcId="{C11886A6-8777-45AE-939D-5937D1E87C77}" destId="{B46806C2-20E1-4894-A78C-75E0698449B7}" srcOrd="0" destOrd="0" presId="urn:microsoft.com/office/officeart/2005/8/layout/vList2"/>
    <dgm:cxn modelId="{364B077F-96C0-4545-97BE-44F297CD8E34}" type="presParOf" srcId="{C11886A6-8777-45AE-939D-5937D1E87C77}" destId="{4853571C-CD96-4F17-B8B6-1C7F517D98E5}" srcOrd="1" destOrd="0" presId="urn:microsoft.com/office/officeart/2005/8/layout/vList2"/>
    <dgm:cxn modelId="{65D389D4-58B5-4009-8C40-D4891C70C7EA}" type="presParOf" srcId="{C11886A6-8777-45AE-939D-5937D1E87C77}" destId="{34656C44-A278-4575-8A62-766ED47CCA63}" srcOrd="2" destOrd="0" presId="urn:microsoft.com/office/officeart/2005/8/layout/vList2"/>
    <dgm:cxn modelId="{CFFE5867-EE3B-4752-906C-85BE90C87741}" type="presParOf" srcId="{C11886A6-8777-45AE-939D-5937D1E87C77}" destId="{9B8CEC96-B31D-4DA3-9973-7136C015D4D7}" srcOrd="3" destOrd="0" presId="urn:microsoft.com/office/officeart/2005/8/layout/vList2"/>
    <dgm:cxn modelId="{1B603285-5895-4328-8C1F-8E003B290161}" type="presParOf" srcId="{C11886A6-8777-45AE-939D-5937D1E87C77}" destId="{26EE3C3D-EC22-4E4C-8693-EE6C7C028093}" srcOrd="4"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A09ED90B-376B-4EA7-AD9F-8CB0A175C57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74EA5C8B-F1CB-42F7-A94A-99DD151CF8A6}">
      <dgm:prSet/>
      <dgm:spPr/>
      <dgm:t>
        <a:bodyPr/>
        <a:lstStyle/>
        <a:p>
          <a:pPr algn="just" rtl="0"/>
          <a:r>
            <a:rPr lang="en-US" dirty="0" smtClean="0"/>
            <a:t>Climatic conditions like temperature, relative humidity, day length etc affects the age of puberty in all species. </a:t>
          </a:r>
          <a:endParaRPr lang="en-US" dirty="0"/>
        </a:p>
      </dgm:t>
    </dgm:pt>
    <dgm:pt modelId="{2EBFE21C-78EE-4913-9476-906C976EC4AE}" type="parTrans" cxnId="{F11CD6B9-87E6-45A1-9B70-83343887CFA5}">
      <dgm:prSet/>
      <dgm:spPr/>
      <dgm:t>
        <a:bodyPr/>
        <a:lstStyle/>
        <a:p>
          <a:endParaRPr lang="en-US"/>
        </a:p>
      </dgm:t>
    </dgm:pt>
    <dgm:pt modelId="{F97F123A-AFDA-42A8-A6ED-A06CF316ADF7}" type="sibTrans" cxnId="{F11CD6B9-87E6-45A1-9B70-83343887CFA5}">
      <dgm:prSet/>
      <dgm:spPr/>
      <dgm:t>
        <a:bodyPr/>
        <a:lstStyle/>
        <a:p>
          <a:endParaRPr lang="en-US"/>
        </a:p>
      </dgm:t>
    </dgm:pt>
    <dgm:pt modelId="{CBD6423F-F885-421B-AE22-074E019F2635}">
      <dgm:prSet/>
      <dgm:spPr/>
      <dgm:t>
        <a:bodyPr/>
        <a:lstStyle/>
        <a:p>
          <a:pPr algn="just" rtl="0"/>
          <a:r>
            <a:rPr lang="en-US" dirty="0" smtClean="0"/>
            <a:t>Puberty in tropics occurs generally earlier as compared to animals which live in cold conditions.</a:t>
          </a:r>
          <a:endParaRPr lang="en-US" dirty="0"/>
        </a:p>
      </dgm:t>
    </dgm:pt>
    <dgm:pt modelId="{8ACBE834-4FEE-475D-A010-55534EF2AE61}" type="parTrans" cxnId="{4071599D-6373-4DF4-874E-F1D7B9A64572}">
      <dgm:prSet/>
      <dgm:spPr/>
      <dgm:t>
        <a:bodyPr/>
        <a:lstStyle/>
        <a:p>
          <a:endParaRPr lang="en-US"/>
        </a:p>
      </dgm:t>
    </dgm:pt>
    <dgm:pt modelId="{C101E610-7104-4F4A-B9FA-D0D1FDCA8D10}" type="sibTrans" cxnId="{4071599D-6373-4DF4-874E-F1D7B9A64572}">
      <dgm:prSet/>
      <dgm:spPr/>
      <dgm:t>
        <a:bodyPr/>
        <a:lstStyle/>
        <a:p>
          <a:endParaRPr lang="en-US"/>
        </a:p>
      </dgm:t>
    </dgm:pt>
    <dgm:pt modelId="{0846FA53-21EE-4667-9B8F-4246EA5D03BC}" type="pres">
      <dgm:prSet presAssocID="{A09ED90B-376B-4EA7-AD9F-8CB0A175C575}" presName="linear" presStyleCnt="0">
        <dgm:presLayoutVars>
          <dgm:animLvl val="lvl"/>
          <dgm:resizeHandles val="exact"/>
        </dgm:presLayoutVars>
      </dgm:prSet>
      <dgm:spPr/>
    </dgm:pt>
    <dgm:pt modelId="{E012F447-E425-498B-BC55-94B0FC886C99}" type="pres">
      <dgm:prSet presAssocID="{74EA5C8B-F1CB-42F7-A94A-99DD151CF8A6}" presName="parentText" presStyleLbl="node1" presStyleIdx="0" presStyleCnt="2" custLinFactY="-4910" custLinFactNeighborY="-100000">
        <dgm:presLayoutVars>
          <dgm:chMax val="0"/>
          <dgm:bulletEnabled val="1"/>
        </dgm:presLayoutVars>
      </dgm:prSet>
      <dgm:spPr/>
    </dgm:pt>
    <dgm:pt modelId="{B195D90A-516F-4F63-AC88-E0DF7E7FD9EA}" type="pres">
      <dgm:prSet presAssocID="{F97F123A-AFDA-42A8-A6ED-A06CF316ADF7}" presName="spacer" presStyleCnt="0"/>
      <dgm:spPr/>
    </dgm:pt>
    <dgm:pt modelId="{088C1470-0CA8-44F3-A20D-8585A1831EA7}" type="pres">
      <dgm:prSet presAssocID="{CBD6423F-F885-421B-AE22-074E019F2635}" presName="parentText" presStyleLbl="node1" presStyleIdx="1" presStyleCnt="2">
        <dgm:presLayoutVars>
          <dgm:chMax val="0"/>
          <dgm:bulletEnabled val="1"/>
        </dgm:presLayoutVars>
      </dgm:prSet>
      <dgm:spPr/>
      <dgm:t>
        <a:bodyPr/>
        <a:lstStyle/>
        <a:p>
          <a:endParaRPr lang="en-US"/>
        </a:p>
      </dgm:t>
    </dgm:pt>
  </dgm:ptLst>
  <dgm:cxnLst>
    <dgm:cxn modelId="{401C930D-579C-44D0-97A6-033838CE8602}" type="presOf" srcId="{74EA5C8B-F1CB-42F7-A94A-99DD151CF8A6}" destId="{E012F447-E425-498B-BC55-94B0FC886C99}" srcOrd="0" destOrd="0" presId="urn:microsoft.com/office/officeart/2005/8/layout/vList2"/>
    <dgm:cxn modelId="{1CFF72D2-77E8-4082-B7F4-ADE6DA610494}" type="presOf" srcId="{CBD6423F-F885-421B-AE22-074E019F2635}" destId="{088C1470-0CA8-44F3-A20D-8585A1831EA7}" srcOrd="0" destOrd="0" presId="urn:microsoft.com/office/officeart/2005/8/layout/vList2"/>
    <dgm:cxn modelId="{F11CD6B9-87E6-45A1-9B70-83343887CFA5}" srcId="{A09ED90B-376B-4EA7-AD9F-8CB0A175C575}" destId="{74EA5C8B-F1CB-42F7-A94A-99DD151CF8A6}" srcOrd="0" destOrd="0" parTransId="{2EBFE21C-78EE-4913-9476-906C976EC4AE}" sibTransId="{F97F123A-AFDA-42A8-A6ED-A06CF316ADF7}"/>
    <dgm:cxn modelId="{DB0CCF18-AA96-4527-85C4-9B97E8E670E8}" type="presOf" srcId="{A09ED90B-376B-4EA7-AD9F-8CB0A175C575}" destId="{0846FA53-21EE-4667-9B8F-4246EA5D03BC}" srcOrd="0" destOrd="0" presId="urn:microsoft.com/office/officeart/2005/8/layout/vList2"/>
    <dgm:cxn modelId="{4071599D-6373-4DF4-874E-F1D7B9A64572}" srcId="{A09ED90B-376B-4EA7-AD9F-8CB0A175C575}" destId="{CBD6423F-F885-421B-AE22-074E019F2635}" srcOrd="1" destOrd="0" parTransId="{8ACBE834-4FEE-475D-A010-55534EF2AE61}" sibTransId="{C101E610-7104-4F4A-B9FA-D0D1FDCA8D10}"/>
    <dgm:cxn modelId="{E620FE50-F43B-4140-8A18-38FDC57E99A9}" type="presParOf" srcId="{0846FA53-21EE-4667-9B8F-4246EA5D03BC}" destId="{E012F447-E425-498B-BC55-94B0FC886C99}" srcOrd="0" destOrd="0" presId="urn:microsoft.com/office/officeart/2005/8/layout/vList2"/>
    <dgm:cxn modelId="{C6FF8135-2270-4040-911B-6B9C61E85571}" type="presParOf" srcId="{0846FA53-21EE-4667-9B8F-4246EA5D03BC}" destId="{B195D90A-516F-4F63-AC88-E0DF7E7FD9EA}" srcOrd="1" destOrd="0" presId="urn:microsoft.com/office/officeart/2005/8/layout/vList2"/>
    <dgm:cxn modelId="{C48A8D81-ACC1-4A92-A5FE-C4183646E402}" type="presParOf" srcId="{0846FA53-21EE-4667-9B8F-4246EA5D03BC}" destId="{088C1470-0CA8-44F3-A20D-8585A1831EA7}" srcOrd="2"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B0E6027E-21C1-49D1-BC11-87AA6E1D8606}"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95771130-D6CB-4153-86C2-0CD55D4DC2D4}">
      <dgm:prSet/>
      <dgm:spPr/>
      <dgm:t>
        <a:bodyPr/>
        <a:lstStyle/>
        <a:p>
          <a:pPr algn="just" rtl="0"/>
          <a:r>
            <a:rPr lang="en-US" dirty="0" smtClean="0"/>
            <a:t>There are seasonal variations in some species of animals with respect to occurrence of puberty and reproductive cycle. </a:t>
          </a:r>
          <a:endParaRPr lang="en-US" dirty="0"/>
        </a:p>
      </dgm:t>
    </dgm:pt>
    <dgm:pt modelId="{B250BF4E-5138-4DC1-B7CB-7C600DA59E6C}" type="parTrans" cxnId="{64251C4A-BF03-4C19-8EED-6CC546A81E3F}">
      <dgm:prSet/>
      <dgm:spPr/>
      <dgm:t>
        <a:bodyPr/>
        <a:lstStyle/>
        <a:p>
          <a:endParaRPr lang="en-US"/>
        </a:p>
      </dgm:t>
    </dgm:pt>
    <dgm:pt modelId="{68F2ED64-3B3A-4BB7-8FFA-23BECCEF1F46}" type="sibTrans" cxnId="{64251C4A-BF03-4C19-8EED-6CC546A81E3F}">
      <dgm:prSet/>
      <dgm:spPr/>
      <dgm:t>
        <a:bodyPr/>
        <a:lstStyle/>
        <a:p>
          <a:endParaRPr lang="en-US"/>
        </a:p>
      </dgm:t>
    </dgm:pt>
    <dgm:pt modelId="{E500B355-5555-49C3-A09D-321C53DFAC5F}">
      <dgm:prSet/>
      <dgm:spPr/>
      <dgm:t>
        <a:bodyPr/>
        <a:lstStyle/>
        <a:p>
          <a:pPr algn="just" rtl="0"/>
          <a:r>
            <a:rPr lang="en-US" dirty="0" smtClean="0"/>
            <a:t>Short day breeders shows estrous when day length is short (winter) where as other species are long day breeders (summer).</a:t>
          </a:r>
          <a:endParaRPr lang="en-US" dirty="0"/>
        </a:p>
      </dgm:t>
    </dgm:pt>
    <dgm:pt modelId="{D16DE36E-4E34-4554-9D8F-A97974360A06}" type="parTrans" cxnId="{68E6DDB1-AF9F-489A-835D-587471952899}">
      <dgm:prSet/>
      <dgm:spPr/>
      <dgm:t>
        <a:bodyPr/>
        <a:lstStyle/>
        <a:p>
          <a:endParaRPr lang="en-US"/>
        </a:p>
      </dgm:t>
    </dgm:pt>
    <dgm:pt modelId="{76CCEF23-4982-4F9E-92E7-81129FEF8CA4}" type="sibTrans" cxnId="{68E6DDB1-AF9F-489A-835D-587471952899}">
      <dgm:prSet/>
      <dgm:spPr/>
      <dgm:t>
        <a:bodyPr/>
        <a:lstStyle/>
        <a:p>
          <a:endParaRPr lang="en-US"/>
        </a:p>
      </dgm:t>
    </dgm:pt>
    <dgm:pt modelId="{5E1094BD-C556-4607-9D1A-93167ED03D18}" type="pres">
      <dgm:prSet presAssocID="{B0E6027E-21C1-49D1-BC11-87AA6E1D8606}" presName="linear" presStyleCnt="0">
        <dgm:presLayoutVars>
          <dgm:animLvl val="lvl"/>
          <dgm:resizeHandles val="exact"/>
        </dgm:presLayoutVars>
      </dgm:prSet>
      <dgm:spPr/>
    </dgm:pt>
    <dgm:pt modelId="{6B0475B3-1470-4B4D-BFAA-92EB87F5D0A7}" type="pres">
      <dgm:prSet presAssocID="{95771130-D6CB-4153-86C2-0CD55D4DC2D4}" presName="parentText" presStyleLbl="node1" presStyleIdx="0" presStyleCnt="2" custScaleY="74863" custLinFactNeighborY="-80474">
        <dgm:presLayoutVars>
          <dgm:chMax val="0"/>
          <dgm:bulletEnabled val="1"/>
        </dgm:presLayoutVars>
      </dgm:prSet>
      <dgm:spPr/>
    </dgm:pt>
    <dgm:pt modelId="{444FAEFF-5A4F-4FD4-B997-8DB228E86580}" type="pres">
      <dgm:prSet presAssocID="{68F2ED64-3B3A-4BB7-8FFA-23BECCEF1F46}" presName="spacer" presStyleCnt="0"/>
      <dgm:spPr/>
    </dgm:pt>
    <dgm:pt modelId="{7B8C44FD-3E2B-4AA4-BC7C-2E132B5F9871}" type="pres">
      <dgm:prSet presAssocID="{E500B355-5555-49C3-A09D-321C53DFAC5F}" presName="parentText" presStyleLbl="node1" presStyleIdx="1" presStyleCnt="2" custLinFactY="6858" custLinFactNeighborX="926" custLinFactNeighborY="100000">
        <dgm:presLayoutVars>
          <dgm:chMax val="0"/>
          <dgm:bulletEnabled val="1"/>
        </dgm:presLayoutVars>
      </dgm:prSet>
      <dgm:spPr/>
      <dgm:t>
        <a:bodyPr/>
        <a:lstStyle/>
        <a:p>
          <a:endParaRPr lang="en-US"/>
        </a:p>
      </dgm:t>
    </dgm:pt>
  </dgm:ptLst>
  <dgm:cxnLst>
    <dgm:cxn modelId="{26E7A9E0-882D-4545-98A1-35EB2C22DDAC}" type="presOf" srcId="{E500B355-5555-49C3-A09D-321C53DFAC5F}" destId="{7B8C44FD-3E2B-4AA4-BC7C-2E132B5F9871}" srcOrd="0" destOrd="0" presId="urn:microsoft.com/office/officeart/2005/8/layout/vList2"/>
    <dgm:cxn modelId="{68E6DDB1-AF9F-489A-835D-587471952899}" srcId="{B0E6027E-21C1-49D1-BC11-87AA6E1D8606}" destId="{E500B355-5555-49C3-A09D-321C53DFAC5F}" srcOrd="1" destOrd="0" parTransId="{D16DE36E-4E34-4554-9D8F-A97974360A06}" sibTransId="{76CCEF23-4982-4F9E-92E7-81129FEF8CA4}"/>
    <dgm:cxn modelId="{B555EA09-4700-402C-8C9D-463ABFBA8243}" type="presOf" srcId="{B0E6027E-21C1-49D1-BC11-87AA6E1D8606}" destId="{5E1094BD-C556-4607-9D1A-93167ED03D18}" srcOrd="0" destOrd="0" presId="urn:microsoft.com/office/officeart/2005/8/layout/vList2"/>
    <dgm:cxn modelId="{75C6DAF1-EC67-4F01-8066-E0159FF862AB}" type="presOf" srcId="{95771130-D6CB-4153-86C2-0CD55D4DC2D4}" destId="{6B0475B3-1470-4B4D-BFAA-92EB87F5D0A7}" srcOrd="0" destOrd="0" presId="urn:microsoft.com/office/officeart/2005/8/layout/vList2"/>
    <dgm:cxn modelId="{64251C4A-BF03-4C19-8EED-6CC546A81E3F}" srcId="{B0E6027E-21C1-49D1-BC11-87AA6E1D8606}" destId="{95771130-D6CB-4153-86C2-0CD55D4DC2D4}" srcOrd="0" destOrd="0" parTransId="{B250BF4E-5138-4DC1-B7CB-7C600DA59E6C}" sibTransId="{68F2ED64-3B3A-4BB7-8FFA-23BECCEF1F46}"/>
    <dgm:cxn modelId="{B2EC447C-C693-4EAF-A949-9ACDB472885C}" type="presParOf" srcId="{5E1094BD-C556-4607-9D1A-93167ED03D18}" destId="{6B0475B3-1470-4B4D-BFAA-92EB87F5D0A7}" srcOrd="0" destOrd="0" presId="urn:microsoft.com/office/officeart/2005/8/layout/vList2"/>
    <dgm:cxn modelId="{05ED2A37-3BDE-417D-87F9-D963A39DB39A}" type="presParOf" srcId="{5E1094BD-C556-4607-9D1A-93167ED03D18}" destId="{444FAEFF-5A4F-4FD4-B997-8DB228E86580}" srcOrd="1" destOrd="0" presId="urn:microsoft.com/office/officeart/2005/8/layout/vList2"/>
    <dgm:cxn modelId="{44F90E15-56CF-49C5-AAB5-99A41C61462D}" type="presParOf" srcId="{5E1094BD-C556-4607-9D1A-93167ED03D18}" destId="{7B8C44FD-3E2B-4AA4-BC7C-2E132B5F9871}" srcOrd="2"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1E1C907B-5F74-446B-9402-8AAF55EEC7C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D23C1232-5F37-4BF4-B4FF-2EEB5FFB49AB}">
      <dgm:prSet/>
      <dgm:spPr/>
      <dgm:t>
        <a:bodyPr/>
        <a:lstStyle/>
        <a:p>
          <a:pPr algn="just" rtl="0"/>
          <a:r>
            <a:rPr lang="en-US" dirty="0" smtClean="0"/>
            <a:t>Generally, females of all species of animals show puberty earlier as compared to their male counterparts. </a:t>
          </a:r>
          <a:endParaRPr lang="en-US" dirty="0"/>
        </a:p>
      </dgm:t>
    </dgm:pt>
    <dgm:pt modelId="{6D7C159D-8541-4034-82DC-C60485A88C7A}" type="parTrans" cxnId="{613D7229-29D7-4B5B-8ABA-123D17F85AD1}">
      <dgm:prSet/>
      <dgm:spPr/>
      <dgm:t>
        <a:bodyPr/>
        <a:lstStyle/>
        <a:p>
          <a:endParaRPr lang="en-US"/>
        </a:p>
      </dgm:t>
    </dgm:pt>
    <dgm:pt modelId="{5D27A214-22D1-4894-B3B6-900D7A789C7B}" type="sibTrans" cxnId="{613D7229-29D7-4B5B-8ABA-123D17F85AD1}">
      <dgm:prSet/>
      <dgm:spPr/>
      <dgm:t>
        <a:bodyPr/>
        <a:lstStyle/>
        <a:p>
          <a:endParaRPr lang="en-US"/>
        </a:p>
      </dgm:t>
    </dgm:pt>
    <dgm:pt modelId="{CBDFAE2F-4D52-4A87-AA6C-E8BCCF5CE17F}">
      <dgm:prSet/>
      <dgm:spPr/>
      <dgm:t>
        <a:bodyPr/>
        <a:lstStyle/>
        <a:p>
          <a:pPr algn="just" rtl="0"/>
          <a:r>
            <a:rPr lang="en-US" dirty="0" err="1" smtClean="0"/>
            <a:t>Gonadal</a:t>
          </a:r>
          <a:r>
            <a:rPr lang="en-US" dirty="0" smtClean="0"/>
            <a:t> as well as anterior </a:t>
          </a:r>
          <a:r>
            <a:rPr lang="en-US" dirty="0" err="1" smtClean="0"/>
            <a:t>hypophysis</a:t>
          </a:r>
          <a:r>
            <a:rPr lang="en-US" dirty="0" smtClean="0"/>
            <a:t> hormones are comparatively more active in females as compared to the males of same age.</a:t>
          </a:r>
          <a:endParaRPr lang="en-US" dirty="0"/>
        </a:p>
      </dgm:t>
    </dgm:pt>
    <dgm:pt modelId="{2F550A87-4B3C-434B-9C42-5A4EB60561C4}" type="parTrans" cxnId="{1A36761A-73D4-49F9-AD0E-1455B8417D0B}">
      <dgm:prSet/>
      <dgm:spPr/>
      <dgm:t>
        <a:bodyPr/>
        <a:lstStyle/>
        <a:p>
          <a:endParaRPr lang="en-US"/>
        </a:p>
      </dgm:t>
    </dgm:pt>
    <dgm:pt modelId="{4334629A-508C-418B-9A9C-7F96D64A0E9F}" type="sibTrans" cxnId="{1A36761A-73D4-49F9-AD0E-1455B8417D0B}">
      <dgm:prSet/>
      <dgm:spPr/>
      <dgm:t>
        <a:bodyPr/>
        <a:lstStyle/>
        <a:p>
          <a:endParaRPr lang="en-US"/>
        </a:p>
      </dgm:t>
    </dgm:pt>
    <dgm:pt modelId="{5178DD24-CE08-413B-820E-32BAC7F516E2}" type="pres">
      <dgm:prSet presAssocID="{1E1C907B-5F74-446B-9402-8AAF55EEC7C7}" presName="linear" presStyleCnt="0">
        <dgm:presLayoutVars>
          <dgm:animLvl val="lvl"/>
          <dgm:resizeHandles val="exact"/>
        </dgm:presLayoutVars>
      </dgm:prSet>
      <dgm:spPr/>
    </dgm:pt>
    <dgm:pt modelId="{9024CE4D-BB4C-4817-9827-36BB4CC31352}" type="pres">
      <dgm:prSet presAssocID="{D23C1232-5F37-4BF4-B4FF-2EEB5FFB49AB}" presName="parentText" presStyleLbl="node1" presStyleIdx="0" presStyleCnt="2" custLinFactY="-4876" custLinFactNeighborY="-100000">
        <dgm:presLayoutVars>
          <dgm:chMax val="0"/>
          <dgm:bulletEnabled val="1"/>
        </dgm:presLayoutVars>
      </dgm:prSet>
      <dgm:spPr/>
    </dgm:pt>
    <dgm:pt modelId="{1EEB314E-D593-45DB-8E97-EE19AE7354F6}" type="pres">
      <dgm:prSet presAssocID="{5D27A214-22D1-4894-B3B6-900D7A789C7B}" presName="spacer" presStyleCnt="0"/>
      <dgm:spPr/>
    </dgm:pt>
    <dgm:pt modelId="{06BF723C-FCDD-49D3-89E7-24C470E5CB7C}" type="pres">
      <dgm:prSet presAssocID="{CBDFAE2F-4D52-4A87-AA6C-E8BCCF5CE17F}" presName="parentText" presStyleLbl="node1" presStyleIdx="1" presStyleCnt="2" custLinFactY="2168" custLinFactNeighborY="100000">
        <dgm:presLayoutVars>
          <dgm:chMax val="0"/>
          <dgm:bulletEnabled val="1"/>
        </dgm:presLayoutVars>
      </dgm:prSet>
      <dgm:spPr/>
      <dgm:t>
        <a:bodyPr/>
        <a:lstStyle/>
        <a:p>
          <a:endParaRPr lang="en-US"/>
        </a:p>
      </dgm:t>
    </dgm:pt>
  </dgm:ptLst>
  <dgm:cxnLst>
    <dgm:cxn modelId="{AFAE2D28-15CE-42D1-AF18-79EF59AD4F97}" type="presOf" srcId="{CBDFAE2F-4D52-4A87-AA6C-E8BCCF5CE17F}" destId="{06BF723C-FCDD-49D3-89E7-24C470E5CB7C}" srcOrd="0" destOrd="0" presId="urn:microsoft.com/office/officeart/2005/8/layout/vList2"/>
    <dgm:cxn modelId="{1A36761A-73D4-49F9-AD0E-1455B8417D0B}" srcId="{1E1C907B-5F74-446B-9402-8AAF55EEC7C7}" destId="{CBDFAE2F-4D52-4A87-AA6C-E8BCCF5CE17F}" srcOrd="1" destOrd="0" parTransId="{2F550A87-4B3C-434B-9C42-5A4EB60561C4}" sibTransId="{4334629A-508C-418B-9A9C-7F96D64A0E9F}"/>
    <dgm:cxn modelId="{574037B6-2E7B-44B0-8939-8911B57CFA40}" type="presOf" srcId="{D23C1232-5F37-4BF4-B4FF-2EEB5FFB49AB}" destId="{9024CE4D-BB4C-4817-9827-36BB4CC31352}" srcOrd="0" destOrd="0" presId="urn:microsoft.com/office/officeart/2005/8/layout/vList2"/>
    <dgm:cxn modelId="{613D7229-29D7-4B5B-8ABA-123D17F85AD1}" srcId="{1E1C907B-5F74-446B-9402-8AAF55EEC7C7}" destId="{D23C1232-5F37-4BF4-B4FF-2EEB5FFB49AB}" srcOrd="0" destOrd="0" parTransId="{6D7C159D-8541-4034-82DC-C60485A88C7A}" sibTransId="{5D27A214-22D1-4894-B3B6-900D7A789C7B}"/>
    <dgm:cxn modelId="{E2D6EA62-EA7B-46CE-891D-F2E4EF39CE0C}" type="presOf" srcId="{1E1C907B-5F74-446B-9402-8AAF55EEC7C7}" destId="{5178DD24-CE08-413B-820E-32BAC7F516E2}" srcOrd="0" destOrd="0" presId="urn:microsoft.com/office/officeart/2005/8/layout/vList2"/>
    <dgm:cxn modelId="{2C1FEAC9-721A-4C80-8520-ADF06056FED6}" type="presParOf" srcId="{5178DD24-CE08-413B-820E-32BAC7F516E2}" destId="{9024CE4D-BB4C-4817-9827-36BB4CC31352}" srcOrd="0" destOrd="0" presId="urn:microsoft.com/office/officeart/2005/8/layout/vList2"/>
    <dgm:cxn modelId="{CFF228F1-99EA-4DC1-B92D-F5CD6357EA02}" type="presParOf" srcId="{5178DD24-CE08-413B-820E-32BAC7F516E2}" destId="{1EEB314E-D593-45DB-8E97-EE19AE7354F6}" srcOrd="1" destOrd="0" presId="urn:microsoft.com/office/officeart/2005/8/layout/vList2"/>
    <dgm:cxn modelId="{D65093E1-F2F5-45C8-86E8-7277E83D620D}" type="presParOf" srcId="{5178DD24-CE08-413B-820E-32BAC7F516E2}" destId="{06BF723C-FCDD-49D3-89E7-24C470E5CB7C}" srcOrd="2"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3.xml"/><Relationship Id="rId7" Type="http://schemas.openxmlformats.org/officeDocument/2006/relationships/image" Target="../media/image3.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829761"/>
          </a:xfrm>
          <a:solidFill>
            <a:schemeClr val="bg2">
              <a:lumMod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cene3d>
              <a:camera prst="orthographicFront"/>
              <a:lightRig rig="soft" dir="t"/>
            </a:scene3d>
            <a:sp3d prstMaterial="softEdge">
              <a:bevelT w="25400" h="25400"/>
            </a:sp3d>
          </a:bodyPr>
          <a:lstStyle/>
          <a:p>
            <a:pPr algn="ctr"/>
            <a:r>
              <a:rPr lang="en-US" dirty="0" smtClean="0">
                <a:solidFill>
                  <a:schemeClr val="tx1"/>
                </a:solidFill>
              </a:rPr>
              <a:t>Puberty and Breeding patterns in animals</a:t>
            </a:r>
            <a:endParaRPr lang="en-US" dirty="0">
              <a:solidFill>
                <a:schemeClr val="tx1"/>
              </a:solidFill>
            </a:endParaRPr>
          </a:p>
        </p:txBody>
      </p:sp>
      <p:sp>
        <p:nvSpPr>
          <p:cNvPr id="3" name="Subtitle 2"/>
          <p:cNvSpPr>
            <a:spLocks noGrp="1"/>
          </p:cNvSpPr>
          <p:nvPr>
            <p:ph type="subTitle" idx="1"/>
          </p:nvPr>
        </p:nvSpPr>
        <p:spPr>
          <a:xfrm>
            <a:off x="5867400" y="3581400"/>
            <a:ext cx="2590800" cy="1229911"/>
          </a:xfrm>
          <a:solidFill>
            <a:schemeClr val="accent2">
              <a:lumMod val="40000"/>
              <a:lumOff val="60000"/>
            </a:schemeClr>
          </a:solidFill>
          <a:ln>
            <a:solidFill>
              <a:schemeClr val="accent1">
                <a:lumMod val="60000"/>
                <a:lumOff val="40000"/>
              </a:schemeClr>
            </a:solidFill>
          </a:ln>
        </p:spPr>
        <p:txBody>
          <a:bodyPr>
            <a:normAutofit fontScale="92500" lnSpcReduction="10000"/>
          </a:bodyPr>
          <a:lstStyle/>
          <a:p>
            <a:pPr algn="l"/>
            <a:r>
              <a:rPr lang="en-US" dirty="0" smtClean="0">
                <a:solidFill>
                  <a:schemeClr val="tx1"/>
                </a:solidFill>
              </a:rPr>
              <a:t>Dr </a:t>
            </a:r>
            <a:r>
              <a:rPr lang="en-US" dirty="0" err="1" smtClean="0">
                <a:solidFill>
                  <a:schemeClr val="tx1"/>
                </a:solidFill>
              </a:rPr>
              <a:t>Bhavna</a:t>
            </a:r>
            <a:endParaRPr lang="en-US" dirty="0" smtClean="0">
              <a:solidFill>
                <a:schemeClr val="tx1"/>
              </a:solidFill>
            </a:endParaRPr>
          </a:p>
          <a:p>
            <a:pPr algn="l"/>
            <a:r>
              <a:rPr lang="en-US" dirty="0" err="1" smtClean="0">
                <a:solidFill>
                  <a:schemeClr val="tx1"/>
                </a:solidFill>
              </a:rPr>
              <a:t>Asstt</a:t>
            </a:r>
            <a:r>
              <a:rPr lang="en-US" dirty="0" smtClean="0">
                <a:solidFill>
                  <a:schemeClr val="tx1"/>
                </a:solidFill>
              </a:rPr>
              <a:t>. Prof.</a:t>
            </a:r>
          </a:p>
          <a:p>
            <a:pPr algn="l"/>
            <a:r>
              <a:rPr lang="en-US" dirty="0" err="1" smtClean="0">
                <a:solidFill>
                  <a:schemeClr val="tx1"/>
                </a:solidFill>
              </a:rPr>
              <a:t>Deptt</a:t>
            </a:r>
            <a:r>
              <a:rPr lang="en-US" dirty="0" smtClean="0">
                <a:solidFill>
                  <a:schemeClr val="tx1"/>
                </a:solidFill>
              </a:rPr>
              <a:t>. Of VGO</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2">
              <a:lumMod val="20000"/>
              <a:lumOff val="80000"/>
            </a:schemeClr>
          </a:solidFill>
          <a:ln>
            <a:solidFill>
              <a:schemeClr val="accent1"/>
            </a:solidFill>
          </a:ln>
        </p:spPr>
        <p:txBody>
          <a:bodyPr/>
          <a:lstStyle/>
          <a:p>
            <a:pPr algn="ctr"/>
            <a:r>
              <a:rPr lang="en-US" dirty="0" smtClean="0">
                <a:solidFill>
                  <a:schemeClr val="tx1"/>
                </a:solidFill>
              </a:rPr>
              <a:t>Sex of animal</a:t>
            </a:r>
            <a:endParaRPr lang="en-US" dirty="0">
              <a:solidFill>
                <a:schemeClr val="tx1"/>
              </a:solidFill>
            </a:endParaRPr>
          </a:p>
        </p:txBody>
      </p:sp>
      <p:graphicFrame>
        <p:nvGraphicFramePr>
          <p:cNvPr id="7" name="Content Placeholder 6"/>
          <p:cNvGraphicFramePr>
            <a:graphicFrameLocks noGrp="1"/>
          </p:cNvGraphicFramePr>
          <p:nvPr>
            <p:ph idx="1"/>
          </p:nvPr>
        </p:nvGraphicFramePr>
        <p:xfrm>
          <a:off x="457200" y="1481328"/>
          <a:ext cx="8229600" cy="4767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752599"/>
          <a:ext cx="8229600" cy="4343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solidFill>
            <a:schemeClr val="accent2">
              <a:lumMod val="20000"/>
              <a:lumOff val="80000"/>
            </a:schemeClr>
          </a:solidFill>
          <a:ln>
            <a:solidFill>
              <a:schemeClr val="accent1"/>
            </a:solidFill>
          </a:ln>
        </p:spPr>
        <p:txBody>
          <a:bodyPr/>
          <a:lstStyle/>
          <a:p>
            <a:pPr algn="ctr"/>
            <a:r>
              <a:rPr lang="en-US" dirty="0" smtClean="0">
                <a:solidFill>
                  <a:schemeClr val="tx1"/>
                </a:solidFill>
              </a:rPr>
              <a:t>Level of nutrition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7526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solidFill>
            <a:schemeClr val="accent2">
              <a:lumMod val="20000"/>
              <a:lumOff val="80000"/>
            </a:schemeClr>
          </a:solidFill>
          <a:ln>
            <a:solidFill>
              <a:schemeClr val="accent1"/>
            </a:solidFill>
          </a:ln>
        </p:spPr>
        <p:txBody>
          <a:bodyPr/>
          <a:lstStyle/>
          <a:p>
            <a:pPr algn="ctr"/>
            <a:r>
              <a:rPr lang="en-US" dirty="0" smtClean="0">
                <a:solidFill>
                  <a:schemeClr val="tx1"/>
                </a:solidFill>
              </a:rPr>
              <a:t>Management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76400"/>
            <a:ext cx="8229600" cy="2743200"/>
          </a:xfrm>
          <a:solidFill>
            <a:schemeClr val="accent2">
              <a:lumMod val="20000"/>
              <a:lumOff val="80000"/>
            </a:schemeClr>
          </a:solidFill>
          <a:ln>
            <a:solidFill>
              <a:schemeClr val="accent1"/>
            </a:solidFill>
          </a:ln>
        </p:spPr>
        <p:txBody>
          <a:bodyPr>
            <a:normAutofit/>
          </a:bodyPr>
          <a:lstStyle/>
          <a:p>
            <a:pPr algn="ctr"/>
            <a:r>
              <a:rPr lang="en-US" sz="6600" dirty="0" smtClean="0">
                <a:solidFill>
                  <a:schemeClr val="tx1"/>
                </a:solidFill>
              </a:rPr>
              <a:t>Breeding patterns in animals</a:t>
            </a:r>
            <a:endParaRPr lang="en-US" sz="66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620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71600"/>
          <a:ext cx="8229600" cy="4635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868362"/>
          </a:xfrm>
          <a:solidFill>
            <a:schemeClr val="accent2">
              <a:lumMod val="20000"/>
              <a:lumOff val="80000"/>
            </a:schemeClr>
          </a:solidFill>
          <a:ln>
            <a:solidFill>
              <a:schemeClr val="accent1"/>
            </a:solidFill>
          </a:ln>
        </p:spPr>
        <p:txBody>
          <a:bodyPr/>
          <a:lstStyle/>
          <a:p>
            <a:pPr algn="ctr"/>
            <a:r>
              <a:rPr lang="en-US" dirty="0" smtClean="0">
                <a:solidFill>
                  <a:schemeClr val="tx1"/>
                </a:solidFill>
              </a:rPr>
              <a:t>Breeding Season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endParaRPr lang="en-US" dirty="0" smtClean="0"/>
          </a:p>
          <a:p>
            <a:endParaRPr lang="en-US" dirty="0" smtClean="0"/>
          </a:p>
          <a:p>
            <a:endParaRPr lang="en-US" dirty="0" smtClean="0"/>
          </a:p>
          <a:p>
            <a:endParaRPr lang="en-US" dirty="0" smtClean="0"/>
          </a:p>
          <a:p>
            <a:endParaRPr lang="en-US" dirty="0" smtClean="0"/>
          </a:p>
          <a:p>
            <a:pPr>
              <a:buNone/>
            </a:pPr>
            <a:endParaRPr lang="en-US" dirty="0"/>
          </a:p>
        </p:txBody>
      </p:sp>
      <p:pic>
        <p:nvPicPr>
          <p:cNvPr id="1026" name="Picture 2" descr="C:\Users\Bhavna\Desktop\mare.jpg"/>
          <p:cNvPicPr>
            <a:picLocks noChangeAspect="1" noChangeArrowheads="1"/>
          </p:cNvPicPr>
          <p:nvPr/>
        </p:nvPicPr>
        <p:blipFill>
          <a:blip r:embed="rId2"/>
          <a:srcRect/>
          <a:stretch>
            <a:fillRect/>
          </a:stretch>
        </p:blipFill>
        <p:spPr bwMode="auto">
          <a:xfrm>
            <a:off x="914400" y="457200"/>
            <a:ext cx="2438400" cy="1909262"/>
          </a:xfrm>
          <a:prstGeom prst="rect">
            <a:avLst/>
          </a:prstGeom>
          <a:noFill/>
          <a:ln>
            <a:solidFill>
              <a:schemeClr val="accent6"/>
            </a:solidFill>
          </a:ln>
        </p:spPr>
      </p:pic>
      <p:pic>
        <p:nvPicPr>
          <p:cNvPr id="1027" name="Picture 3" descr="C:\Users\Bhavna\Desktop\sheep.jpg"/>
          <p:cNvPicPr>
            <a:picLocks noChangeAspect="1" noChangeArrowheads="1"/>
          </p:cNvPicPr>
          <p:nvPr/>
        </p:nvPicPr>
        <p:blipFill>
          <a:blip r:embed="rId3" cstate="print"/>
          <a:srcRect/>
          <a:stretch>
            <a:fillRect/>
          </a:stretch>
        </p:blipFill>
        <p:spPr bwMode="auto">
          <a:xfrm>
            <a:off x="5791200" y="381000"/>
            <a:ext cx="2628900" cy="1974304"/>
          </a:xfrm>
          <a:prstGeom prst="rect">
            <a:avLst/>
          </a:prstGeom>
          <a:noFill/>
          <a:ln>
            <a:solidFill>
              <a:srgbClr val="92D050"/>
            </a:solidFill>
          </a:ln>
        </p:spPr>
      </p:pic>
      <p:cxnSp>
        <p:nvCxnSpPr>
          <p:cNvPr id="8" name="Straight Arrow Connector 7"/>
          <p:cNvCxnSpPr/>
          <p:nvPr/>
        </p:nvCxnSpPr>
        <p:spPr>
          <a:xfrm>
            <a:off x="2895600" y="24384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4648200" y="2438400"/>
            <a:ext cx="1066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914400" y="3429000"/>
            <a:ext cx="7467600" cy="9906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Deliver young ones at the optimum time of year</a:t>
            </a:r>
            <a:endParaRPr lang="en-US" sz="2800" dirty="0">
              <a:solidFill>
                <a:schemeClr val="tx1"/>
              </a:solidFill>
            </a:endParaRPr>
          </a:p>
        </p:txBody>
      </p:sp>
      <p:sp>
        <p:nvSpPr>
          <p:cNvPr id="14" name="Rounded Rectangle 13"/>
          <p:cNvSpPr/>
          <p:nvPr/>
        </p:nvSpPr>
        <p:spPr>
          <a:xfrm>
            <a:off x="914400" y="4648200"/>
            <a:ext cx="7467600" cy="14478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Seasonally polyestrous, breeding season length is such that young ones are born in spring.</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g.jpg"/>
          <p:cNvPicPr>
            <a:picLocks noGrp="1" noChangeAspect="1"/>
          </p:cNvPicPr>
          <p:nvPr>
            <p:ph idx="1"/>
          </p:nvPr>
        </p:nvPicPr>
        <p:blipFill>
          <a:blip r:embed="rId2"/>
          <a:stretch>
            <a:fillRect/>
          </a:stretch>
        </p:blipFill>
        <p:spPr>
          <a:xfrm>
            <a:off x="609600" y="228600"/>
            <a:ext cx="2209800" cy="1598757"/>
          </a:xfrm>
          <a:ln>
            <a:solidFill>
              <a:srgbClr val="92D050"/>
            </a:solidFill>
          </a:ln>
        </p:spPr>
      </p:pic>
      <p:sp>
        <p:nvSpPr>
          <p:cNvPr id="5" name="Rounded Rectangle 4"/>
          <p:cNvSpPr/>
          <p:nvPr/>
        </p:nvSpPr>
        <p:spPr>
          <a:xfrm>
            <a:off x="4343400" y="304800"/>
            <a:ext cx="4191000" cy="14478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Seasonally </a:t>
            </a:r>
            <a:r>
              <a:rPr lang="en-US" sz="2400" dirty="0" err="1" smtClean="0">
                <a:solidFill>
                  <a:schemeClr val="tx1"/>
                </a:solidFill>
              </a:rPr>
              <a:t>monoestrous</a:t>
            </a:r>
            <a:endParaRPr lang="en-US" sz="2400" dirty="0">
              <a:solidFill>
                <a:schemeClr val="tx1"/>
              </a:solidFill>
            </a:endParaRPr>
          </a:p>
        </p:txBody>
      </p:sp>
      <p:pic>
        <p:nvPicPr>
          <p:cNvPr id="2050" name="Picture 2" descr="C:\Users\Bhavna\Desktop\cow.jpg"/>
          <p:cNvPicPr>
            <a:picLocks noChangeAspect="1" noChangeArrowheads="1"/>
          </p:cNvPicPr>
          <p:nvPr/>
        </p:nvPicPr>
        <p:blipFill>
          <a:blip r:embed="rId3"/>
          <a:srcRect/>
          <a:stretch>
            <a:fillRect/>
          </a:stretch>
        </p:blipFill>
        <p:spPr bwMode="auto">
          <a:xfrm>
            <a:off x="381000" y="2133600"/>
            <a:ext cx="2513054" cy="1801812"/>
          </a:xfrm>
          <a:prstGeom prst="rect">
            <a:avLst/>
          </a:prstGeom>
          <a:noFill/>
          <a:ln>
            <a:solidFill>
              <a:schemeClr val="tx1"/>
            </a:solidFill>
          </a:ln>
        </p:spPr>
      </p:pic>
      <p:pic>
        <p:nvPicPr>
          <p:cNvPr id="2051" name="Picture 3" descr="C:\Users\Bhavna\Desktop\sow.jpg"/>
          <p:cNvPicPr>
            <a:picLocks noChangeAspect="1" noChangeArrowheads="1"/>
          </p:cNvPicPr>
          <p:nvPr/>
        </p:nvPicPr>
        <p:blipFill>
          <a:blip r:embed="rId4"/>
          <a:srcRect/>
          <a:stretch>
            <a:fillRect/>
          </a:stretch>
        </p:blipFill>
        <p:spPr bwMode="auto">
          <a:xfrm>
            <a:off x="381000" y="4038600"/>
            <a:ext cx="2533650" cy="1809750"/>
          </a:xfrm>
          <a:prstGeom prst="rect">
            <a:avLst/>
          </a:prstGeom>
          <a:noFill/>
          <a:ln>
            <a:solidFill>
              <a:schemeClr val="accent2">
                <a:lumMod val="75000"/>
              </a:schemeClr>
            </a:solidFill>
          </a:ln>
        </p:spPr>
      </p:pic>
      <p:sp>
        <p:nvSpPr>
          <p:cNvPr id="8" name="Rounded Rectangle 7"/>
          <p:cNvSpPr/>
          <p:nvPr/>
        </p:nvSpPr>
        <p:spPr>
          <a:xfrm>
            <a:off x="3962400" y="1905000"/>
            <a:ext cx="4876800" cy="48006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n-US" sz="2400" dirty="0" smtClean="0">
                <a:solidFill>
                  <a:schemeClr val="tx1"/>
                </a:solidFill>
              </a:rPr>
              <a:t>Estrus occurs regularly throughout the year.</a:t>
            </a:r>
          </a:p>
          <a:p>
            <a:pPr algn="just">
              <a:buFont typeface="Arial" pitchFamily="34" charset="0"/>
              <a:buChar char="•"/>
            </a:pPr>
            <a:endParaRPr lang="en-US" sz="2400" dirty="0" smtClean="0">
              <a:solidFill>
                <a:schemeClr val="tx1"/>
              </a:solidFill>
            </a:endParaRPr>
          </a:p>
          <a:p>
            <a:pPr algn="just">
              <a:buFont typeface="Arial" pitchFamily="34" charset="0"/>
              <a:buChar char="•"/>
            </a:pPr>
            <a:r>
              <a:rPr lang="en-US" sz="2400" dirty="0" smtClean="0">
                <a:solidFill>
                  <a:schemeClr val="tx1"/>
                </a:solidFill>
              </a:rPr>
              <a:t>Seasonality is discrete.</a:t>
            </a:r>
          </a:p>
          <a:p>
            <a:pPr algn="just">
              <a:buFont typeface="Arial" pitchFamily="34" charset="0"/>
              <a:buChar char="•"/>
            </a:pPr>
            <a:endParaRPr lang="en-US" sz="2400" dirty="0" smtClean="0">
              <a:solidFill>
                <a:schemeClr val="tx1"/>
              </a:solidFill>
            </a:endParaRPr>
          </a:p>
          <a:p>
            <a:pPr algn="just">
              <a:buFont typeface="Arial" pitchFamily="34" charset="0"/>
              <a:buChar char="•"/>
            </a:pPr>
            <a:r>
              <a:rPr lang="en-US" sz="2400" dirty="0" smtClean="0">
                <a:solidFill>
                  <a:schemeClr val="tx1"/>
                </a:solidFill>
              </a:rPr>
              <a:t>In cattle, minimal fertility occurs in June and maximum in November.</a:t>
            </a:r>
          </a:p>
          <a:p>
            <a:pPr algn="just">
              <a:buFont typeface="Arial" pitchFamily="34" charset="0"/>
              <a:buChar char="•"/>
            </a:pPr>
            <a:endParaRPr lang="en-US" sz="2400" dirty="0" smtClean="0">
              <a:solidFill>
                <a:schemeClr val="tx1"/>
              </a:solidFill>
            </a:endParaRPr>
          </a:p>
          <a:p>
            <a:pPr algn="just">
              <a:buFont typeface="Arial" pitchFamily="34" charset="0"/>
              <a:buChar char="•"/>
            </a:pPr>
            <a:r>
              <a:rPr lang="en-US" sz="2400" dirty="0" smtClean="0">
                <a:solidFill>
                  <a:schemeClr val="tx1"/>
                </a:solidFill>
              </a:rPr>
              <a:t>In sow, fertility is lower in summer and also, the litter size is smaller.</a:t>
            </a:r>
            <a:endParaRPr lang="en-US" sz="2400" dirty="0">
              <a:solidFill>
                <a:schemeClr val="tx1"/>
              </a:solidFill>
            </a:endParaRPr>
          </a:p>
        </p:txBody>
      </p:sp>
      <p:cxnSp>
        <p:nvCxnSpPr>
          <p:cNvPr id="10" name="Straight Arrow Connector 9"/>
          <p:cNvCxnSpPr/>
          <p:nvPr/>
        </p:nvCxnSpPr>
        <p:spPr>
          <a:xfrm>
            <a:off x="2895600" y="2971800"/>
            <a:ext cx="762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971800" y="45720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48000" y="10668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1"/>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668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3276600" y="274638"/>
            <a:ext cx="2743200" cy="639762"/>
          </a:xfrm>
          <a:solidFill>
            <a:schemeClr val="accent2">
              <a:lumMod val="20000"/>
              <a:lumOff val="80000"/>
            </a:schemeClr>
          </a:solidFill>
          <a:ln>
            <a:solidFill>
              <a:schemeClr val="accent1"/>
            </a:solidFill>
          </a:ln>
        </p:spPr>
        <p:txBody>
          <a:bodyPr>
            <a:normAutofit fontScale="90000"/>
          </a:bodyPr>
          <a:lstStyle/>
          <a:p>
            <a:pPr algn="ctr"/>
            <a:r>
              <a:rPr lang="en-US" dirty="0" smtClean="0">
                <a:solidFill>
                  <a:schemeClr val="tx1"/>
                </a:solidFill>
              </a:rPr>
              <a:t>Puberty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81200"/>
          <a:ext cx="8229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1477962"/>
          </a:xfrm>
          <a:solidFill>
            <a:schemeClr val="accent2">
              <a:lumMod val="20000"/>
              <a:lumOff val="80000"/>
            </a:schemeClr>
          </a:solidFill>
          <a:ln>
            <a:solidFill>
              <a:schemeClr val="accent1"/>
            </a:solidFill>
          </a:ln>
        </p:spPr>
        <p:txBody>
          <a:bodyPr>
            <a:normAutofit/>
          </a:bodyPr>
          <a:lstStyle/>
          <a:p>
            <a:pPr algn="ctr"/>
            <a:r>
              <a:rPr lang="en-US" dirty="0" smtClean="0">
                <a:solidFill>
                  <a:schemeClr val="tx1"/>
                </a:solidFill>
              </a:rPr>
              <a:t>Important modulators of breeding season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954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868362"/>
          </a:xfrm>
          <a:solidFill>
            <a:schemeClr val="accent2">
              <a:lumMod val="20000"/>
              <a:lumOff val="80000"/>
            </a:schemeClr>
          </a:solidFill>
          <a:ln>
            <a:solidFill>
              <a:schemeClr val="accent1"/>
            </a:solidFill>
          </a:ln>
        </p:spPr>
        <p:txBody>
          <a:bodyPr/>
          <a:lstStyle/>
          <a:p>
            <a:pPr algn="ctr"/>
            <a:r>
              <a:rPr lang="en-US" dirty="0" smtClean="0">
                <a:solidFill>
                  <a:schemeClr val="tx1"/>
                </a:solidFill>
              </a:rPr>
              <a:t>L</a:t>
            </a:r>
            <a:r>
              <a:rPr lang="en-US" dirty="0" smtClean="0">
                <a:solidFill>
                  <a:schemeClr val="tx1"/>
                </a:solidFill>
              </a:rPr>
              <a:t>ight (</a:t>
            </a:r>
            <a:r>
              <a:rPr lang="en-US" dirty="0" err="1" smtClean="0">
                <a:solidFill>
                  <a:schemeClr val="tx1"/>
                </a:solidFill>
              </a:rPr>
              <a:t>Photoperiodism</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473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7924800" cy="639762"/>
          </a:xfrm>
          <a:solidFill>
            <a:schemeClr val="accent2">
              <a:lumMod val="20000"/>
              <a:lumOff val="80000"/>
            </a:schemeClr>
          </a:solidFill>
          <a:ln>
            <a:solidFill>
              <a:schemeClr val="accent1"/>
            </a:solidFill>
          </a:ln>
        </p:spPr>
        <p:txBody>
          <a:bodyPr>
            <a:normAutofit fontScale="90000"/>
          </a:bodyPr>
          <a:lstStyle/>
          <a:p>
            <a:pPr algn="ctr"/>
            <a:r>
              <a:rPr lang="en-US" dirty="0" smtClean="0">
                <a:solidFill>
                  <a:schemeClr val="tx1"/>
                </a:solidFill>
              </a:rPr>
              <a:t>Mechanism of </a:t>
            </a:r>
            <a:r>
              <a:rPr lang="en-US" dirty="0" err="1" smtClean="0">
                <a:solidFill>
                  <a:schemeClr val="tx1"/>
                </a:solidFill>
              </a:rPr>
              <a:t>photoperiodism</a:t>
            </a:r>
            <a:endParaRPr lang="en-US" dirty="0">
              <a:solidFill>
                <a:schemeClr val="tx1"/>
              </a:solidFill>
            </a:endParaRPr>
          </a:p>
        </p:txBody>
      </p:sp>
      <p:sp>
        <p:nvSpPr>
          <p:cNvPr id="4" name="Oval 3"/>
          <p:cNvSpPr/>
          <p:nvPr/>
        </p:nvSpPr>
        <p:spPr>
          <a:xfrm>
            <a:off x="2286000" y="1066800"/>
            <a:ext cx="4572000" cy="5638800"/>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57150" algn="ctr">
              <a:lnSpc>
                <a:spcPct val="150000"/>
              </a:lnSpc>
              <a:spcBef>
                <a:spcPts val="0"/>
              </a:spcBef>
              <a:buNone/>
              <a:tabLst>
                <a:tab pos="294005" algn="l"/>
              </a:tabLst>
            </a:pPr>
            <a:r>
              <a:rPr lang="en-US" dirty="0" smtClean="0">
                <a:solidFill>
                  <a:srgbClr val="FFFF00"/>
                </a:solidFill>
                <a:latin typeface="Arial"/>
                <a:ea typeface="Times New Roman"/>
              </a:rPr>
              <a:t>Light stimulus</a:t>
            </a:r>
            <a:endParaRPr lang="en-US" dirty="0" smtClean="0">
              <a:solidFill>
                <a:srgbClr val="FFFF00"/>
              </a:solidFill>
              <a:latin typeface="Times New Roman"/>
              <a:ea typeface="Times New Roman"/>
            </a:endParaRPr>
          </a:p>
          <a:p>
            <a:pPr marL="171450" indent="-57150" algn="ctr">
              <a:lnSpc>
                <a:spcPct val="150000"/>
              </a:lnSpc>
              <a:spcBef>
                <a:spcPts val="0"/>
              </a:spcBef>
              <a:buNone/>
              <a:tabLst>
                <a:tab pos="294005" algn="l"/>
              </a:tabLst>
            </a:pPr>
            <a:r>
              <a:rPr lang="en-US" b="1" dirty="0" smtClean="0">
                <a:solidFill>
                  <a:schemeClr val="accent3">
                    <a:lumMod val="60000"/>
                    <a:lumOff val="40000"/>
                  </a:schemeClr>
                </a:solidFill>
                <a:latin typeface="Arial"/>
                <a:ea typeface="Times New Roman"/>
              </a:rPr>
              <a:t>↓</a:t>
            </a:r>
            <a:endParaRPr lang="en-US" dirty="0" smtClean="0">
              <a:solidFill>
                <a:schemeClr val="accent3">
                  <a:lumMod val="60000"/>
                  <a:lumOff val="40000"/>
                </a:schemeClr>
              </a:solidFill>
              <a:latin typeface="Times New Roman"/>
              <a:ea typeface="Times New Roman"/>
            </a:endParaRPr>
          </a:p>
          <a:p>
            <a:pPr marL="171450" indent="-57150" algn="ctr">
              <a:lnSpc>
                <a:spcPct val="150000"/>
              </a:lnSpc>
              <a:spcBef>
                <a:spcPts val="0"/>
              </a:spcBef>
              <a:buNone/>
              <a:tabLst>
                <a:tab pos="294005" algn="l"/>
              </a:tabLst>
            </a:pPr>
            <a:r>
              <a:rPr lang="en-US" dirty="0" smtClean="0">
                <a:solidFill>
                  <a:srgbClr val="FF0000"/>
                </a:solidFill>
                <a:latin typeface="Arial"/>
                <a:ea typeface="Times New Roman"/>
              </a:rPr>
              <a:t>Retina</a:t>
            </a:r>
            <a:endParaRPr lang="en-US" dirty="0" smtClean="0">
              <a:solidFill>
                <a:srgbClr val="FF0000"/>
              </a:solidFill>
              <a:latin typeface="Times New Roman"/>
              <a:ea typeface="Times New Roman"/>
            </a:endParaRPr>
          </a:p>
          <a:p>
            <a:pPr marL="171450" indent="-57150" algn="ctr">
              <a:lnSpc>
                <a:spcPct val="150000"/>
              </a:lnSpc>
              <a:spcBef>
                <a:spcPts val="0"/>
              </a:spcBef>
              <a:buNone/>
              <a:tabLst>
                <a:tab pos="294005" algn="l"/>
              </a:tabLst>
            </a:pPr>
            <a:r>
              <a:rPr lang="en-US" b="1" dirty="0" smtClean="0">
                <a:solidFill>
                  <a:srgbClr val="FF0000"/>
                </a:solidFill>
                <a:latin typeface="Arial"/>
                <a:ea typeface="Times New Roman"/>
              </a:rPr>
              <a:t>↓</a:t>
            </a:r>
            <a:r>
              <a:rPr lang="en-US" dirty="0" smtClean="0">
                <a:solidFill>
                  <a:srgbClr val="FF0000"/>
                </a:solidFill>
                <a:latin typeface="Arial"/>
                <a:ea typeface="Times New Roman"/>
              </a:rPr>
              <a:t>Optic nerves</a:t>
            </a:r>
            <a:endParaRPr lang="en-US" dirty="0" smtClean="0">
              <a:solidFill>
                <a:srgbClr val="FF0000"/>
              </a:solidFill>
              <a:latin typeface="Times New Roman"/>
              <a:ea typeface="Times New Roman"/>
            </a:endParaRPr>
          </a:p>
          <a:p>
            <a:pPr marL="171450" indent="-57150" algn="ctr">
              <a:lnSpc>
                <a:spcPct val="150000"/>
              </a:lnSpc>
              <a:spcBef>
                <a:spcPts val="0"/>
              </a:spcBef>
              <a:buNone/>
              <a:tabLst>
                <a:tab pos="294005" algn="l"/>
              </a:tabLst>
            </a:pPr>
            <a:r>
              <a:rPr lang="en-US" dirty="0" smtClean="0">
                <a:solidFill>
                  <a:schemeClr val="bg2">
                    <a:lumMod val="50000"/>
                  </a:schemeClr>
                </a:solidFill>
                <a:latin typeface="Arial"/>
                <a:ea typeface="Times New Roman"/>
              </a:rPr>
              <a:t>Hypothalamus in CNS</a:t>
            </a:r>
            <a:endParaRPr lang="en-US" dirty="0" smtClean="0">
              <a:solidFill>
                <a:schemeClr val="bg2">
                  <a:lumMod val="50000"/>
                </a:schemeClr>
              </a:solidFill>
              <a:latin typeface="Times New Roman"/>
              <a:ea typeface="Times New Roman"/>
            </a:endParaRPr>
          </a:p>
          <a:p>
            <a:pPr marL="171450" indent="-57150" algn="ctr">
              <a:lnSpc>
                <a:spcPct val="150000"/>
              </a:lnSpc>
              <a:spcBef>
                <a:spcPts val="0"/>
              </a:spcBef>
              <a:buNone/>
              <a:tabLst>
                <a:tab pos="294005" algn="l"/>
              </a:tabLst>
            </a:pPr>
            <a:r>
              <a:rPr lang="en-US" b="1" dirty="0" smtClean="0">
                <a:solidFill>
                  <a:schemeClr val="accent3">
                    <a:lumMod val="60000"/>
                    <a:lumOff val="40000"/>
                  </a:schemeClr>
                </a:solidFill>
                <a:latin typeface="Arial"/>
                <a:ea typeface="Times New Roman"/>
              </a:rPr>
              <a:t>↓</a:t>
            </a:r>
            <a:endParaRPr lang="en-US" dirty="0" smtClean="0">
              <a:solidFill>
                <a:schemeClr val="accent3">
                  <a:lumMod val="60000"/>
                  <a:lumOff val="40000"/>
                </a:schemeClr>
              </a:solidFill>
              <a:latin typeface="Times New Roman"/>
              <a:ea typeface="Times New Roman"/>
            </a:endParaRPr>
          </a:p>
          <a:p>
            <a:pPr marL="171450" indent="-57150" algn="ctr">
              <a:lnSpc>
                <a:spcPct val="150000"/>
              </a:lnSpc>
              <a:spcBef>
                <a:spcPts val="0"/>
              </a:spcBef>
              <a:buNone/>
              <a:tabLst>
                <a:tab pos="294005" algn="l"/>
              </a:tabLst>
            </a:pPr>
            <a:r>
              <a:rPr lang="en-US" dirty="0" err="1" smtClean="0">
                <a:solidFill>
                  <a:srgbClr val="00B050"/>
                </a:solidFill>
                <a:latin typeface="Arial"/>
                <a:ea typeface="Times New Roman"/>
              </a:rPr>
              <a:t>GnRH</a:t>
            </a:r>
            <a:endParaRPr lang="en-US" dirty="0" smtClean="0">
              <a:solidFill>
                <a:srgbClr val="00B050"/>
              </a:solidFill>
              <a:latin typeface="Times New Roman"/>
              <a:ea typeface="Times New Roman"/>
            </a:endParaRPr>
          </a:p>
          <a:p>
            <a:pPr marL="171450" indent="-57150" algn="ctr">
              <a:lnSpc>
                <a:spcPct val="150000"/>
              </a:lnSpc>
              <a:spcBef>
                <a:spcPts val="0"/>
              </a:spcBef>
              <a:buNone/>
              <a:tabLst>
                <a:tab pos="294005" algn="l"/>
              </a:tabLst>
            </a:pPr>
            <a:r>
              <a:rPr lang="en-US" b="1" dirty="0" smtClean="0">
                <a:solidFill>
                  <a:schemeClr val="accent3">
                    <a:lumMod val="60000"/>
                    <a:lumOff val="40000"/>
                  </a:schemeClr>
                </a:solidFill>
                <a:latin typeface="Arial"/>
                <a:ea typeface="Times New Roman"/>
              </a:rPr>
              <a:t>↓</a:t>
            </a:r>
            <a:endParaRPr lang="en-US" dirty="0" smtClean="0">
              <a:solidFill>
                <a:schemeClr val="accent3">
                  <a:lumMod val="60000"/>
                  <a:lumOff val="40000"/>
                </a:schemeClr>
              </a:solidFill>
              <a:latin typeface="Times New Roman"/>
              <a:ea typeface="Times New Roman"/>
            </a:endParaRPr>
          </a:p>
          <a:p>
            <a:pPr marL="171450" indent="-57150" algn="ctr">
              <a:lnSpc>
                <a:spcPct val="150000"/>
              </a:lnSpc>
              <a:spcBef>
                <a:spcPts val="0"/>
              </a:spcBef>
              <a:buNone/>
              <a:tabLst>
                <a:tab pos="294005" algn="l"/>
              </a:tabLst>
            </a:pPr>
            <a:r>
              <a:rPr lang="en-US" dirty="0" smtClean="0">
                <a:solidFill>
                  <a:srgbClr val="FFC000"/>
                </a:solidFill>
                <a:latin typeface="Arial"/>
                <a:ea typeface="Times New Roman"/>
              </a:rPr>
              <a:t>Anterior pituitary</a:t>
            </a:r>
            <a:endParaRPr lang="en-US" dirty="0" smtClean="0">
              <a:solidFill>
                <a:srgbClr val="FFC000"/>
              </a:solidFill>
              <a:latin typeface="Times New Roman"/>
              <a:ea typeface="Times New Roman"/>
            </a:endParaRPr>
          </a:p>
          <a:p>
            <a:pPr marL="171450" indent="-57150" algn="ctr">
              <a:lnSpc>
                <a:spcPct val="150000"/>
              </a:lnSpc>
              <a:spcBef>
                <a:spcPts val="0"/>
              </a:spcBef>
              <a:buNone/>
              <a:tabLst>
                <a:tab pos="294005" algn="l"/>
              </a:tabLst>
            </a:pPr>
            <a:r>
              <a:rPr lang="en-US" b="1" dirty="0" smtClean="0">
                <a:solidFill>
                  <a:schemeClr val="accent3">
                    <a:lumMod val="60000"/>
                    <a:lumOff val="40000"/>
                  </a:schemeClr>
                </a:solidFill>
                <a:latin typeface="Arial"/>
                <a:ea typeface="Times New Roman"/>
              </a:rPr>
              <a:t>↓</a:t>
            </a:r>
            <a:endParaRPr lang="en-US" dirty="0" smtClean="0">
              <a:solidFill>
                <a:schemeClr val="accent3">
                  <a:lumMod val="60000"/>
                  <a:lumOff val="40000"/>
                </a:schemeClr>
              </a:solidFill>
              <a:latin typeface="Times New Roman"/>
              <a:ea typeface="Times New Roman"/>
            </a:endParaRPr>
          </a:p>
          <a:p>
            <a:pPr marL="171450" indent="-57150" algn="ctr">
              <a:lnSpc>
                <a:spcPct val="150000"/>
              </a:lnSpc>
              <a:spcBef>
                <a:spcPts val="0"/>
              </a:spcBef>
              <a:buNone/>
              <a:tabLst>
                <a:tab pos="294005" algn="l"/>
              </a:tabLst>
            </a:pPr>
            <a:r>
              <a:rPr lang="en-US" dirty="0" smtClean="0">
                <a:solidFill>
                  <a:srgbClr val="00B0F0"/>
                </a:solidFill>
                <a:latin typeface="Arial"/>
                <a:ea typeface="Times New Roman"/>
              </a:rPr>
              <a:t>Gonads</a:t>
            </a:r>
            <a:endParaRPr lang="en-US" dirty="0" smtClean="0">
              <a:solidFill>
                <a:srgbClr val="00B0F0"/>
              </a:solidFill>
              <a:latin typeface="Times New Roman"/>
              <a:ea typeface="Times New Roman"/>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28600"/>
            <a:ext cx="8229600" cy="868362"/>
          </a:xfrm>
          <a:solidFill>
            <a:schemeClr val="accent2">
              <a:lumMod val="20000"/>
              <a:lumOff val="80000"/>
            </a:schemeClr>
          </a:solidFill>
          <a:ln>
            <a:solidFill>
              <a:schemeClr val="accent1"/>
            </a:solidFill>
          </a:ln>
        </p:spPr>
        <p:txBody>
          <a:bodyPr/>
          <a:lstStyle/>
          <a:p>
            <a:pPr algn="ctr"/>
            <a:r>
              <a:rPr lang="en-US" dirty="0" smtClean="0">
                <a:solidFill>
                  <a:schemeClr val="tx1"/>
                </a:solidFill>
              </a:rPr>
              <a:t>Temperature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38200"/>
          <a:ext cx="8382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639762"/>
          </a:xfrm>
          <a:solidFill>
            <a:schemeClr val="accent2">
              <a:lumMod val="20000"/>
              <a:lumOff val="80000"/>
            </a:schemeClr>
          </a:solidFill>
          <a:ln>
            <a:solidFill>
              <a:schemeClr val="accent1"/>
            </a:solidFill>
          </a:ln>
        </p:spPr>
        <p:txBody>
          <a:bodyPr>
            <a:normAutofit fontScale="90000"/>
          </a:bodyPr>
          <a:lstStyle/>
          <a:p>
            <a:pPr algn="ctr"/>
            <a:r>
              <a:rPr lang="en-US" dirty="0" smtClean="0">
                <a:solidFill>
                  <a:schemeClr val="tx1"/>
                </a:solidFill>
              </a:rPr>
              <a:t>F</a:t>
            </a:r>
            <a:r>
              <a:rPr lang="en-US" dirty="0" smtClean="0">
                <a:solidFill>
                  <a:schemeClr val="tx1"/>
                </a:solidFill>
              </a:rPr>
              <a:t>eed supply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954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868362"/>
          </a:xfrm>
          <a:solidFill>
            <a:schemeClr val="accent2">
              <a:lumMod val="20000"/>
              <a:lumOff val="80000"/>
            </a:schemeClr>
          </a:solidFill>
          <a:ln>
            <a:solidFill>
              <a:schemeClr val="accent1"/>
            </a:solidFill>
          </a:ln>
        </p:spPr>
        <p:txBody>
          <a:bodyPr/>
          <a:lstStyle/>
          <a:p>
            <a:pPr algn="ctr"/>
            <a:r>
              <a:rPr lang="en-US" dirty="0" smtClean="0">
                <a:solidFill>
                  <a:schemeClr val="tx1"/>
                </a:solidFill>
                <a:effectLst>
                  <a:outerShdw blurRad="38100" dist="38100" dir="2700000" algn="tl">
                    <a:srgbClr val="000000">
                      <a:alpha val="43137"/>
                    </a:srgbClr>
                  </a:outerShdw>
                </a:effectLst>
              </a:rPr>
              <a:t>P</a:t>
            </a:r>
            <a:r>
              <a:rPr lang="en-US" dirty="0" smtClean="0">
                <a:solidFill>
                  <a:schemeClr val="tx1"/>
                </a:solidFill>
                <a:effectLst>
                  <a:outerShdw blurRad="38100" dist="38100" dir="2700000" algn="tl">
                    <a:srgbClr val="000000">
                      <a:alpha val="43137"/>
                    </a:srgbClr>
                  </a:outerShdw>
                </a:effectLst>
              </a:rPr>
              <a:t>sychological </a:t>
            </a:r>
            <a:r>
              <a:rPr lang="en-US" dirty="0" smtClean="0">
                <a:solidFill>
                  <a:schemeClr val="tx1"/>
                </a:solidFill>
                <a:effectLst>
                  <a:outerShdw blurRad="38100" dist="38100" dir="2700000" algn="tl">
                    <a:srgbClr val="000000">
                      <a:alpha val="43137"/>
                    </a:srgbClr>
                  </a:outerShdw>
                </a:effectLst>
              </a:rPr>
              <a:t>factors</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610600" cy="1219200"/>
          </a:xfrm>
          <a:solidFill>
            <a:schemeClr val="accent2">
              <a:lumMod val="20000"/>
              <a:lumOff val="80000"/>
            </a:schemeClr>
          </a:solidFill>
          <a:ln>
            <a:solidFill>
              <a:schemeClr val="accent1"/>
            </a:solidFill>
          </a:ln>
        </p:spPr>
        <p:txBody>
          <a:bodyPr>
            <a:noAutofit/>
          </a:bodyPr>
          <a:lstStyle/>
          <a:p>
            <a:pPr algn="ctr"/>
            <a:r>
              <a:rPr lang="en-US" sz="3200" dirty="0" smtClean="0">
                <a:solidFill>
                  <a:schemeClr val="tx1"/>
                </a:solidFill>
                <a:effectLst>
                  <a:outerShdw blurRad="38100" dist="38100" dir="2700000" algn="tl">
                    <a:srgbClr val="000000">
                      <a:alpha val="43137"/>
                    </a:srgbClr>
                  </a:outerShdw>
                </a:effectLst>
              </a:rPr>
              <a:t>Based on breeding season and ovulation pattern</a:t>
            </a:r>
            <a:endParaRPr lang="en-US" sz="3200"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2362200" y="1600200"/>
            <a:ext cx="4191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Spontaneous </a:t>
            </a:r>
            <a:r>
              <a:rPr lang="en-US" dirty="0" err="1" smtClean="0">
                <a:solidFill>
                  <a:schemeClr val="tx1"/>
                </a:solidFill>
              </a:rPr>
              <a:t>ovulators</a:t>
            </a:r>
            <a:endParaRPr lang="en-US" dirty="0">
              <a:solidFill>
                <a:schemeClr val="tx1"/>
              </a:solidFill>
            </a:endParaRPr>
          </a:p>
        </p:txBody>
      </p:sp>
      <p:cxnSp>
        <p:nvCxnSpPr>
          <p:cNvPr id="6" name="Straight Arrow Connector 5"/>
          <p:cNvCxnSpPr/>
          <p:nvPr/>
        </p:nvCxnSpPr>
        <p:spPr>
          <a:xfrm rot="10800000" flipV="1">
            <a:off x="2362200" y="2362199"/>
            <a:ext cx="1524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953000" y="2362200"/>
            <a:ext cx="1447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04800" y="3048000"/>
            <a:ext cx="3962400" cy="1066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Seasonal breeders</a:t>
            </a:r>
            <a:endParaRPr lang="en-US" dirty="0">
              <a:solidFill>
                <a:schemeClr val="tx1"/>
              </a:solidFill>
            </a:endParaRPr>
          </a:p>
        </p:txBody>
      </p:sp>
      <p:sp>
        <p:nvSpPr>
          <p:cNvPr id="13" name="Oval 12"/>
          <p:cNvSpPr/>
          <p:nvPr/>
        </p:nvSpPr>
        <p:spPr>
          <a:xfrm>
            <a:off x="4724400" y="3048000"/>
            <a:ext cx="4267200" cy="1066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Non-seasonal breeders</a:t>
            </a:r>
            <a:endParaRPr lang="en-US" dirty="0">
              <a:solidFill>
                <a:schemeClr val="tx1"/>
              </a:solidFill>
            </a:endParaRPr>
          </a:p>
        </p:txBody>
      </p:sp>
      <p:cxnSp>
        <p:nvCxnSpPr>
          <p:cNvPr id="15" name="Straight Arrow Connector 14"/>
          <p:cNvCxnSpPr/>
          <p:nvPr/>
        </p:nvCxnSpPr>
        <p:spPr>
          <a:xfrm rot="10800000" flipV="1">
            <a:off x="914400" y="4191000"/>
            <a:ext cx="1144588"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6973094" y="46855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28600" y="5029200"/>
            <a:ext cx="2743200" cy="16002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Polyestrous</a:t>
            </a:r>
          </a:p>
          <a:p>
            <a:r>
              <a:rPr lang="en-US" dirty="0" err="1" smtClean="0">
                <a:solidFill>
                  <a:schemeClr val="tx1"/>
                </a:solidFill>
              </a:rPr>
              <a:t>Eg</a:t>
            </a:r>
            <a:r>
              <a:rPr lang="en-US" dirty="0" smtClean="0">
                <a:solidFill>
                  <a:schemeClr val="tx1"/>
                </a:solidFill>
              </a:rPr>
              <a:t>. Mare, Ass (spring)</a:t>
            </a:r>
          </a:p>
          <a:p>
            <a:r>
              <a:rPr lang="en-US" dirty="0" smtClean="0">
                <a:solidFill>
                  <a:schemeClr val="tx1"/>
                </a:solidFill>
              </a:rPr>
              <a:t>Ewe, Goat (onset of winter)</a:t>
            </a:r>
            <a:endParaRPr lang="en-US" dirty="0">
              <a:solidFill>
                <a:schemeClr val="tx1"/>
              </a:solidFill>
            </a:endParaRPr>
          </a:p>
        </p:txBody>
      </p:sp>
      <p:sp>
        <p:nvSpPr>
          <p:cNvPr id="22" name="Rounded Rectangle 21"/>
          <p:cNvSpPr/>
          <p:nvPr/>
        </p:nvSpPr>
        <p:spPr>
          <a:xfrm>
            <a:off x="6096000" y="5257800"/>
            <a:ext cx="2819400" cy="12954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Continuous </a:t>
            </a:r>
            <a:r>
              <a:rPr lang="en-US" dirty="0" err="1" smtClean="0">
                <a:solidFill>
                  <a:schemeClr val="tx1"/>
                </a:solidFill>
              </a:rPr>
              <a:t>breeeders</a:t>
            </a:r>
            <a:endParaRPr lang="en-US" dirty="0" smtClean="0">
              <a:solidFill>
                <a:schemeClr val="tx1"/>
              </a:solidFill>
            </a:endParaRPr>
          </a:p>
          <a:p>
            <a:pPr algn="ctr"/>
            <a:r>
              <a:rPr lang="en-US" dirty="0" err="1" smtClean="0">
                <a:solidFill>
                  <a:schemeClr val="tx1"/>
                </a:solidFill>
              </a:rPr>
              <a:t>Eg</a:t>
            </a:r>
            <a:r>
              <a:rPr lang="en-US" dirty="0" smtClean="0">
                <a:solidFill>
                  <a:schemeClr val="tx1"/>
                </a:solidFill>
              </a:rPr>
              <a:t>. Cow, Sow, Guinea pig, Monkey, Rat</a:t>
            </a:r>
            <a:endParaRPr lang="en-US" dirty="0">
              <a:solidFill>
                <a:schemeClr val="tx1"/>
              </a:solidFill>
            </a:endParaRPr>
          </a:p>
        </p:txBody>
      </p:sp>
      <p:cxnSp>
        <p:nvCxnSpPr>
          <p:cNvPr id="24" name="Straight Arrow Connector 23"/>
          <p:cNvCxnSpPr/>
          <p:nvPr/>
        </p:nvCxnSpPr>
        <p:spPr>
          <a:xfrm>
            <a:off x="2590800" y="4191000"/>
            <a:ext cx="1066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3276600" y="5029200"/>
            <a:ext cx="2057400" cy="11430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Monoestrous</a:t>
            </a:r>
            <a:r>
              <a:rPr lang="en-US" dirty="0" smtClean="0">
                <a:solidFill>
                  <a:schemeClr val="tx1"/>
                </a:solidFill>
              </a:rPr>
              <a:t> </a:t>
            </a:r>
          </a:p>
          <a:p>
            <a:pPr algn="ctr"/>
            <a:r>
              <a:rPr lang="en-US" dirty="0" err="1" smtClean="0">
                <a:solidFill>
                  <a:schemeClr val="tx1"/>
                </a:solidFill>
              </a:rPr>
              <a:t>Eg</a:t>
            </a:r>
            <a:r>
              <a:rPr lang="en-US" dirty="0" smtClean="0">
                <a:solidFill>
                  <a:schemeClr val="tx1"/>
                </a:solidFill>
              </a:rPr>
              <a:t>. Bitch</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1066800"/>
            <a:ext cx="4191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Induced </a:t>
            </a:r>
            <a:r>
              <a:rPr lang="en-US" dirty="0" err="1" smtClean="0">
                <a:solidFill>
                  <a:schemeClr val="tx1"/>
                </a:solidFill>
              </a:rPr>
              <a:t>ovulators</a:t>
            </a:r>
            <a:endParaRPr lang="en-US" dirty="0">
              <a:solidFill>
                <a:schemeClr val="tx1"/>
              </a:solidFill>
            </a:endParaRPr>
          </a:p>
        </p:txBody>
      </p:sp>
      <p:cxnSp>
        <p:nvCxnSpPr>
          <p:cNvPr id="5" name="Straight Arrow Connector 4"/>
          <p:cNvCxnSpPr/>
          <p:nvPr/>
        </p:nvCxnSpPr>
        <p:spPr>
          <a:xfrm rot="10800000" flipV="1">
            <a:off x="2362200" y="1981200"/>
            <a:ext cx="1524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953000" y="1981200"/>
            <a:ext cx="1447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04800" y="2667000"/>
            <a:ext cx="3962400" cy="1066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Seasonal breeders</a:t>
            </a:r>
            <a:endParaRPr lang="en-US" dirty="0">
              <a:solidFill>
                <a:schemeClr val="tx1"/>
              </a:solidFill>
            </a:endParaRPr>
          </a:p>
        </p:txBody>
      </p:sp>
      <p:sp>
        <p:nvSpPr>
          <p:cNvPr id="8" name="Oval 7"/>
          <p:cNvSpPr/>
          <p:nvPr/>
        </p:nvSpPr>
        <p:spPr>
          <a:xfrm>
            <a:off x="4572000" y="2667000"/>
            <a:ext cx="4267200" cy="1066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Non-seasonal breeders</a:t>
            </a:r>
            <a:endParaRPr lang="en-US" dirty="0">
              <a:solidFill>
                <a:schemeClr val="tx1"/>
              </a:solidFill>
            </a:endParaRPr>
          </a:p>
        </p:txBody>
      </p:sp>
      <p:cxnSp>
        <p:nvCxnSpPr>
          <p:cNvPr id="9" name="Straight Arrow Connector 8"/>
          <p:cNvCxnSpPr/>
          <p:nvPr/>
        </p:nvCxnSpPr>
        <p:spPr>
          <a:xfrm rot="5400000">
            <a:off x="6439694" y="43045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791494" y="42283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838200" y="4724400"/>
            <a:ext cx="2743200" cy="8382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Eg</a:t>
            </a:r>
            <a:r>
              <a:rPr lang="en-US" dirty="0" smtClean="0">
                <a:solidFill>
                  <a:schemeClr val="tx1"/>
                </a:solidFill>
              </a:rPr>
              <a:t>. Cat, Ferret and wild rabbit</a:t>
            </a:r>
          </a:p>
        </p:txBody>
      </p:sp>
      <p:sp>
        <p:nvSpPr>
          <p:cNvPr id="12" name="Rounded Rectangle 11"/>
          <p:cNvSpPr/>
          <p:nvPr/>
        </p:nvSpPr>
        <p:spPr>
          <a:xfrm>
            <a:off x="5486400" y="4800600"/>
            <a:ext cx="2743200" cy="8382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Eg</a:t>
            </a:r>
            <a:r>
              <a:rPr lang="en-US" dirty="0" smtClean="0">
                <a:solidFill>
                  <a:schemeClr val="tx1"/>
                </a:solidFill>
              </a:rPr>
              <a:t>. Lab rabbit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609600"/>
          <a:ext cx="8229600" cy="5397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457200" y="304800"/>
          <a:ext cx="82296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C:\Users\Bhavna\Desktop\mare.jpg"/>
          <p:cNvPicPr>
            <a:picLocks noChangeAspect="1" noChangeArrowheads="1"/>
          </p:cNvPicPr>
          <p:nvPr/>
        </p:nvPicPr>
        <p:blipFill>
          <a:blip r:embed="rId6"/>
          <a:srcRect/>
          <a:stretch>
            <a:fillRect/>
          </a:stretch>
        </p:blipFill>
        <p:spPr bwMode="auto">
          <a:xfrm>
            <a:off x="609600" y="5345258"/>
            <a:ext cx="1931988" cy="1512742"/>
          </a:xfrm>
          <a:prstGeom prst="rect">
            <a:avLst/>
          </a:prstGeom>
          <a:noFill/>
        </p:spPr>
      </p:pic>
      <p:pic>
        <p:nvPicPr>
          <p:cNvPr id="3075" name="Picture 3" descr="C:\Users\Bhavna\Desktop\cow.jpg"/>
          <p:cNvPicPr>
            <a:picLocks noChangeAspect="1" noChangeArrowheads="1"/>
          </p:cNvPicPr>
          <p:nvPr/>
        </p:nvPicPr>
        <p:blipFill>
          <a:blip r:embed="rId7"/>
          <a:srcRect/>
          <a:stretch>
            <a:fillRect/>
          </a:stretch>
        </p:blipFill>
        <p:spPr bwMode="auto">
          <a:xfrm>
            <a:off x="609600" y="4038600"/>
            <a:ext cx="1827213" cy="1310077"/>
          </a:xfrm>
          <a:prstGeom prst="rect">
            <a:avLst/>
          </a:prstGeom>
          <a:noFill/>
        </p:spPr>
      </p:pic>
      <p:pic>
        <p:nvPicPr>
          <p:cNvPr id="3076" name="Picture 4" descr="C:\Users\Bhavna\Desktop\combined.jpg"/>
          <p:cNvPicPr>
            <a:picLocks noChangeAspect="1" noChangeArrowheads="1"/>
          </p:cNvPicPr>
          <p:nvPr/>
        </p:nvPicPr>
        <p:blipFill>
          <a:blip r:embed="rId8"/>
          <a:srcRect/>
          <a:stretch>
            <a:fillRect/>
          </a:stretch>
        </p:blipFill>
        <p:spPr bwMode="auto">
          <a:xfrm>
            <a:off x="685800" y="2819401"/>
            <a:ext cx="1773238" cy="1105152"/>
          </a:xfrm>
          <a:prstGeom prst="rect">
            <a:avLst/>
          </a:prstGeom>
          <a:noFill/>
        </p:spPr>
      </p:pic>
      <p:pic>
        <p:nvPicPr>
          <p:cNvPr id="3079" name="Picture 7" descr="C:\Users\Bhavna\Desktop\rabbit.jpg"/>
          <p:cNvPicPr>
            <a:picLocks noChangeAspect="1" noChangeArrowheads="1"/>
          </p:cNvPicPr>
          <p:nvPr/>
        </p:nvPicPr>
        <p:blipFill>
          <a:blip r:embed="rId9"/>
          <a:srcRect/>
          <a:stretch>
            <a:fillRect/>
          </a:stretch>
        </p:blipFill>
        <p:spPr bwMode="auto">
          <a:xfrm>
            <a:off x="685800" y="1752600"/>
            <a:ext cx="1792288" cy="100368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05000"/>
          <a:ext cx="8229600" cy="4102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1782762"/>
          </a:xfrm>
          <a:solidFill>
            <a:schemeClr val="accent2">
              <a:lumMod val="20000"/>
              <a:lumOff val="80000"/>
            </a:schemeClr>
          </a:solidFill>
          <a:ln>
            <a:solidFill>
              <a:schemeClr val="accent1"/>
            </a:solidFill>
          </a:ln>
        </p:spPr>
        <p:txBody>
          <a:bodyPr>
            <a:normAutofit/>
          </a:bodyPr>
          <a:lstStyle/>
          <a:p>
            <a:pPr algn="ctr"/>
            <a:r>
              <a:rPr lang="en-US" dirty="0" smtClean="0">
                <a:solidFill>
                  <a:schemeClr val="tx1"/>
                </a:solidFill>
              </a:rPr>
              <a:t>Why the age </a:t>
            </a:r>
            <a:r>
              <a:rPr lang="en-US" dirty="0" smtClean="0">
                <a:solidFill>
                  <a:schemeClr val="tx1"/>
                </a:solidFill>
              </a:rPr>
              <a:t>at</a:t>
            </a:r>
            <a:r>
              <a:rPr lang="en-US" dirty="0" smtClean="0">
                <a:solidFill>
                  <a:schemeClr val="tx1"/>
                </a:solidFill>
              </a:rPr>
              <a:t> </a:t>
            </a:r>
            <a:r>
              <a:rPr lang="en-US" dirty="0" smtClean="0">
                <a:solidFill>
                  <a:schemeClr val="tx1"/>
                </a:solidFill>
              </a:rPr>
              <a:t>puberty is important?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381000"/>
          <a:ext cx="8229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944562"/>
          </a:xfrm>
          <a:solidFill>
            <a:schemeClr val="accent2">
              <a:lumMod val="20000"/>
              <a:lumOff val="80000"/>
            </a:schemeClr>
          </a:solidFill>
          <a:ln>
            <a:solidFill>
              <a:schemeClr val="accent1"/>
            </a:solidFill>
          </a:ln>
        </p:spPr>
        <p:txBody>
          <a:bodyPr>
            <a:normAutofit/>
          </a:bodyPr>
          <a:lstStyle/>
          <a:p>
            <a:pPr algn="ctr"/>
            <a:r>
              <a:rPr lang="en-US" dirty="0" smtClean="0">
                <a:solidFill>
                  <a:schemeClr val="tx1"/>
                </a:solidFill>
              </a:rPr>
              <a:t>Breed and genetic </a:t>
            </a:r>
            <a:r>
              <a:rPr lang="en-US" dirty="0" smtClean="0">
                <a:solidFill>
                  <a:schemeClr val="tx1"/>
                </a:solidFill>
              </a:rPr>
              <a:t>makeup</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919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944562"/>
          </a:xfrm>
          <a:solidFill>
            <a:schemeClr val="accent2">
              <a:lumMod val="20000"/>
              <a:lumOff val="80000"/>
            </a:schemeClr>
          </a:solidFill>
          <a:ln>
            <a:solidFill>
              <a:schemeClr val="accent1"/>
            </a:solidFill>
          </a:ln>
        </p:spPr>
        <p:txBody>
          <a:bodyPr/>
          <a:lstStyle/>
          <a:p>
            <a:pPr algn="ctr"/>
            <a:r>
              <a:rPr lang="en-US" dirty="0" smtClean="0">
                <a:solidFill>
                  <a:schemeClr val="tx1"/>
                </a:solidFill>
              </a:rPr>
              <a:t>Climatic</a:t>
            </a:r>
            <a:r>
              <a:rPr lang="en-US" dirty="0" smtClean="0"/>
              <a:t> </a:t>
            </a:r>
            <a:r>
              <a:rPr lang="en-US" dirty="0" smtClean="0">
                <a:solidFill>
                  <a:schemeClr val="tx1"/>
                </a:solidFill>
              </a:rPr>
              <a:t>factors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843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944562"/>
          </a:xfrm>
          <a:solidFill>
            <a:schemeClr val="accent2">
              <a:lumMod val="20000"/>
              <a:lumOff val="80000"/>
            </a:schemeClr>
          </a:solidFill>
          <a:ln>
            <a:solidFill>
              <a:schemeClr val="accent1"/>
            </a:solidFill>
          </a:ln>
        </p:spPr>
        <p:txBody>
          <a:bodyPr/>
          <a:lstStyle/>
          <a:p>
            <a:pPr algn="ctr"/>
            <a:r>
              <a:rPr lang="en-US" dirty="0" smtClean="0">
                <a:solidFill>
                  <a:schemeClr val="tx1"/>
                </a:solidFill>
              </a:rPr>
              <a:t>Season</a:t>
            </a:r>
            <a:endParaRPr lang="en-US"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892</TotalTime>
  <Words>1095</Words>
  <Application>Microsoft Office PowerPoint</Application>
  <PresentationFormat>On-screen Show (4:3)</PresentationFormat>
  <Paragraphs>126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Puberty and Breeding patterns in animals</vt:lpstr>
      <vt:lpstr>Puberty</vt:lpstr>
      <vt:lpstr>Slide 3</vt:lpstr>
      <vt:lpstr>Slide 4</vt:lpstr>
      <vt:lpstr>Why the age at puberty is important?</vt:lpstr>
      <vt:lpstr>Slide 6</vt:lpstr>
      <vt:lpstr>Breed and genetic makeup</vt:lpstr>
      <vt:lpstr>Climatic factors</vt:lpstr>
      <vt:lpstr>Season</vt:lpstr>
      <vt:lpstr>Sex of animal</vt:lpstr>
      <vt:lpstr>Level of nutrition</vt:lpstr>
      <vt:lpstr>Management</vt:lpstr>
      <vt:lpstr>Breeding patterns in animals</vt:lpstr>
      <vt:lpstr>Slide 14</vt:lpstr>
      <vt:lpstr>Breeding Season</vt:lpstr>
      <vt:lpstr>Slide 16</vt:lpstr>
      <vt:lpstr>Slide 17</vt:lpstr>
      <vt:lpstr>Slide 18</vt:lpstr>
      <vt:lpstr>Slide 19</vt:lpstr>
      <vt:lpstr>Important modulators of breeding season</vt:lpstr>
      <vt:lpstr>Light (Photoperiodism)</vt:lpstr>
      <vt:lpstr>Slide 22</vt:lpstr>
      <vt:lpstr>Mechanism of photoperiodism</vt:lpstr>
      <vt:lpstr>Temperature</vt:lpstr>
      <vt:lpstr>Feed supply</vt:lpstr>
      <vt:lpstr>Psychological factors</vt:lpstr>
      <vt:lpstr>Based on breeding season and ovulation pattern</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Puberty and Breeding patterns in animals</dc:title>
  <dc:creator>Bhavna</dc:creator>
  <cp:lastModifiedBy>Bhavna</cp:lastModifiedBy>
  <cp:revision>72</cp:revision>
  <dcterms:created xsi:type="dcterms:W3CDTF">2006-08-16T00:00:00Z</dcterms:created>
  <dcterms:modified xsi:type="dcterms:W3CDTF">2020-04-15T15:42:37Z</dcterms:modified>
</cp:coreProperties>
</file>