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9" r:id="rId1"/>
  </p:sldMasterIdLst>
  <p:notesMasterIdLst>
    <p:notesMasterId r:id="rId16"/>
  </p:notesMasterIdLst>
  <p:handoutMasterIdLst>
    <p:handoutMasterId r:id="rId17"/>
  </p:handoutMasterIdLst>
  <p:sldIdLst>
    <p:sldId id="295" r:id="rId2"/>
    <p:sldId id="307" r:id="rId3"/>
    <p:sldId id="296" r:id="rId4"/>
    <p:sldId id="298" r:id="rId5"/>
    <p:sldId id="299" r:id="rId6"/>
    <p:sldId id="300" r:id="rId7"/>
    <p:sldId id="301" r:id="rId8"/>
    <p:sldId id="302" r:id="rId9"/>
    <p:sldId id="303" r:id="rId10"/>
    <p:sldId id="304" r:id="rId11"/>
    <p:sldId id="312" r:id="rId12"/>
    <p:sldId id="309" r:id="rId13"/>
    <p:sldId id="311" r:id="rId14"/>
    <p:sldId id="30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9D"/>
    <a:srgbClr val="23A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sorterViewPr showFormatting="0">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28"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29"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2020/4/24</a:t>
            </a:fld>
            <a:endParaRPr lang="zh-CN" altLang="en-US"/>
          </a:p>
        </p:txBody>
      </p:sp>
      <p:sp>
        <p:nvSpPr>
          <p:cNvPr id="1048930"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931"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2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04892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04892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04892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1" fontAlgn="auto" latinLnBrk="0" hangingPunct="1">
              <a:lnSpc>
                <a:spcPct val="100000"/>
              </a:lnSpc>
              <a:spcBef>
                <a:spcPts val="0"/>
              </a:spcBef>
              <a:spcAft>
                <a:spcPts val="0"/>
              </a:spcAft>
              <a:buClrTx/>
              <a:buSzTx/>
              <a:buFontTx/>
              <a:buNone/>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1" fontAlgn="auto" latinLnBrk="0" hangingPunct="1">
              <a:lnSpc>
                <a:spcPct val="100000"/>
              </a:lnSpc>
              <a:spcBef>
                <a:spcPts val="0"/>
              </a:spcBef>
              <a:spcAft>
                <a:spcPts val="0"/>
              </a:spcAft>
              <a:buClrTx/>
              <a:buSzTx/>
              <a:buFontTx/>
              <a:buNone/>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1" fontAlgn="auto" latinLnBrk="0" hangingPunct="1">
              <a:lnSpc>
                <a:spcPct val="100000"/>
              </a:lnSpc>
              <a:spcBef>
                <a:spcPts val="0"/>
              </a:spcBef>
              <a:spcAft>
                <a:spcPts val="0"/>
              </a:spcAft>
              <a:buClrTx/>
              <a:buSzTx/>
              <a:buFontTx/>
              <a:buNone/>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1" fontAlgn="auto" latinLnBrk="0" hangingPunct="1">
              <a:lnSpc>
                <a:spcPct val="100000"/>
              </a:lnSpc>
              <a:spcBef>
                <a:spcPts val="0"/>
              </a:spcBef>
              <a:spcAft>
                <a:spcPts val="0"/>
              </a:spcAft>
              <a:buClrTx/>
              <a:buSzTx/>
              <a:buFontTx/>
              <a:buNone/>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104892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04892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pPr>
            <a:fld id="{75692E2F-530F-48E3-AC44-BF865C8FF846}"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幻灯片图像占位符 1"/>
          <p:cNvSpPr>
            <a:spLocks noGrp="1" noRot="1" noChangeAspect="1" noTextEdit="1"/>
          </p:cNvSpPr>
          <p:nvPr>
            <p:ph type="sldImg"/>
          </p:nvPr>
        </p:nvSpPr>
        <p:spPr>
          <a:ln>
            <a:solidFill>
              <a:srgbClr val="000000"/>
            </a:solidFill>
            <a:miter/>
          </a:ln>
        </p:spPr>
      </p:sp>
      <p:sp>
        <p:nvSpPr>
          <p:cNvPr id="1048595"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04859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1</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04218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06732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61315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1001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19312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66216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03827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043010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830477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1048581" name="Picture Placeholder 3"/>
          <p:cNvSpPr>
            <a:spLocks noGrp="1"/>
          </p:cNvSpPr>
          <p:nvPr>
            <p:ph type="pic" sz="quarter" idx="10"/>
          </p:nvPr>
        </p:nvSpPr>
        <p:spPr>
          <a:xfrm>
            <a:off x="0" y="0"/>
            <a:ext cx="12192000" cy="4819650"/>
          </a:xfrm>
        </p:spPr>
        <p:txBody>
          <a:bodyPr vert="horz" lIns="91440" tIns="45720" rIns="91440" bIns="45720" rtlCol="0" anchor="ctr">
            <a:normAutofit/>
          </a:bodyPr>
          <a:lstStyle>
            <a:lvl1pPr algn="ctr">
              <a:defRPr sz="1600"/>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582" name="日期占位符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583" name="页脚占位符 2"/>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584" name="灯片编号占位符 4"/>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0344053"/>
      </p:ext>
    </p:extLst>
  </p:cSld>
  <p:clrMapOvr>
    <a:masterClrMapping/>
  </p:clrMapOvr>
  <p:transition spd="slow">
    <p:wip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1048847" name="Picture Placeholder 6"/>
          <p:cNvSpPr>
            <a:spLocks noGrp="1"/>
          </p:cNvSpPr>
          <p:nvPr>
            <p:ph type="pic" sz="quarter" idx="10"/>
          </p:nvPr>
        </p:nvSpPr>
        <p:spPr>
          <a:xfrm>
            <a:off x="1" y="0"/>
            <a:ext cx="12192000" cy="6858000"/>
          </a:xfrm>
        </p:spPr>
        <p:txBody>
          <a:bodyPr vert="horz" lIns="91440" tIns="45720" rIns="91440" bIns="45720" rtlCol="0">
            <a:normAutofit/>
          </a:bodyPr>
          <a:lstStyle>
            <a:lvl1pPr>
              <a:defRPr sz="1400">
                <a:solidFill>
                  <a:schemeClr val="accent4"/>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400" b="0" i="0" u="none" strike="noStrike" kern="1200" cap="none" spc="0" normalizeH="0" baseline="0" noProof="0">
              <a:ln>
                <a:noFill/>
              </a:ln>
              <a:solidFill>
                <a:schemeClr val="accent4"/>
              </a:solidFill>
              <a:effectLst/>
              <a:uLnTx/>
              <a:uFillTx/>
              <a:latin typeface="Arial" panose="020B0604020202020204" pitchFamily="34" charset="0"/>
              <a:ea typeface="+mn-ea"/>
              <a:cs typeface="+mn-cs"/>
            </a:endParaRPr>
          </a:p>
        </p:txBody>
      </p:sp>
      <p:sp>
        <p:nvSpPr>
          <p:cNvPr id="1048848" name="日期占位符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49" name="页脚占位符 2"/>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50" name="灯片编号占位符 3"/>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52871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098366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elcome Message">
    <p:bg>
      <p:bgPr>
        <a:solidFill>
          <a:schemeClr val="bg1"/>
        </a:solidFill>
        <a:effectLst/>
      </p:bgPr>
    </p:bg>
    <p:spTree>
      <p:nvGrpSpPr>
        <p:cNvPr id="1" name=""/>
        <p:cNvGrpSpPr/>
        <p:nvPr/>
      </p:nvGrpSpPr>
      <p:grpSpPr>
        <a:xfrm>
          <a:off x="0" y="0"/>
          <a:ext cx="0" cy="0"/>
          <a:chOff x="0" y="0"/>
          <a:chExt cx="0" cy="0"/>
        </a:xfrm>
      </p:grpSpPr>
      <p:sp>
        <p:nvSpPr>
          <p:cNvPr id="1048774" name="Title 8"/>
          <p:cNvSpPr>
            <a:spLocks noGrp="1"/>
          </p:cNvSpPr>
          <p:nvPr>
            <p:ph type="title"/>
          </p:nvPr>
        </p:nvSpPr>
        <p:spPr>
          <a:xfrm>
            <a:off x="1769534" y="863599"/>
            <a:ext cx="8652933" cy="698500"/>
          </a:xfrm>
          <a:prstGeom prst="rect">
            <a:avLst/>
          </a:prstGeom>
        </p:spPr>
        <p:txBody>
          <a:bodyPr vert="horz"/>
          <a:lstStyle>
            <a:lvl1pPr algn="ctr">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75" name="그림 개체 틀 8"/>
          <p:cNvSpPr>
            <a:spLocks noGrp="1"/>
          </p:cNvSpPr>
          <p:nvPr>
            <p:ph type="pic" sz="quarter" idx="10"/>
          </p:nvPr>
        </p:nvSpPr>
        <p:spPr>
          <a:xfrm>
            <a:off x="5483207" y="1731433"/>
            <a:ext cx="1225588" cy="1225588"/>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776" name="Text Placeholder 27"/>
          <p:cNvSpPr>
            <a:spLocks noGrp="1"/>
          </p:cNvSpPr>
          <p:nvPr>
            <p:ph type="body" sz="quarter" idx="11"/>
          </p:nvPr>
        </p:nvSpPr>
        <p:spPr>
          <a:xfrm>
            <a:off x="4445000" y="2992869"/>
            <a:ext cx="3302000" cy="381065"/>
          </a:xfrm>
          <a:prstGeom prst="rect">
            <a:avLst/>
          </a:prstGeom>
        </p:spPr>
        <p:txBody>
          <a:bodyPr vert="horz"/>
          <a:lstStyle>
            <a:lvl1pPr marL="0" indent="0" algn="ctr">
              <a:buNone/>
              <a:defRPr sz="1465"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77" name="Text Placeholder 27"/>
          <p:cNvSpPr>
            <a:spLocks noGrp="1"/>
          </p:cNvSpPr>
          <p:nvPr>
            <p:ph type="body" sz="quarter" idx="12"/>
          </p:nvPr>
        </p:nvSpPr>
        <p:spPr>
          <a:xfrm>
            <a:off x="4445000" y="3221469"/>
            <a:ext cx="3302000" cy="313332"/>
          </a:xfrm>
          <a:prstGeom prst="rect">
            <a:avLst/>
          </a:prstGeom>
        </p:spPr>
        <p:txBody>
          <a:bodyPr vert="horz"/>
          <a:lstStyle>
            <a:lvl1pPr marL="0" indent="0" algn="ctr">
              <a:buNone/>
              <a:defRPr sz="1065" baseline="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lang="zh-CN" altLang="en-US"/>
              <a:t>单击此处编辑母版文本样式</a:t>
            </a:r>
          </a:p>
        </p:txBody>
      </p:sp>
      <p:sp>
        <p:nvSpPr>
          <p:cNvPr id="1048778" name="日期占位符 1"/>
          <p:cNvSpPr>
            <a:spLocks noGrp="1"/>
          </p:cNvSpPr>
          <p:nvPr>
            <p:ph type="dt" sz="half"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79" name="页脚占位符 2"/>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80" name="灯片编号占位符 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ample clean page">
    <p:bg>
      <p:bgPr>
        <a:solidFill>
          <a:schemeClr val="bg1"/>
        </a:solidFill>
        <a:effectLst/>
      </p:bgPr>
    </p:bg>
    <p:spTree>
      <p:nvGrpSpPr>
        <p:cNvPr id="1" name=""/>
        <p:cNvGrpSpPr/>
        <p:nvPr/>
      </p:nvGrpSpPr>
      <p:grpSpPr>
        <a:xfrm>
          <a:off x="0" y="0"/>
          <a:ext cx="0" cy="0"/>
          <a:chOff x="0" y="0"/>
          <a:chExt cx="0" cy="0"/>
        </a:xfrm>
      </p:grpSpPr>
      <p:sp>
        <p:nvSpPr>
          <p:cNvPr id="1048740" name="Title 8"/>
          <p:cNvSpPr>
            <a:spLocks noGrp="1"/>
          </p:cNvSpPr>
          <p:nvPr>
            <p:ph type="title"/>
          </p:nvPr>
        </p:nvSpPr>
        <p:spPr>
          <a:xfrm>
            <a:off x="364067" y="683683"/>
            <a:ext cx="6400800"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41" name="Text Placeholder 27"/>
          <p:cNvSpPr>
            <a:spLocks noGrp="1"/>
          </p:cNvSpPr>
          <p:nvPr>
            <p:ph type="body" sz="quarter" idx="25"/>
          </p:nvPr>
        </p:nvSpPr>
        <p:spPr>
          <a:xfrm>
            <a:off x="364067" y="1253458"/>
            <a:ext cx="6400800"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42" name="日期占位符 1"/>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43" name="页脚占位符 2"/>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44" name="灯片编号占位符 3"/>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ho We Are?">
    <p:bg>
      <p:bgPr>
        <a:solidFill>
          <a:schemeClr val="bg1"/>
        </a:solidFill>
        <a:effectLst/>
      </p:bgPr>
    </p:bg>
    <p:spTree>
      <p:nvGrpSpPr>
        <p:cNvPr id="1" name=""/>
        <p:cNvGrpSpPr/>
        <p:nvPr/>
      </p:nvGrpSpPr>
      <p:grpSpPr>
        <a:xfrm>
          <a:off x="0" y="0"/>
          <a:ext cx="0" cy="0"/>
          <a:chOff x="0" y="0"/>
          <a:chExt cx="0" cy="0"/>
        </a:xfrm>
      </p:grpSpPr>
      <p:sp>
        <p:nvSpPr>
          <p:cNvPr id="1048704" name="Rectangle 3"/>
          <p:cNvSpPr/>
          <p:nvPr/>
        </p:nvSpPr>
        <p:spPr>
          <a:xfrm>
            <a:off x="4978400" y="1631950"/>
            <a:ext cx="7213600" cy="3522663"/>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48705" name="Picture Placeholder 4"/>
          <p:cNvSpPr>
            <a:spLocks noGrp="1"/>
          </p:cNvSpPr>
          <p:nvPr>
            <p:ph type="pic" sz="quarter" idx="10"/>
          </p:nvPr>
        </p:nvSpPr>
        <p:spPr>
          <a:xfrm>
            <a:off x="0" y="1631916"/>
            <a:ext cx="4978400" cy="3522133"/>
          </a:xfrm>
          <a:prstGeom prst="rect">
            <a:avLst/>
          </a:prstGeom>
        </p:spPr>
        <p:txBody>
          <a:bodyPr vert="horz" lIns="91440" tIns="45720" rIns="91440" bIns="45720" rtlCol="0" anchor="ctr">
            <a:normAutofit/>
          </a:bodyPr>
          <a:lstStyle>
            <a:lvl1pPr marL="0" indent="0" algn="ctr">
              <a:buNone/>
              <a:defRPr sz="1335" baseline="0">
                <a:solidFill>
                  <a:schemeClr val="bg1">
                    <a:lumMod val="65000"/>
                  </a:schemeClr>
                </a:solidFill>
                <a:latin typeface="Arial" panose="020B0604020202020204" pitchFamily="34" charset="0"/>
                <a:cs typeface="Arial" panose="020B060402020202020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a:endParaRPr>
          </a:p>
        </p:txBody>
      </p:sp>
      <p:sp>
        <p:nvSpPr>
          <p:cNvPr id="1048706"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07"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08" name="日期占位符 1"/>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09" name="页脚占位符 3"/>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10" name="灯片编号占位符 7"/>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1">
    <p:bg>
      <p:bgPr>
        <a:solidFill>
          <a:schemeClr val="bg1"/>
        </a:solidFill>
        <a:effectLst/>
      </p:bgPr>
    </p:bg>
    <p:spTree>
      <p:nvGrpSpPr>
        <p:cNvPr id="1" name=""/>
        <p:cNvGrpSpPr/>
        <p:nvPr/>
      </p:nvGrpSpPr>
      <p:grpSpPr>
        <a:xfrm>
          <a:off x="0" y="0"/>
          <a:ext cx="0" cy="0"/>
          <a:chOff x="0" y="0"/>
          <a:chExt cx="0" cy="0"/>
        </a:xfrm>
      </p:grpSpPr>
      <p:sp>
        <p:nvSpPr>
          <p:cNvPr id="1048826" name="Picture Placeholder 3"/>
          <p:cNvSpPr>
            <a:spLocks noGrp="1"/>
          </p:cNvSpPr>
          <p:nvPr>
            <p:ph type="pic" sz="quarter" idx="10"/>
          </p:nvPr>
        </p:nvSpPr>
        <p:spPr>
          <a:xfrm>
            <a:off x="0" y="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27" name="Picture Placeholder 3"/>
          <p:cNvSpPr>
            <a:spLocks noGrp="1"/>
          </p:cNvSpPr>
          <p:nvPr>
            <p:ph type="pic" sz="quarter" idx="11"/>
          </p:nvPr>
        </p:nvSpPr>
        <p:spPr>
          <a:xfrm>
            <a:off x="0" y="2286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28" name="Picture Placeholder 3"/>
          <p:cNvSpPr>
            <a:spLocks noGrp="1"/>
          </p:cNvSpPr>
          <p:nvPr>
            <p:ph type="pic" sz="quarter" idx="12"/>
          </p:nvPr>
        </p:nvSpPr>
        <p:spPr>
          <a:xfrm>
            <a:off x="0" y="4572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29" name="Picture Placeholder 3"/>
          <p:cNvSpPr>
            <a:spLocks noGrp="1"/>
          </p:cNvSpPr>
          <p:nvPr>
            <p:ph type="pic" sz="quarter" idx="13"/>
          </p:nvPr>
        </p:nvSpPr>
        <p:spPr>
          <a:xfrm>
            <a:off x="2037319" y="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30" name="Picture Placeholder 3"/>
          <p:cNvSpPr>
            <a:spLocks noGrp="1"/>
          </p:cNvSpPr>
          <p:nvPr>
            <p:ph type="pic" sz="quarter" idx="14"/>
          </p:nvPr>
        </p:nvSpPr>
        <p:spPr>
          <a:xfrm>
            <a:off x="2037319" y="2286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31" name="Picture Placeholder 3"/>
          <p:cNvSpPr>
            <a:spLocks noGrp="1"/>
          </p:cNvSpPr>
          <p:nvPr>
            <p:ph type="pic" sz="quarter" idx="15"/>
          </p:nvPr>
        </p:nvSpPr>
        <p:spPr>
          <a:xfrm>
            <a:off x="2037319" y="4572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32" name="Picture Placeholder 3"/>
          <p:cNvSpPr>
            <a:spLocks noGrp="1"/>
          </p:cNvSpPr>
          <p:nvPr>
            <p:ph type="pic" sz="quarter" idx="16"/>
          </p:nvPr>
        </p:nvSpPr>
        <p:spPr>
          <a:xfrm>
            <a:off x="4071319" y="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33" name="Picture Placeholder 3"/>
          <p:cNvSpPr>
            <a:spLocks noGrp="1"/>
          </p:cNvSpPr>
          <p:nvPr>
            <p:ph type="pic" sz="quarter" idx="17"/>
          </p:nvPr>
        </p:nvSpPr>
        <p:spPr>
          <a:xfrm>
            <a:off x="4071319" y="2286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34" name="Picture Placeholder 3"/>
          <p:cNvSpPr>
            <a:spLocks noGrp="1"/>
          </p:cNvSpPr>
          <p:nvPr>
            <p:ph type="pic" sz="quarter" idx="18"/>
          </p:nvPr>
        </p:nvSpPr>
        <p:spPr>
          <a:xfrm>
            <a:off x="4071319" y="4572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35" name="Picture Placeholder 3"/>
          <p:cNvSpPr>
            <a:spLocks noGrp="1"/>
          </p:cNvSpPr>
          <p:nvPr>
            <p:ph type="pic" sz="quarter" idx="19"/>
          </p:nvPr>
        </p:nvSpPr>
        <p:spPr>
          <a:xfrm>
            <a:off x="6108638" y="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36" name="Picture Placeholder 3"/>
          <p:cNvSpPr>
            <a:spLocks noGrp="1"/>
          </p:cNvSpPr>
          <p:nvPr>
            <p:ph type="pic" sz="quarter" idx="20"/>
          </p:nvPr>
        </p:nvSpPr>
        <p:spPr>
          <a:xfrm>
            <a:off x="6108638" y="2286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37" name="Picture Placeholder 3"/>
          <p:cNvSpPr>
            <a:spLocks noGrp="1"/>
          </p:cNvSpPr>
          <p:nvPr>
            <p:ph type="pic" sz="quarter" idx="21"/>
          </p:nvPr>
        </p:nvSpPr>
        <p:spPr>
          <a:xfrm>
            <a:off x="6108638" y="4572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38" name="Picture Placeholder 3"/>
          <p:cNvSpPr>
            <a:spLocks noGrp="1"/>
          </p:cNvSpPr>
          <p:nvPr>
            <p:ph type="pic" sz="quarter" idx="22"/>
          </p:nvPr>
        </p:nvSpPr>
        <p:spPr>
          <a:xfrm>
            <a:off x="8139319" y="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39" name="Picture Placeholder 3"/>
          <p:cNvSpPr>
            <a:spLocks noGrp="1"/>
          </p:cNvSpPr>
          <p:nvPr>
            <p:ph type="pic" sz="quarter" idx="23"/>
          </p:nvPr>
        </p:nvSpPr>
        <p:spPr>
          <a:xfrm>
            <a:off x="8139319" y="2286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40" name="Picture Placeholder 3"/>
          <p:cNvSpPr>
            <a:spLocks noGrp="1"/>
          </p:cNvSpPr>
          <p:nvPr>
            <p:ph type="pic" sz="quarter" idx="24"/>
          </p:nvPr>
        </p:nvSpPr>
        <p:spPr>
          <a:xfrm>
            <a:off x="8139319" y="4572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41" name="Picture Placeholder 3"/>
          <p:cNvSpPr>
            <a:spLocks noGrp="1"/>
          </p:cNvSpPr>
          <p:nvPr>
            <p:ph type="pic" sz="quarter" idx="25"/>
          </p:nvPr>
        </p:nvSpPr>
        <p:spPr>
          <a:xfrm>
            <a:off x="10176638" y="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42" name="Picture Placeholder 3"/>
          <p:cNvSpPr>
            <a:spLocks noGrp="1"/>
          </p:cNvSpPr>
          <p:nvPr>
            <p:ph type="pic" sz="quarter" idx="26"/>
          </p:nvPr>
        </p:nvSpPr>
        <p:spPr>
          <a:xfrm>
            <a:off x="10176638" y="2286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43" name="Picture Placeholder 3"/>
          <p:cNvSpPr>
            <a:spLocks noGrp="1"/>
          </p:cNvSpPr>
          <p:nvPr>
            <p:ph type="pic" sz="quarter" idx="27"/>
          </p:nvPr>
        </p:nvSpPr>
        <p:spPr>
          <a:xfrm>
            <a:off x="10176638" y="4572000"/>
            <a:ext cx="2034000" cy="2286000"/>
          </a:xfrm>
          <a:prstGeom prst="rect">
            <a:avLst/>
          </a:prstGeom>
        </p:spPr>
        <p:txBody>
          <a:bodyPr vert="horz" lIns="91440" tIns="45720" rIns="91440" bIns="45720" rtlCol="0">
            <a:normAutofit/>
          </a:bodyPr>
          <a:lstStyle>
            <a:lvl1pPr>
              <a:defRPr sz="1800">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00" b="0"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sp>
        <p:nvSpPr>
          <p:cNvPr id="1048844" name="日期占位符 1"/>
          <p:cNvSpPr>
            <a:spLocks noGrp="1"/>
          </p:cNvSpPr>
          <p:nvPr>
            <p:ph type="dt" sz="half" idx="2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45" name="页脚占位符 2"/>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46" name="灯片编号占位符 3"/>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
    <p:bg>
      <p:bgPr>
        <a:solidFill>
          <a:schemeClr val="bg1"/>
        </a:solidFill>
        <a:effectLst/>
      </p:bgPr>
    </p:bg>
    <p:spTree>
      <p:nvGrpSpPr>
        <p:cNvPr id="1" name=""/>
        <p:cNvGrpSpPr/>
        <p:nvPr/>
      </p:nvGrpSpPr>
      <p:grpSpPr>
        <a:xfrm>
          <a:off x="0" y="0"/>
          <a:ext cx="0" cy="0"/>
          <a:chOff x="0" y="0"/>
          <a:chExt cx="0" cy="0"/>
        </a:xfrm>
      </p:grpSpPr>
      <p:sp>
        <p:nvSpPr>
          <p:cNvPr id="1048781" name="Picture Placeholder 2"/>
          <p:cNvSpPr>
            <a:spLocks noGrp="1"/>
          </p:cNvSpPr>
          <p:nvPr>
            <p:ph type="pic" sz="quarter" idx="22"/>
          </p:nvPr>
        </p:nvSpPr>
        <p:spPr>
          <a:xfrm>
            <a:off x="7637281" y="2159623"/>
            <a:ext cx="2536090" cy="3391932"/>
          </a:xfrm>
          <a:prstGeom prst="rect">
            <a:avLst/>
          </a:prstGeom>
        </p:spPr>
        <p:txBody>
          <a:bodyPr vert="horz" lIns="91440" tIns="45720" rIns="91440" bIns="45720" rtlCol="0" anchor="t">
            <a:normAutofit/>
          </a:bodyPr>
          <a:lstStyle>
            <a:lvl1pPr marL="0" indent="0" algn="ctr">
              <a:buNone/>
              <a:defRPr sz="20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endParaRPr kumimoji="0" lang="id-ID" sz="20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mn-cs"/>
            </a:endParaRPr>
          </a:p>
        </p:txBody>
      </p:sp>
      <p:sp>
        <p:nvSpPr>
          <p:cNvPr id="1048782"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83"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84" name="日期占位符 1"/>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85" name="页脚占位符 2"/>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86" name="灯片编号占位符 3"/>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1048855"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856"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857" name="Picture Placeholder 6"/>
          <p:cNvSpPr>
            <a:spLocks noGrp="1"/>
          </p:cNvSpPr>
          <p:nvPr>
            <p:ph type="pic" sz="quarter" idx="16"/>
          </p:nvPr>
        </p:nvSpPr>
        <p:spPr>
          <a:xfrm>
            <a:off x="6448926" y="1951957"/>
            <a:ext cx="5428281" cy="4455107"/>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58" name="日期占位符 4"/>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59" name="页脚占位符 5"/>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60" name="灯片编号占位符 6"/>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ample clean page">
    <p:bg>
      <p:bgPr>
        <a:solidFill>
          <a:schemeClr val="bg1"/>
        </a:solidFill>
        <a:effectLst/>
      </p:bgPr>
    </p:bg>
    <p:spTree>
      <p:nvGrpSpPr>
        <p:cNvPr id="1" name=""/>
        <p:cNvGrpSpPr/>
        <p:nvPr/>
      </p:nvGrpSpPr>
      <p:grpSpPr>
        <a:xfrm>
          <a:off x="0" y="0"/>
          <a:ext cx="0" cy="0"/>
          <a:chOff x="0" y="0"/>
          <a:chExt cx="0" cy="0"/>
        </a:xfrm>
      </p:grpSpPr>
      <p:sp>
        <p:nvSpPr>
          <p:cNvPr id="1048915" name="Rectangle 1"/>
          <p:cNvSpPr/>
          <p:nvPr/>
        </p:nvSpPr>
        <p:spPr>
          <a:xfrm>
            <a:off x="0" y="0"/>
            <a:ext cx="12192000" cy="4833938"/>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48916" name="Title 8"/>
          <p:cNvSpPr>
            <a:spLocks noGrp="1"/>
          </p:cNvSpPr>
          <p:nvPr>
            <p:ph type="title"/>
          </p:nvPr>
        </p:nvSpPr>
        <p:spPr>
          <a:xfrm>
            <a:off x="364067" y="683683"/>
            <a:ext cx="6400800" cy="698500"/>
          </a:xfrm>
          <a:prstGeom prst="rect">
            <a:avLst/>
          </a:prstGeom>
        </p:spPr>
        <p:txBody>
          <a:bodyPr vert="horz"/>
          <a:lstStyle>
            <a:lvl1pPr algn="l">
              <a:defRPr sz="3200">
                <a:solidFill>
                  <a:schemeClr val="bg1"/>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917" name="Text Placeholder 27"/>
          <p:cNvSpPr>
            <a:spLocks noGrp="1"/>
          </p:cNvSpPr>
          <p:nvPr>
            <p:ph type="body" sz="quarter" idx="25"/>
          </p:nvPr>
        </p:nvSpPr>
        <p:spPr>
          <a:xfrm>
            <a:off x="364067" y="1253458"/>
            <a:ext cx="6400800" cy="381065"/>
          </a:xfrm>
          <a:prstGeom prst="rect">
            <a:avLst/>
          </a:prstGeom>
        </p:spPr>
        <p:txBody>
          <a:bodyPr vert="horz"/>
          <a:lstStyle>
            <a:lvl1pPr marL="0" indent="0" algn="l">
              <a:buNone/>
              <a:defRPr sz="12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918" name="Picture Placeholder 3"/>
          <p:cNvSpPr>
            <a:spLocks noGrp="1"/>
          </p:cNvSpPr>
          <p:nvPr>
            <p:ph type="pic" sz="quarter" idx="26"/>
          </p:nvPr>
        </p:nvSpPr>
        <p:spPr>
          <a:xfrm>
            <a:off x="4919663" y="1304925"/>
            <a:ext cx="2505075" cy="4421188"/>
          </a:xfrm>
        </p:spPr>
        <p:txBody>
          <a:bodyPr vert="horz" lIns="91440" tIns="45720" rIns="91440" bIns="45720" rtlCol="0" anchor="ctr">
            <a:normAutofit/>
          </a:bodyPr>
          <a:lstStyle>
            <a:lvl1pPr algn="ctr">
              <a:defRPr sz="1200"/>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919" name="日期占位符 1"/>
          <p:cNvSpPr>
            <a:spLocks noGrp="1"/>
          </p:cNvSpPr>
          <p:nvPr>
            <p:ph type="dt" sz="half"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920" name="页脚占位符 2"/>
          <p:cNvSpPr>
            <a:spLocks noGrp="1"/>
          </p:cNvSpPr>
          <p:nvPr>
            <p:ph type="ftr"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921" name="灯片编号占位符 4"/>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ur Working Type 1">
    <p:bg>
      <p:bgPr>
        <a:solidFill>
          <a:schemeClr val="bg1"/>
        </a:solidFill>
        <a:effectLst/>
      </p:bgPr>
    </p:bg>
    <p:spTree>
      <p:nvGrpSpPr>
        <p:cNvPr id="1" name=""/>
        <p:cNvGrpSpPr/>
        <p:nvPr/>
      </p:nvGrpSpPr>
      <p:grpSpPr>
        <a:xfrm>
          <a:off x="0" y="0"/>
          <a:ext cx="0" cy="0"/>
          <a:chOff x="0" y="0"/>
          <a:chExt cx="0" cy="0"/>
        </a:xfrm>
      </p:grpSpPr>
      <p:sp>
        <p:nvSpPr>
          <p:cNvPr id="1048681" name="Picture Placeholder 6"/>
          <p:cNvSpPr>
            <a:spLocks noGrp="1"/>
          </p:cNvSpPr>
          <p:nvPr>
            <p:ph type="pic" sz="quarter" idx="16"/>
          </p:nvPr>
        </p:nvSpPr>
        <p:spPr>
          <a:xfrm>
            <a:off x="8467" y="1735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82" name="Picture Placeholder 6"/>
          <p:cNvSpPr>
            <a:spLocks noGrp="1"/>
          </p:cNvSpPr>
          <p:nvPr>
            <p:ph type="pic" sz="quarter" idx="17"/>
          </p:nvPr>
        </p:nvSpPr>
        <p:spPr>
          <a:xfrm>
            <a:off x="2039661" y="1735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83" name="Picture Placeholder 6"/>
          <p:cNvSpPr>
            <a:spLocks noGrp="1"/>
          </p:cNvSpPr>
          <p:nvPr>
            <p:ph type="pic" sz="quarter" idx="18"/>
          </p:nvPr>
        </p:nvSpPr>
        <p:spPr>
          <a:xfrm>
            <a:off x="4070856" y="1735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84" name="Picture Placeholder 6"/>
          <p:cNvSpPr>
            <a:spLocks noGrp="1"/>
          </p:cNvSpPr>
          <p:nvPr>
            <p:ph type="pic" sz="quarter" idx="19"/>
          </p:nvPr>
        </p:nvSpPr>
        <p:spPr>
          <a:xfrm>
            <a:off x="6102051" y="1735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85" name="Picture Placeholder 6"/>
          <p:cNvSpPr>
            <a:spLocks noGrp="1"/>
          </p:cNvSpPr>
          <p:nvPr>
            <p:ph type="pic" sz="quarter" idx="20"/>
          </p:nvPr>
        </p:nvSpPr>
        <p:spPr>
          <a:xfrm>
            <a:off x="8133245" y="1735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86" name="Picture Placeholder 6"/>
          <p:cNvSpPr>
            <a:spLocks noGrp="1"/>
          </p:cNvSpPr>
          <p:nvPr>
            <p:ph type="pic" sz="quarter" idx="21"/>
          </p:nvPr>
        </p:nvSpPr>
        <p:spPr>
          <a:xfrm>
            <a:off x="10164440" y="1735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87" name="Picture Placeholder 6"/>
          <p:cNvSpPr>
            <a:spLocks noGrp="1"/>
          </p:cNvSpPr>
          <p:nvPr>
            <p:ph type="pic" sz="quarter" idx="22"/>
          </p:nvPr>
        </p:nvSpPr>
        <p:spPr>
          <a:xfrm>
            <a:off x="8467" y="3271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88" name="Picture Placeholder 6"/>
          <p:cNvSpPr>
            <a:spLocks noGrp="1"/>
          </p:cNvSpPr>
          <p:nvPr>
            <p:ph type="pic" sz="quarter" idx="23"/>
          </p:nvPr>
        </p:nvSpPr>
        <p:spPr>
          <a:xfrm>
            <a:off x="2039661" y="3271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89" name="Picture Placeholder 6"/>
          <p:cNvSpPr>
            <a:spLocks noGrp="1"/>
          </p:cNvSpPr>
          <p:nvPr>
            <p:ph type="pic" sz="quarter" idx="24"/>
          </p:nvPr>
        </p:nvSpPr>
        <p:spPr>
          <a:xfrm>
            <a:off x="4070856" y="3271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90" name="Picture Placeholder 6"/>
          <p:cNvSpPr>
            <a:spLocks noGrp="1"/>
          </p:cNvSpPr>
          <p:nvPr>
            <p:ph type="pic" sz="quarter" idx="25"/>
          </p:nvPr>
        </p:nvSpPr>
        <p:spPr>
          <a:xfrm>
            <a:off x="6102051" y="3271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91" name="Picture Placeholder 6"/>
          <p:cNvSpPr>
            <a:spLocks noGrp="1"/>
          </p:cNvSpPr>
          <p:nvPr>
            <p:ph type="pic" sz="quarter" idx="26"/>
          </p:nvPr>
        </p:nvSpPr>
        <p:spPr>
          <a:xfrm>
            <a:off x="8133245" y="3271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92" name="Picture Placeholder 6"/>
          <p:cNvSpPr>
            <a:spLocks noGrp="1"/>
          </p:cNvSpPr>
          <p:nvPr>
            <p:ph type="pic" sz="quarter" idx="27"/>
          </p:nvPr>
        </p:nvSpPr>
        <p:spPr>
          <a:xfrm>
            <a:off x="10164440" y="3271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93"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694" name="Text Placeholder 27"/>
          <p:cNvSpPr>
            <a:spLocks noGrp="1"/>
          </p:cNvSpPr>
          <p:nvPr>
            <p:ph type="body" sz="quarter" idx="28"/>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695" name="日期占位符 1"/>
          <p:cNvSpPr>
            <a:spLocks noGrp="1"/>
          </p:cNvSpPr>
          <p:nvPr>
            <p:ph type="dt" sz="half" idx="2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696" name="页脚占位符 14"/>
          <p:cNvSpPr>
            <a:spLocks noGrp="1"/>
          </p:cNvSpPr>
          <p:nvPr>
            <p:ph type="ftr" sz="quarter" idx="3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697" name="灯片编号占位符 15"/>
          <p:cNvSpPr>
            <a:spLocks noGrp="1"/>
          </p:cNvSpPr>
          <p:nvPr>
            <p:ph type="sldNum"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ur Working Type 2">
    <p:bg>
      <p:bgPr>
        <a:solidFill>
          <a:schemeClr val="bg1"/>
        </a:solidFill>
        <a:effectLst/>
      </p:bgPr>
    </p:bg>
    <p:spTree>
      <p:nvGrpSpPr>
        <p:cNvPr id="1" name=""/>
        <p:cNvGrpSpPr/>
        <p:nvPr/>
      </p:nvGrpSpPr>
      <p:grpSpPr>
        <a:xfrm>
          <a:off x="0" y="0"/>
          <a:ext cx="0" cy="0"/>
          <a:chOff x="0" y="0"/>
          <a:chExt cx="0" cy="0"/>
        </a:xfrm>
      </p:grpSpPr>
      <p:sp>
        <p:nvSpPr>
          <p:cNvPr id="1048881" name="Picture Placeholder 6"/>
          <p:cNvSpPr>
            <a:spLocks noGrp="1"/>
          </p:cNvSpPr>
          <p:nvPr>
            <p:ph type="pic" sz="quarter" idx="16"/>
          </p:nvPr>
        </p:nvSpPr>
        <p:spPr>
          <a:xfrm>
            <a:off x="8468" y="1727201"/>
            <a:ext cx="6093581" cy="4615696"/>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82" name="Picture Placeholder 6"/>
          <p:cNvSpPr>
            <a:spLocks noGrp="1"/>
          </p:cNvSpPr>
          <p:nvPr>
            <p:ph type="pic" sz="quarter" idx="19"/>
          </p:nvPr>
        </p:nvSpPr>
        <p:spPr>
          <a:xfrm>
            <a:off x="6102051" y="1727201"/>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83" name="Picture Placeholder 6"/>
          <p:cNvSpPr>
            <a:spLocks noGrp="1"/>
          </p:cNvSpPr>
          <p:nvPr>
            <p:ph type="pic" sz="quarter" idx="20"/>
          </p:nvPr>
        </p:nvSpPr>
        <p:spPr>
          <a:xfrm>
            <a:off x="8133245" y="1727201"/>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84" name="Picture Placeholder 6"/>
          <p:cNvSpPr>
            <a:spLocks noGrp="1"/>
          </p:cNvSpPr>
          <p:nvPr>
            <p:ph type="pic" sz="quarter" idx="21"/>
          </p:nvPr>
        </p:nvSpPr>
        <p:spPr>
          <a:xfrm>
            <a:off x="10164440" y="1727201"/>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85" name="Picture Placeholder 6"/>
          <p:cNvSpPr>
            <a:spLocks noGrp="1"/>
          </p:cNvSpPr>
          <p:nvPr>
            <p:ph type="pic" sz="quarter" idx="25"/>
          </p:nvPr>
        </p:nvSpPr>
        <p:spPr>
          <a:xfrm>
            <a:off x="6102051" y="3263201"/>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86" name="Picture Placeholder 6"/>
          <p:cNvSpPr>
            <a:spLocks noGrp="1"/>
          </p:cNvSpPr>
          <p:nvPr>
            <p:ph type="pic" sz="quarter" idx="26"/>
          </p:nvPr>
        </p:nvSpPr>
        <p:spPr>
          <a:xfrm>
            <a:off x="8133245" y="3263201"/>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87" name="Picture Placeholder 6"/>
          <p:cNvSpPr>
            <a:spLocks noGrp="1"/>
          </p:cNvSpPr>
          <p:nvPr>
            <p:ph type="pic" sz="quarter" idx="27"/>
          </p:nvPr>
        </p:nvSpPr>
        <p:spPr>
          <a:xfrm>
            <a:off x="10164440" y="3263201"/>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88" name="Picture Placeholder 6"/>
          <p:cNvSpPr>
            <a:spLocks noGrp="1"/>
          </p:cNvSpPr>
          <p:nvPr>
            <p:ph type="pic" sz="quarter" idx="28"/>
          </p:nvPr>
        </p:nvSpPr>
        <p:spPr>
          <a:xfrm>
            <a:off x="6102051" y="4807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89" name="Picture Placeholder 6"/>
          <p:cNvSpPr>
            <a:spLocks noGrp="1"/>
          </p:cNvSpPr>
          <p:nvPr>
            <p:ph type="pic" sz="quarter" idx="29"/>
          </p:nvPr>
        </p:nvSpPr>
        <p:spPr>
          <a:xfrm>
            <a:off x="8133245" y="4807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90" name="Picture Placeholder 6"/>
          <p:cNvSpPr>
            <a:spLocks noGrp="1"/>
          </p:cNvSpPr>
          <p:nvPr>
            <p:ph type="pic" sz="quarter" idx="30"/>
          </p:nvPr>
        </p:nvSpPr>
        <p:spPr>
          <a:xfrm>
            <a:off x="10164440" y="4807668"/>
            <a:ext cx="2027808" cy="1536000"/>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91"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892" name="Text Placeholder 27"/>
          <p:cNvSpPr>
            <a:spLocks noGrp="1"/>
          </p:cNvSpPr>
          <p:nvPr>
            <p:ph type="body" sz="quarter" idx="31"/>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893" name="日期占位符 1"/>
          <p:cNvSpPr>
            <a:spLocks noGrp="1"/>
          </p:cNvSpPr>
          <p:nvPr>
            <p:ph type="dt" sz="half" idx="3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94" name="页脚占位符 12"/>
          <p:cNvSpPr>
            <a:spLocks noGrp="1"/>
          </p:cNvSpPr>
          <p:nvPr>
            <p:ph type="ftr"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95" name="灯片编号占位符 13"/>
          <p:cNvSpPr>
            <a:spLocks noGrp="1"/>
          </p:cNvSpPr>
          <p:nvPr>
            <p:ph type="sldNum"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ur Working Type 3">
    <p:bg>
      <p:bgPr>
        <a:solidFill>
          <a:schemeClr val="bg1"/>
        </a:solidFill>
        <a:effectLst/>
      </p:bgPr>
    </p:bg>
    <p:spTree>
      <p:nvGrpSpPr>
        <p:cNvPr id="1" name=""/>
        <p:cNvGrpSpPr/>
        <p:nvPr/>
      </p:nvGrpSpPr>
      <p:grpSpPr>
        <a:xfrm>
          <a:off x="0" y="0"/>
          <a:ext cx="0" cy="0"/>
          <a:chOff x="0" y="0"/>
          <a:chExt cx="0" cy="0"/>
        </a:xfrm>
      </p:grpSpPr>
      <p:sp>
        <p:nvSpPr>
          <p:cNvPr id="1048670" name="Picture Placeholder 6"/>
          <p:cNvSpPr>
            <a:spLocks noGrp="1"/>
          </p:cNvSpPr>
          <p:nvPr>
            <p:ph type="pic" sz="quarter" idx="16"/>
          </p:nvPr>
        </p:nvSpPr>
        <p:spPr>
          <a:xfrm>
            <a:off x="499537" y="1727202"/>
            <a:ext cx="5351177" cy="3386665"/>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71" name="Picture Placeholder 6"/>
          <p:cNvSpPr>
            <a:spLocks noGrp="1"/>
          </p:cNvSpPr>
          <p:nvPr>
            <p:ph type="pic" sz="quarter" idx="17"/>
          </p:nvPr>
        </p:nvSpPr>
        <p:spPr>
          <a:xfrm>
            <a:off x="6271869" y="1727202"/>
            <a:ext cx="5351177" cy="3386665"/>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72" name="Text Placeholder 27"/>
          <p:cNvSpPr>
            <a:spLocks noGrp="1"/>
          </p:cNvSpPr>
          <p:nvPr>
            <p:ph type="body" sz="quarter" idx="37"/>
          </p:nvPr>
        </p:nvSpPr>
        <p:spPr>
          <a:xfrm>
            <a:off x="499599" y="5206740"/>
            <a:ext cx="5351115" cy="381065"/>
          </a:xfrm>
          <a:prstGeom prst="rect">
            <a:avLst/>
          </a:prstGeom>
        </p:spPr>
        <p:txBody>
          <a:bodyPr vert="horz"/>
          <a:lstStyle>
            <a:lvl1pPr marL="0" indent="0" algn="ctr">
              <a:buNone/>
              <a:defRPr sz="1465"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673" name="Text Placeholder 27"/>
          <p:cNvSpPr>
            <a:spLocks noGrp="1"/>
          </p:cNvSpPr>
          <p:nvPr>
            <p:ph type="body" sz="quarter" idx="38"/>
          </p:nvPr>
        </p:nvSpPr>
        <p:spPr>
          <a:xfrm>
            <a:off x="499599" y="5435339"/>
            <a:ext cx="5351115" cy="313332"/>
          </a:xfrm>
          <a:prstGeom prst="rect">
            <a:avLst/>
          </a:prstGeom>
        </p:spPr>
        <p:txBody>
          <a:bodyPr vert="horz"/>
          <a:lstStyle>
            <a:lvl1pPr marL="0" indent="0" algn="ctr">
              <a:buNone/>
              <a:defRPr sz="1065" baseline="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lang="zh-CN" altLang="en-US"/>
              <a:t>单击此处编辑母版文本样式</a:t>
            </a:r>
          </a:p>
        </p:txBody>
      </p:sp>
      <p:sp>
        <p:nvSpPr>
          <p:cNvPr id="1048674" name="Text Placeholder 27"/>
          <p:cNvSpPr>
            <a:spLocks noGrp="1"/>
          </p:cNvSpPr>
          <p:nvPr>
            <p:ph type="body" sz="quarter" idx="39"/>
          </p:nvPr>
        </p:nvSpPr>
        <p:spPr>
          <a:xfrm>
            <a:off x="6271868" y="5206740"/>
            <a:ext cx="5351115" cy="381065"/>
          </a:xfrm>
          <a:prstGeom prst="rect">
            <a:avLst/>
          </a:prstGeom>
        </p:spPr>
        <p:txBody>
          <a:bodyPr vert="horz"/>
          <a:lstStyle>
            <a:lvl1pPr marL="0" indent="0" algn="ctr">
              <a:buNone/>
              <a:defRPr sz="1465"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675" name="Text Placeholder 27"/>
          <p:cNvSpPr>
            <a:spLocks noGrp="1"/>
          </p:cNvSpPr>
          <p:nvPr>
            <p:ph type="body" sz="quarter" idx="40"/>
          </p:nvPr>
        </p:nvSpPr>
        <p:spPr>
          <a:xfrm>
            <a:off x="6271868" y="5435339"/>
            <a:ext cx="5351115" cy="313332"/>
          </a:xfrm>
          <a:prstGeom prst="rect">
            <a:avLst/>
          </a:prstGeom>
        </p:spPr>
        <p:txBody>
          <a:bodyPr vert="horz"/>
          <a:lstStyle>
            <a:lvl1pPr marL="0" indent="0" algn="ctr">
              <a:buNone/>
              <a:defRPr sz="1065" baseline="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lang="zh-CN" altLang="en-US"/>
              <a:t>单击此处编辑母版文本样式</a:t>
            </a:r>
          </a:p>
        </p:txBody>
      </p:sp>
      <p:sp>
        <p:nvSpPr>
          <p:cNvPr id="1048676"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677"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678" name="日期占位符 1"/>
          <p:cNvSpPr>
            <a:spLocks noGrp="1"/>
          </p:cNvSpPr>
          <p:nvPr>
            <p:ph type="dt" sz="half" idx="4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679" name="页脚占位符 3"/>
          <p:cNvSpPr>
            <a:spLocks noGrp="1"/>
          </p:cNvSpPr>
          <p:nvPr>
            <p:ph type="ftr" sz="quarter" idx="4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680" name="灯片编号占位符 4"/>
          <p:cNvSpPr>
            <a:spLocks noGrp="1"/>
          </p:cNvSpPr>
          <p:nvPr>
            <p:ph type="sldNum" sz="quarter" idx="4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772787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ur Working Type 4">
    <p:bg>
      <p:bgPr>
        <a:solidFill>
          <a:schemeClr val="bg1"/>
        </a:solidFill>
        <a:effectLst/>
      </p:bgPr>
    </p:bg>
    <p:spTree>
      <p:nvGrpSpPr>
        <p:cNvPr id="1" name=""/>
        <p:cNvGrpSpPr/>
        <p:nvPr/>
      </p:nvGrpSpPr>
      <p:grpSpPr>
        <a:xfrm>
          <a:off x="0" y="0"/>
          <a:ext cx="0" cy="0"/>
          <a:chOff x="0" y="0"/>
          <a:chExt cx="0" cy="0"/>
        </a:xfrm>
      </p:grpSpPr>
      <p:sp>
        <p:nvSpPr>
          <p:cNvPr id="1048723" name="Picture Placeholder 6"/>
          <p:cNvSpPr>
            <a:spLocks noGrp="1"/>
          </p:cNvSpPr>
          <p:nvPr>
            <p:ph type="pic" sz="quarter" idx="16"/>
          </p:nvPr>
        </p:nvSpPr>
        <p:spPr>
          <a:xfrm>
            <a:off x="499536" y="1727201"/>
            <a:ext cx="2658531" cy="3386667"/>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724" name="Picture Placeholder 6"/>
          <p:cNvSpPr>
            <a:spLocks noGrp="1"/>
          </p:cNvSpPr>
          <p:nvPr>
            <p:ph type="pic" sz="quarter" idx="32"/>
          </p:nvPr>
        </p:nvSpPr>
        <p:spPr>
          <a:xfrm>
            <a:off x="3347159" y="1727201"/>
            <a:ext cx="2658531" cy="3386667"/>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725" name="Picture Placeholder 6"/>
          <p:cNvSpPr>
            <a:spLocks noGrp="1"/>
          </p:cNvSpPr>
          <p:nvPr>
            <p:ph type="pic" sz="quarter" idx="33"/>
          </p:nvPr>
        </p:nvSpPr>
        <p:spPr>
          <a:xfrm>
            <a:off x="6194781" y="1727201"/>
            <a:ext cx="2658531" cy="3386667"/>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726" name="Picture Placeholder 6"/>
          <p:cNvSpPr>
            <a:spLocks noGrp="1"/>
          </p:cNvSpPr>
          <p:nvPr>
            <p:ph type="pic" sz="quarter" idx="34"/>
          </p:nvPr>
        </p:nvSpPr>
        <p:spPr>
          <a:xfrm>
            <a:off x="9042403" y="1727201"/>
            <a:ext cx="2658531" cy="3386667"/>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727" name="Text Placeholder 27"/>
          <p:cNvSpPr>
            <a:spLocks noGrp="1"/>
          </p:cNvSpPr>
          <p:nvPr>
            <p:ph type="body" sz="quarter" idx="39"/>
          </p:nvPr>
        </p:nvSpPr>
        <p:spPr>
          <a:xfrm>
            <a:off x="9042402" y="5206740"/>
            <a:ext cx="2658532" cy="381065"/>
          </a:xfrm>
          <a:prstGeom prst="rect">
            <a:avLst/>
          </a:prstGeom>
        </p:spPr>
        <p:txBody>
          <a:bodyPr vert="horz"/>
          <a:lstStyle>
            <a:lvl1pPr marL="0" indent="0" algn="ctr">
              <a:buNone/>
              <a:defRPr sz="1465"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28" name="Text Placeholder 27"/>
          <p:cNvSpPr>
            <a:spLocks noGrp="1"/>
          </p:cNvSpPr>
          <p:nvPr>
            <p:ph type="body" sz="quarter" idx="40"/>
          </p:nvPr>
        </p:nvSpPr>
        <p:spPr>
          <a:xfrm>
            <a:off x="9042402" y="5435339"/>
            <a:ext cx="2658532" cy="313332"/>
          </a:xfrm>
          <a:prstGeom prst="rect">
            <a:avLst/>
          </a:prstGeom>
        </p:spPr>
        <p:txBody>
          <a:bodyPr vert="horz"/>
          <a:lstStyle>
            <a:lvl1pPr marL="0" indent="0" algn="ctr">
              <a:buNone/>
              <a:defRPr sz="1065" baseline="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lang="zh-CN" altLang="en-US"/>
              <a:t>单击此处编辑母版文本样式</a:t>
            </a:r>
          </a:p>
        </p:txBody>
      </p:sp>
      <p:sp>
        <p:nvSpPr>
          <p:cNvPr id="1048729" name="Text Placeholder 27"/>
          <p:cNvSpPr>
            <a:spLocks noGrp="1"/>
          </p:cNvSpPr>
          <p:nvPr>
            <p:ph type="body" sz="quarter" idx="41"/>
          </p:nvPr>
        </p:nvSpPr>
        <p:spPr>
          <a:xfrm>
            <a:off x="6194782" y="5206740"/>
            <a:ext cx="2658532" cy="381065"/>
          </a:xfrm>
          <a:prstGeom prst="rect">
            <a:avLst/>
          </a:prstGeom>
        </p:spPr>
        <p:txBody>
          <a:bodyPr vert="horz"/>
          <a:lstStyle>
            <a:lvl1pPr marL="0" indent="0" algn="ctr">
              <a:buNone/>
              <a:defRPr sz="1465"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30" name="Text Placeholder 27"/>
          <p:cNvSpPr>
            <a:spLocks noGrp="1"/>
          </p:cNvSpPr>
          <p:nvPr>
            <p:ph type="body" sz="quarter" idx="42"/>
          </p:nvPr>
        </p:nvSpPr>
        <p:spPr>
          <a:xfrm>
            <a:off x="6194782" y="5435339"/>
            <a:ext cx="2658532" cy="313332"/>
          </a:xfrm>
          <a:prstGeom prst="rect">
            <a:avLst/>
          </a:prstGeom>
        </p:spPr>
        <p:txBody>
          <a:bodyPr vert="horz"/>
          <a:lstStyle>
            <a:lvl1pPr marL="0" indent="0" algn="ctr">
              <a:buNone/>
              <a:defRPr sz="1065" baseline="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lang="zh-CN" altLang="en-US"/>
              <a:t>单击此处编辑母版文本样式</a:t>
            </a:r>
          </a:p>
        </p:txBody>
      </p:sp>
      <p:sp>
        <p:nvSpPr>
          <p:cNvPr id="1048731" name="Text Placeholder 27"/>
          <p:cNvSpPr>
            <a:spLocks noGrp="1"/>
          </p:cNvSpPr>
          <p:nvPr>
            <p:ph type="body" sz="quarter" idx="43"/>
          </p:nvPr>
        </p:nvSpPr>
        <p:spPr>
          <a:xfrm>
            <a:off x="3347158" y="5206740"/>
            <a:ext cx="2658532" cy="381065"/>
          </a:xfrm>
          <a:prstGeom prst="rect">
            <a:avLst/>
          </a:prstGeom>
        </p:spPr>
        <p:txBody>
          <a:bodyPr vert="horz"/>
          <a:lstStyle>
            <a:lvl1pPr marL="0" indent="0" algn="ctr">
              <a:buNone/>
              <a:defRPr sz="1465"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32" name="Text Placeholder 27"/>
          <p:cNvSpPr>
            <a:spLocks noGrp="1"/>
          </p:cNvSpPr>
          <p:nvPr>
            <p:ph type="body" sz="quarter" idx="44"/>
          </p:nvPr>
        </p:nvSpPr>
        <p:spPr>
          <a:xfrm>
            <a:off x="3347158" y="5435339"/>
            <a:ext cx="2658532" cy="313332"/>
          </a:xfrm>
          <a:prstGeom prst="rect">
            <a:avLst/>
          </a:prstGeom>
        </p:spPr>
        <p:txBody>
          <a:bodyPr vert="horz"/>
          <a:lstStyle>
            <a:lvl1pPr marL="0" indent="0" algn="ctr">
              <a:buNone/>
              <a:defRPr sz="1065" baseline="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lang="zh-CN" altLang="en-US"/>
              <a:t>单击此处编辑母版文本样式</a:t>
            </a:r>
          </a:p>
        </p:txBody>
      </p:sp>
      <p:sp>
        <p:nvSpPr>
          <p:cNvPr id="1048733" name="Text Placeholder 27"/>
          <p:cNvSpPr>
            <a:spLocks noGrp="1"/>
          </p:cNvSpPr>
          <p:nvPr>
            <p:ph type="body" sz="quarter" idx="45"/>
          </p:nvPr>
        </p:nvSpPr>
        <p:spPr>
          <a:xfrm>
            <a:off x="499537" y="5206740"/>
            <a:ext cx="2658532" cy="381065"/>
          </a:xfrm>
          <a:prstGeom prst="rect">
            <a:avLst/>
          </a:prstGeom>
        </p:spPr>
        <p:txBody>
          <a:bodyPr vert="horz"/>
          <a:lstStyle>
            <a:lvl1pPr marL="0" indent="0" algn="ctr">
              <a:buNone/>
              <a:defRPr sz="1465"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34" name="Text Placeholder 27"/>
          <p:cNvSpPr>
            <a:spLocks noGrp="1"/>
          </p:cNvSpPr>
          <p:nvPr>
            <p:ph type="body" sz="quarter" idx="46"/>
          </p:nvPr>
        </p:nvSpPr>
        <p:spPr>
          <a:xfrm>
            <a:off x="499537" y="5435339"/>
            <a:ext cx="2658532" cy="313332"/>
          </a:xfrm>
          <a:prstGeom prst="rect">
            <a:avLst/>
          </a:prstGeom>
        </p:spPr>
        <p:txBody>
          <a:bodyPr vert="horz"/>
          <a:lstStyle>
            <a:lvl1pPr marL="0" indent="0" algn="ctr">
              <a:buNone/>
              <a:defRPr sz="1065" baseline="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lang="zh-CN" altLang="en-US"/>
              <a:t>单击此处编辑母版文本样式</a:t>
            </a:r>
          </a:p>
        </p:txBody>
      </p:sp>
      <p:sp>
        <p:nvSpPr>
          <p:cNvPr id="1048735"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36"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37" name="日期占位符 1"/>
          <p:cNvSpPr>
            <a:spLocks noGrp="1"/>
          </p:cNvSpPr>
          <p:nvPr>
            <p:ph type="dt" sz="half" idx="4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38" name="页脚占位符 3"/>
          <p:cNvSpPr>
            <a:spLocks noGrp="1"/>
          </p:cNvSpPr>
          <p:nvPr>
            <p:ph type="ftr" sz="quarter" idx="4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39" name="灯片编号占位符 4"/>
          <p:cNvSpPr>
            <a:spLocks noGrp="1"/>
          </p:cNvSpPr>
          <p:nvPr>
            <p:ph type="sldNum" sz="quarter" idx="4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ur Working Type 5">
    <p:bg>
      <p:bgPr>
        <a:solidFill>
          <a:schemeClr val="bg1"/>
        </a:solidFill>
        <a:effectLst/>
      </p:bgPr>
    </p:bg>
    <p:spTree>
      <p:nvGrpSpPr>
        <p:cNvPr id="1" name=""/>
        <p:cNvGrpSpPr/>
        <p:nvPr/>
      </p:nvGrpSpPr>
      <p:grpSpPr>
        <a:xfrm>
          <a:off x="0" y="0"/>
          <a:ext cx="0" cy="0"/>
          <a:chOff x="0" y="0"/>
          <a:chExt cx="0" cy="0"/>
        </a:xfrm>
      </p:grpSpPr>
      <p:sp>
        <p:nvSpPr>
          <p:cNvPr id="1048787" name="Picture Placeholder 6"/>
          <p:cNvSpPr>
            <a:spLocks noGrp="1"/>
          </p:cNvSpPr>
          <p:nvPr>
            <p:ph type="pic" sz="quarter" idx="16"/>
          </p:nvPr>
        </p:nvSpPr>
        <p:spPr>
          <a:xfrm>
            <a:off x="0" y="1727202"/>
            <a:ext cx="12192000" cy="3386665"/>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788"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89"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90" name="日期占位符 1"/>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91" name="页脚占位符 3"/>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92" name="灯片编号占位符 6"/>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Our Working Type 6">
    <p:bg>
      <p:bgPr>
        <a:solidFill>
          <a:schemeClr val="bg1"/>
        </a:solidFill>
        <a:effectLst/>
      </p:bgPr>
    </p:bg>
    <p:spTree>
      <p:nvGrpSpPr>
        <p:cNvPr id="1" name=""/>
        <p:cNvGrpSpPr/>
        <p:nvPr/>
      </p:nvGrpSpPr>
      <p:grpSpPr>
        <a:xfrm>
          <a:off x="0" y="0"/>
          <a:ext cx="0" cy="0"/>
          <a:chOff x="0" y="0"/>
          <a:chExt cx="0" cy="0"/>
        </a:xfrm>
      </p:grpSpPr>
      <p:sp>
        <p:nvSpPr>
          <p:cNvPr id="1048896" name="그림 개체 틀 8"/>
          <p:cNvSpPr>
            <a:spLocks noGrp="1"/>
          </p:cNvSpPr>
          <p:nvPr>
            <p:ph type="pic" sz="quarter" idx="10"/>
          </p:nvPr>
        </p:nvSpPr>
        <p:spPr>
          <a:xfrm>
            <a:off x="506314" y="1894417"/>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897" name="그림 개체 틀 8"/>
          <p:cNvSpPr>
            <a:spLocks noGrp="1"/>
          </p:cNvSpPr>
          <p:nvPr>
            <p:ph type="pic" sz="quarter" idx="32"/>
          </p:nvPr>
        </p:nvSpPr>
        <p:spPr>
          <a:xfrm>
            <a:off x="2120625" y="1894417"/>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898" name="그림 개체 틀 8"/>
          <p:cNvSpPr>
            <a:spLocks noGrp="1"/>
          </p:cNvSpPr>
          <p:nvPr>
            <p:ph type="pic" sz="quarter" idx="33"/>
          </p:nvPr>
        </p:nvSpPr>
        <p:spPr>
          <a:xfrm>
            <a:off x="3734936" y="1894417"/>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899" name="그림 개체 틀 8"/>
          <p:cNvSpPr>
            <a:spLocks noGrp="1"/>
          </p:cNvSpPr>
          <p:nvPr>
            <p:ph type="pic" sz="quarter" idx="34"/>
          </p:nvPr>
        </p:nvSpPr>
        <p:spPr>
          <a:xfrm>
            <a:off x="5349246" y="1894417"/>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00" name="그림 개체 틀 8"/>
          <p:cNvSpPr>
            <a:spLocks noGrp="1"/>
          </p:cNvSpPr>
          <p:nvPr>
            <p:ph type="pic" sz="quarter" idx="35"/>
          </p:nvPr>
        </p:nvSpPr>
        <p:spPr>
          <a:xfrm>
            <a:off x="6963557" y="1894417"/>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01" name="그림 개체 틀 8"/>
          <p:cNvSpPr>
            <a:spLocks noGrp="1"/>
          </p:cNvSpPr>
          <p:nvPr>
            <p:ph type="pic" sz="quarter" idx="36"/>
          </p:nvPr>
        </p:nvSpPr>
        <p:spPr>
          <a:xfrm>
            <a:off x="8577868" y="1894417"/>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02" name="그림 개체 틀 8"/>
          <p:cNvSpPr>
            <a:spLocks noGrp="1"/>
          </p:cNvSpPr>
          <p:nvPr>
            <p:ph type="pic" sz="quarter" idx="37"/>
          </p:nvPr>
        </p:nvSpPr>
        <p:spPr>
          <a:xfrm>
            <a:off x="10192181" y="1894417"/>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03" name="그림 개체 틀 8"/>
          <p:cNvSpPr>
            <a:spLocks noGrp="1"/>
          </p:cNvSpPr>
          <p:nvPr>
            <p:ph type="pic" sz="quarter" idx="38"/>
          </p:nvPr>
        </p:nvSpPr>
        <p:spPr>
          <a:xfrm>
            <a:off x="506314" y="3503084"/>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04" name="그림 개체 틀 8"/>
          <p:cNvSpPr>
            <a:spLocks noGrp="1"/>
          </p:cNvSpPr>
          <p:nvPr>
            <p:ph type="pic" sz="quarter" idx="39"/>
          </p:nvPr>
        </p:nvSpPr>
        <p:spPr>
          <a:xfrm>
            <a:off x="2120625" y="3503084"/>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05" name="그림 개체 틀 8"/>
          <p:cNvSpPr>
            <a:spLocks noGrp="1"/>
          </p:cNvSpPr>
          <p:nvPr>
            <p:ph type="pic" sz="quarter" idx="40"/>
          </p:nvPr>
        </p:nvSpPr>
        <p:spPr>
          <a:xfrm>
            <a:off x="3734936" y="3503084"/>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06" name="그림 개체 틀 8"/>
          <p:cNvSpPr>
            <a:spLocks noGrp="1"/>
          </p:cNvSpPr>
          <p:nvPr>
            <p:ph type="pic" sz="quarter" idx="41"/>
          </p:nvPr>
        </p:nvSpPr>
        <p:spPr>
          <a:xfrm>
            <a:off x="5349246" y="3503084"/>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07" name="그림 개체 틀 8"/>
          <p:cNvSpPr>
            <a:spLocks noGrp="1"/>
          </p:cNvSpPr>
          <p:nvPr>
            <p:ph type="pic" sz="quarter" idx="42"/>
          </p:nvPr>
        </p:nvSpPr>
        <p:spPr>
          <a:xfrm>
            <a:off x="6963557" y="3503084"/>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08" name="그림 개체 틀 8"/>
          <p:cNvSpPr>
            <a:spLocks noGrp="1"/>
          </p:cNvSpPr>
          <p:nvPr>
            <p:ph type="pic" sz="quarter" idx="43"/>
          </p:nvPr>
        </p:nvSpPr>
        <p:spPr>
          <a:xfrm>
            <a:off x="8577868" y="3503084"/>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09" name="그림 개체 틀 8"/>
          <p:cNvSpPr>
            <a:spLocks noGrp="1"/>
          </p:cNvSpPr>
          <p:nvPr>
            <p:ph type="pic" sz="quarter" idx="44"/>
          </p:nvPr>
        </p:nvSpPr>
        <p:spPr>
          <a:xfrm>
            <a:off x="10192181" y="3503084"/>
            <a:ext cx="1482961" cy="148296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None/>
              <a:defRPr lang="ko-KR" altLang="en-US" sz="1065" dirty="0">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bg1">
                    <a:lumMod val="65000"/>
                  </a:schemeClr>
                </a:solidFill>
                <a:effectLst/>
                <a:uLnTx/>
                <a:uFillTx/>
                <a:latin typeface="Roboto Condensed" panose="02000000000000000000" pitchFamily="2" charset="0"/>
              </a:rPr>
              <a:t>单击图标添加图片</a:t>
            </a:r>
            <a:endParaRPr kumimoji="0" lang="ko-KR" altLang="en-US" sz="1065" b="0" i="0" u="none" strike="noStrike" kern="1200" cap="none" spc="0" normalizeH="0" baseline="0" noProof="0" dirty="0">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8910"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911"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912" name="日期占位符 1"/>
          <p:cNvSpPr>
            <a:spLocks noGrp="1"/>
          </p:cNvSpPr>
          <p:nvPr>
            <p:ph type="dt" sz="half" idx="4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913" name="页脚占位符 2"/>
          <p:cNvSpPr>
            <a:spLocks noGrp="1"/>
          </p:cNvSpPr>
          <p:nvPr>
            <p:ph type="ftr" sz="quarter" idx="4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914" name="灯片编号占位符 3"/>
          <p:cNvSpPr>
            <a:spLocks noGrp="1"/>
          </p:cNvSpPr>
          <p:nvPr>
            <p:ph type="sldNum" sz="quarter" idx="4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Slide Two Column">
    <p:bg>
      <p:bgPr>
        <a:solidFill>
          <a:schemeClr val="bg1"/>
        </a:solidFill>
        <a:effectLst/>
      </p:bgPr>
    </p:bg>
    <p:spTree>
      <p:nvGrpSpPr>
        <p:cNvPr id="1" name=""/>
        <p:cNvGrpSpPr/>
        <p:nvPr/>
      </p:nvGrpSpPr>
      <p:grpSpPr>
        <a:xfrm>
          <a:off x="0" y="0"/>
          <a:ext cx="0" cy="0"/>
          <a:chOff x="0" y="0"/>
          <a:chExt cx="0" cy="0"/>
        </a:xfrm>
      </p:grpSpPr>
      <p:sp>
        <p:nvSpPr>
          <p:cNvPr id="1048698" name="Picture Placeholder 6"/>
          <p:cNvSpPr>
            <a:spLocks noGrp="1"/>
          </p:cNvSpPr>
          <p:nvPr>
            <p:ph type="pic" sz="quarter" idx="16"/>
          </p:nvPr>
        </p:nvSpPr>
        <p:spPr>
          <a:xfrm>
            <a:off x="499536" y="1727202"/>
            <a:ext cx="5460997" cy="1964265"/>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699"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00"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01" name="日期占位符 1"/>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02" name="页脚占位符 2"/>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03" name="灯片编号占位符 3"/>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ext Slide Two Column">
    <p:bg>
      <p:bgPr>
        <a:solidFill>
          <a:schemeClr val="bg1"/>
        </a:solidFill>
        <a:effectLst/>
      </p:bgPr>
    </p:bg>
    <p:spTree>
      <p:nvGrpSpPr>
        <p:cNvPr id="1" name=""/>
        <p:cNvGrpSpPr/>
        <p:nvPr/>
      </p:nvGrpSpPr>
      <p:grpSpPr>
        <a:xfrm>
          <a:off x="0" y="0"/>
          <a:ext cx="0" cy="0"/>
          <a:chOff x="0" y="0"/>
          <a:chExt cx="0" cy="0"/>
        </a:xfrm>
      </p:grpSpPr>
      <p:sp>
        <p:nvSpPr>
          <p:cNvPr id="1048767" name="Picture Placeholder 6"/>
          <p:cNvSpPr>
            <a:spLocks noGrp="1"/>
          </p:cNvSpPr>
          <p:nvPr>
            <p:ph type="pic" sz="quarter" idx="26"/>
          </p:nvPr>
        </p:nvSpPr>
        <p:spPr>
          <a:xfrm>
            <a:off x="499536" y="1727202"/>
            <a:ext cx="2616197" cy="1964265"/>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768" name="Picture Placeholder 6"/>
          <p:cNvSpPr>
            <a:spLocks noGrp="1"/>
          </p:cNvSpPr>
          <p:nvPr>
            <p:ph type="pic" sz="quarter" idx="27"/>
          </p:nvPr>
        </p:nvSpPr>
        <p:spPr>
          <a:xfrm>
            <a:off x="3344336" y="1727202"/>
            <a:ext cx="2616197" cy="1964265"/>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769"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70"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71" name="日期占位符 1"/>
          <p:cNvSpPr>
            <a:spLocks noGrp="1"/>
          </p:cNvSpPr>
          <p:nvPr>
            <p:ph type="dt" sz="half" idx="2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72" name="页脚占位符 2"/>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73" name="灯片编号占位符 3"/>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Slide Three Column">
    <p:bg>
      <p:bgPr>
        <a:solidFill>
          <a:schemeClr val="bg1"/>
        </a:solidFill>
        <a:effectLst/>
      </p:bgPr>
    </p:bg>
    <p:spTree>
      <p:nvGrpSpPr>
        <p:cNvPr id="1" name=""/>
        <p:cNvGrpSpPr/>
        <p:nvPr/>
      </p:nvGrpSpPr>
      <p:grpSpPr>
        <a:xfrm>
          <a:off x="0" y="0"/>
          <a:ext cx="0" cy="0"/>
          <a:chOff x="0" y="0"/>
          <a:chExt cx="0" cy="0"/>
        </a:xfrm>
      </p:grpSpPr>
      <p:sp>
        <p:nvSpPr>
          <p:cNvPr id="1048861" name="Picture Placeholder 6"/>
          <p:cNvSpPr>
            <a:spLocks noGrp="1"/>
          </p:cNvSpPr>
          <p:nvPr>
            <p:ph type="pic" sz="quarter" idx="26"/>
          </p:nvPr>
        </p:nvSpPr>
        <p:spPr>
          <a:xfrm>
            <a:off x="499536" y="1727202"/>
            <a:ext cx="3513664" cy="1964265"/>
          </a:xfrm>
          <a:prstGeom prst="rect">
            <a:avLst/>
          </a:prstGeom>
          <a:solidFill>
            <a:schemeClr val="bg1">
              <a:lumMod val="95000"/>
            </a:schemeClr>
          </a:solidFill>
        </p:spPr>
        <p:txBody>
          <a:bodyPr vert="horz" lIns="91440" tIns="45720" rIns="91440" bIns="45720" rtlCol="0" anchor="ctr">
            <a:normAutofit/>
          </a:bodyPr>
          <a:lstStyle>
            <a:lvl1pPr marL="0" indent="0" algn="ctr">
              <a:buNone/>
              <a:defRPr sz="1335" baseline="0">
                <a:solidFill>
                  <a:schemeClr val="bg1">
                    <a:lumMod val="6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mn-cs"/>
            </a:endParaRPr>
          </a:p>
        </p:txBody>
      </p:sp>
      <p:sp>
        <p:nvSpPr>
          <p:cNvPr id="1048862"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863"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864" name="日期占位符 1"/>
          <p:cNvSpPr>
            <a:spLocks noGrp="1"/>
          </p:cNvSpPr>
          <p:nvPr>
            <p:ph type="dt" sz="half"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65" name="页脚占位符 2"/>
          <p:cNvSpPr>
            <a:spLocks noGrp="1"/>
          </p:cNvSpPr>
          <p:nvPr>
            <p:ph type="ftr"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66" name="灯片编号占位符 3"/>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1"/>
        </a:solidFill>
        <a:effectLst/>
      </p:bgPr>
    </p:bg>
    <p:spTree>
      <p:nvGrpSpPr>
        <p:cNvPr id="1" name=""/>
        <p:cNvGrpSpPr/>
        <p:nvPr/>
      </p:nvGrpSpPr>
      <p:grpSpPr>
        <a:xfrm>
          <a:off x="0" y="0"/>
          <a:ext cx="0" cy="0"/>
          <a:chOff x="0" y="0"/>
          <a:chExt cx="0" cy="0"/>
        </a:xfrm>
      </p:grpSpPr>
      <p:sp>
        <p:nvSpPr>
          <p:cNvPr id="1048745" name="Picture Placeholder 6"/>
          <p:cNvSpPr>
            <a:spLocks noGrp="1"/>
          </p:cNvSpPr>
          <p:nvPr>
            <p:ph type="pic" sz="quarter" idx="10"/>
          </p:nvPr>
        </p:nvSpPr>
        <p:spPr>
          <a:xfrm>
            <a:off x="1" y="0"/>
            <a:ext cx="12192000" cy="6858000"/>
          </a:xfr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2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746" name="日期占位符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47" name="页脚占位符 2"/>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48" name="灯片编号占位符 3"/>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bout Us">
    <p:bg>
      <p:bgPr>
        <a:solidFill>
          <a:schemeClr val="bg1"/>
        </a:solidFill>
        <a:effectLst/>
      </p:bgPr>
    </p:bg>
    <p:spTree>
      <p:nvGrpSpPr>
        <p:cNvPr id="1" name=""/>
        <p:cNvGrpSpPr/>
        <p:nvPr/>
      </p:nvGrpSpPr>
      <p:grpSpPr>
        <a:xfrm>
          <a:off x="0" y="0"/>
          <a:ext cx="0" cy="0"/>
          <a:chOff x="0" y="0"/>
          <a:chExt cx="0" cy="0"/>
        </a:xfrm>
      </p:grpSpPr>
      <p:sp>
        <p:nvSpPr>
          <p:cNvPr id="1048804" name="Rectangle 2"/>
          <p:cNvSpPr/>
          <p:nvPr/>
        </p:nvSpPr>
        <p:spPr>
          <a:xfrm>
            <a:off x="0" y="0"/>
            <a:ext cx="43688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2400" b="0" i="0" u="none" strike="noStrike" kern="1200" cap="none" spc="0" normalizeH="0" baseline="0" noProof="0">
              <a:ln>
                <a:noFill/>
              </a:ln>
              <a:solidFill>
                <a:srgbClr val="FFFFFF"/>
              </a:solidFill>
              <a:effectLst/>
              <a:uLnTx/>
              <a:uFillTx/>
              <a:latin typeface="+mn-lt"/>
              <a:ea typeface="+mn-ea"/>
              <a:cs typeface="+mn-cs"/>
            </a:endParaRPr>
          </a:p>
        </p:txBody>
      </p:sp>
      <p:sp>
        <p:nvSpPr>
          <p:cNvPr id="1048805" name="Picture Placeholder 4"/>
          <p:cNvSpPr>
            <a:spLocks noGrp="1"/>
          </p:cNvSpPr>
          <p:nvPr>
            <p:ph type="pic" sz="quarter" idx="10"/>
          </p:nvPr>
        </p:nvSpPr>
        <p:spPr>
          <a:xfrm>
            <a:off x="4368800" y="0"/>
            <a:ext cx="7823200" cy="6858000"/>
          </a:xfrm>
          <a:prstGeom prst="rect">
            <a:avLst/>
          </a:prstGeom>
        </p:spPr>
        <p:txBody>
          <a:bodyPr vert="horz" lIns="91422" tIns="45711" rIns="91422" bIns="45711" rtlCol="0" anchor="ctr">
            <a:normAutofit/>
          </a:bodyPr>
          <a:lstStyle>
            <a:lvl1pPr marL="0" indent="0" algn="ctr">
              <a:buNone/>
              <a:defRPr sz="1335"/>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tx1"/>
                </a:solidFill>
                <a:effectLst/>
                <a:uLnTx/>
                <a:uFillTx/>
                <a:latin typeface="Arial" panose="020B0604020202020204" pitchFamily="34" charset="0"/>
                <a:ea typeface="+mn-ea"/>
                <a:cs typeface="+mn-cs"/>
              </a:rPr>
              <a:t>单击图标添加图片</a:t>
            </a:r>
            <a:endParaRPr kumimoji="0" lang="en-US" sz="1335"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48806" name="Title 8"/>
          <p:cNvSpPr>
            <a:spLocks noGrp="1"/>
          </p:cNvSpPr>
          <p:nvPr>
            <p:ph type="title"/>
          </p:nvPr>
        </p:nvSpPr>
        <p:spPr>
          <a:xfrm>
            <a:off x="364067" y="683683"/>
            <a:ext cx="3805597" cy="698500"/>
          </a:xfrm>
          <a:prstGeom prst="rect">
            <a:avLst/>
          </a:prstGeom>
        </p:spPr>
        <p:txBody>
          <a:bodyPr vert="horz"/>
          <a:lstStyle>
            <a:lvl1pPr algn="l">
              <a:defRPr sz="3200">
                <a:solidFill>
                  <a:schemeClr val="bg1"/>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807" name="Text Placeholder 27"/>
          <p:cNvSpPr>
            <a:spLocks noGrp="1"/>
          </p:cNvSpPr>
          <p:nvPr>
            <p:ph type="body" sz="quarter" idx="25"/>
          </p:nvPr>
        </p:nvSpPr>
        <p:spPr>
          <a:xfrm>
            <a:off x="364067" y="1253458"/>
            <a:ext cx="3805597" cy="381065"/>
          </a:xfrm>
          <a:prstGeom prst="rect">
            <a:avLst/>
          </a:prstGeom>
        </p:spPr>
        <p:txBody>
          <a:bodyPr vert="horz"/>
          <a:lstStyle>
            <a:lvl1pPr marL="0" indent="0" algn="l">
              <a:buNone/>
              <a:defRPr sz="1200" baseline="0">
                <a:solidFill>
                  <a:schemeClr val="bg1"/>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808" name="日期占位符 2"/>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09" name="页脚占位符 3"/>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10" name="灯片编号占位符 5"/>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Slide">
    <p:bg>
      <p:bgPr>
        <a:solidFill>
          <a:schemeClr val="bg1"/>
        </a:solidFill>
        <a:effectLst/>
      </p:bgPr>
    </p:bg>
    <p:spTree>
      <p:nvGrpSpPr>
        <p:cNvPr id="1" name=""/>
        <p:cNvGrpSpPr/>
        <p:nvPr/>
      </p:nvGrpSpPr>
      <p:grpSpPr>
        <a:xfrm>
          <a:off x="0" y="0"/>
          <a:ext cx="0" cy="0"/>
          <a:chOff x="0" y="0"/>
          <a:chExt cx="0" cy="0"/>
        </a:xfrm>
      </p:grpSpPr>
      <p:sp>
        <p:nvSpPr>
          <p:cNvPr id="1048811" name="Picture Placeholder 3"/>
          <p:cNvSpPr>
            <a:spLocks noGrp="1"/>
          </p:cNvSpPr>
          <p:nvPr>
            <p:ph type="pic" sz="quarter" idx="11"/>
          </p:nvPr>
        </p:nvSpPr>
        <p:spPr>
          <a:xfrm>
            <a:off x="5266311" y="3164630"/>
            <a:ext cx="6819991" cy="4020519"/>
          </a:xfrm>
          <a:prstGeom prst="rect">
            <a:avLst/>
          </a:prstGeom>
        </p:spPr>
        <p:txBody>
          <a:bodyPr vert="horz" lIns="91440" tIns="45720" rIns="91440" bIns="45720" rtlCol="0">
            <a:normAutofit/>
          </a:bodyPr>
          <a:lstStyle>
            <a:lvl1pPr>
              <a:defRPr sz="1865">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id-ID" sz="1865"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p:txBody>
      </p:sp>
      <p:sp>
        <p:nvSpPr>
          <p:cNvPr id="1048812"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813"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814" name="日期占位符 1"/>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15" name="页脚占位符 2"/>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16" name="灯片编号占位符 3"/>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40">
    <p:bg>
      <p:bgPr>
        <a:solidFill>
          <a:schemeClr val="bg1"/>
        </a:solidFill>
        <a:effectLst/>
      </p:bgPr>
    </p:bg>
    <p:spTree>
      <p:nvGrpSpPr>
        <p:cNvPr id="1" name=""/>
        <p:cNvGrpSpPr/>
        <p:nvPr/>
      </p:nvGrpSpPr>
      <p:grpSpPr>
        <a:xfrm>
          <a:off x="0" y="0"/>
          <a:ext cx="0" cy="0"/>
          <a:chOff x="0" y="0"/>
          <a:chExt cx="0" cy="0"/>
        </a:xfrm>
      </p:grpSpPr>
      <p:sp>
        <p:nvSpPr>
          <p:cNvPr id="1048870" name="Picture Placeholder 4"/>
          <p:cNvSpPr>
            <a:spLocks noGrp="1"/>
          </p:cNvSpPr>
          <p:nvPr>
            <p:ph type="pic" sz="quarter" idx="10"/>
          </p:nvPr>
        </p:nvSpPr>
        <p:spPr>
          <a:xfrm>
            <a:off x="5303520" y="0"/>
            <a:ext cx="6888480" cy="6858000"/>
          </a:xfrm>
          <a:prstGeom prst="rect">
            <a:avLst/>
          </a:prstGeom>
        </p:spPr>
        <p:txBody>
          <a:bodyPr vert="horz" lIns="91422" tIns="45711" rIns="91422" bIns="45711" rtlCol="0" anchor="ctr">
            <a:normAutofit/>
          </a:bodyPr>
          <a:lstStyle>
            <a:lvl1pPr marL="0" indent="0" algn="ctr">
              <a:buNone/>
              <a:defRPr sz="1335" baseline="0">
                <a:solidFill>
                  <a:schemeClr val="bg1">
                    <a:lumMod val="65000"/>
                  </a:schemeClr>
                </a:solidFill>
                <a:latin typeface="+mn-lt"/>
                <a:cs typeface="Arial" panose="020B060402020202020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335" b="0" i="0" u="none" strike="noStrike" kern="1200" cap="none" spc="0" normalizeH="0" baseline="0" noProof="0">
                <a:ln>
                  <a:noFill/>
                </a:ln>
                <a:solidFill>
                  <a:schemeClr val="bg1">
                    <a:lumMod val="65000"/>
                  </a:schemeClr>
                </a:solidFill>
                <a:effectLst/>
                <a:uLnTx/>
                <a:uFillTx/>
                <a:latin typeface="+mn-lt"/>
                <a:ea typeface="+mn-ea"/>
                <a:cs typeface="Arial" panose="020B0604020202020204"/>
              </a:rPr>
              <a:t>单击图标添加图片</a:t>
            </a:r>
            <a:endParaRPr kumimoji="0" lang="en-US" sz="1335" b="0" i="0" u="none" strike="noStrike" kern="1200" cap="none" spc="0" normalizeH="0" baseline="0" noProof="0" dirty="0">
              <a:ln>
                <a:noFill/>
              </a:ln>
              <a:solidFill>
                <a:schemeClr val="bg1">
                  <a:lumMod val="65000"/>
                </a:schemeClr>
              </a:solidFill>
              <a:effectLst/>
              <a:uLnTx/>
              <a:uFillTx/>
              <a:latin typeface="+mn-lt"/>
              <a:ea typeface="+mn-ea"/>
              <a:cs typeface="Arial" panose="020B0604020202020204"/>
            </a:endParaRPr>
          </a:p>
        </p:txBody>
      </p:sp>
      <p:sp>
        <p:nvSpPr>
          <p:cNvPr id="1048871" name="日期占位符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72" name="页脚占位符 2"/>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73" name="灯片编号占位符 3"/>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3171008"/>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1048656" name="Picture Placeholder 7"/>
          <p:cNvSpPr>
            <a:spLocks noGrp="1"/>
          </p:cNvSpPr>
          <p:nvPr>
            <p:ph type="pic" sz="quarter" idx="10"/>
          </p:nvPr>
        </p:nvSpPr>
        <p:spPr>
          <a:xfrm>
            <a:off x="0" y="1660525"/>
            <a:ext cx="12192000" cy="3122613"/>
          </a:xfrm>
        </p:spPr>
        <p:txBody>
          <a:bodyPr vert="horz" lIns="91440" tIns="45720" rIns="91440" bIns="45720" rtlCol="0" anchor="ctr">
            <a:normAutofit/>
          </a:bodyPr>
          <a:lstStyle>
            <a:lvl1pPr algn="ctr">
              <a:defRPr sz="1400"/>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657"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658"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659" name="日期占位符 1"/>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660" name="页脚占位符 2"/>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661" name="灯片编号占位符 3"/>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1048719" name="Picture Placeholder 7"/>
          <p:cNvSpPr>
            <a:spLocks noGrp="1"/>
          </p:cNvSpPr>
          <p:nvPr>
            <p:ph type="pic" sz="quarter" idx="10"/>
          </p:nvPr>
        </p:nvSpPr>
        <p:spPr>
          <a:xfrm>
            <a:off x="0" y="1"/>
            <a:ext cx="12192000" cy="4783138"/>
          </a:xfrm>
        </p:spPr>
        <p:txBody>
          <a:bodyPr vert="horz" lIns="91440" tIns="45720" rIns="91440" bIns="45720" rtlCol="0" anchor="ctr">
            <a:normAutofit/>
          </a:bodyPr>
          <a:lstStyle>
            <a:lvl1pPr algn="ctr">
              <a:defRPr sz="1400"/>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720" name="日期占位符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21" name="页脚占位符 2"/>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22" name="灯片编号占位符 3"/>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nk Layout">
    <p:bg>
      <p:bgPr>
        <a:solidFill>
          <a:schemeClr val="bg1"/>
        </a:solidFill>
        <a:effectLst/>
      </p:bgPr>
    </p:bg>
    <p:spTree>
      <p:nvGrpSpPr>
        <p:cNvPr id="1" name=""/>
        <p:cNvGrpSpPr/>
        <p:nvPr/>
      </p:nvGrpSpPr>
      <p:grpSpPr>
        <a:xfrm>
          <a:off x="0" y="0"/>
          <a:ext cx="0" cy="0"/>
          <a:chOff x="0" y="0"/>
          <a:chExt cx="0" cy="0"/>
        </a:xfrm>
      </p:grpSpPr>
      <p:sp>
        <p:nvSpPr>
          <p:cNvPr id="1048823"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24"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25"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1048874" name="Picture Placeholder 53"/>
          <p:cNvSpPr>
            <a:spLocks noGrp="1"/>
          </p:cNvSpPr>
          <p:nvPr>
            <p:ph type="pic" sz="quarter" idx="10"/>
          </p:nvPr>
        </p:nvSpPr>
        <p:spPr>
          <a:xfrm>
            <a:off x="364067" y="1950665"/>
            <a:ext cx="5181599" cy="1547812"/>
          </a:xfrm>
        </p:spPr>
        <p:txBody>
          <a:bodyPr vert="horz" lIns="91440" tIns="45720" rIns="91440" bIns="45720" rtlCol="0">
            <a:normAutofit/>
          </a:bodyPr>
          <a:lstStyle>
            <a:lvl1pPr>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48875" name="Picture Placeholder 53"/>
          <p:cNvSpPr>
            <a:spLocks noGrp="1"/>
          </p:cNvSpPr>
          <p:nvPr>
            <p:ph type="pic" sz="quarter" idx="11"/>
          </p:nvPr>
        </p:nvSpPr>
        <p:spPr>
          <a:xfrm>
            <a:off x="6292271" y="1950665"/>
            <a:ext cx="5449457" cy="1547812"/>
          </a:xfrm>
        </p:spPr>
        <p:txBody>
          <a:bodyPr vert="horz" lIns="91440" tIns="45720" rIns="91440" bIns="45720" rtlCol="0">
            <a:normAutofit/>
          </a:bodyPr>
          <a:lstStyle>
            <a:lvl1pPr>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876"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877"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878" name="日期占位符 1"/>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79" name="页脚占位符 2"/>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80" name="灯片编号占位符 3"/>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35">
    <p:bg>
      <p:bgPr>
        <a:solidFill>
          <a:schemeClr val="bg1"/>
        </a:solidFill>
        <a:effectLst/>
      </p:bgPr>
    </p:bg>
    <p:spTree>
      <p:nvGrpSpPr>
        <p:cNvPr id="1" name=""/>
        <p:cNvGrpSpPr/>
        <p:nvPr/>
      </p:nvGrpSpPr>
      <p:grpSpPr>
        <a:xfrm>
          <a:off x="0" y="0"/>
          <a:ext cx="0" cy="0"/>
          <a:chOff x="0" y="0"/>
          <a:chExt cx="0" cy="0"/>
        </a:xfrm>
      </p:grpSpPr>
      <p:sp>
        <p:nvSpPr>
          <p:cNvPr id="1048711" name="Picture Placeholder 2"/>
          <p:cNvSpPr>
            <a:spLocks noGrp="1"/>
          </p:cNvSpPr>
          <p:nvPr>
            <p:ph type="pic" sz="quarter" idx="23"/>
          </p:nvPr>
        </p:nvSpPr>
        <p:spPr>
          <a:xfrm>
            <a:off x="0" y="0"/>
            <a:ext cx="12192000" cy="4816549"/>
          </a:xfrm>
          <a:prstGeom prst="rect">
            <a:avLst/>
          </a:prstGeom>
        </p:spPr>
        <p:txBody>
          <a:bodyPr vert="horz" lIns="91440" tIns="45720" rIns="91440" bIns="45720" rtlCol="0" anchor="t">
            <a:normAutofit/>
          </a:bodyPr>
          <a:lstStyle>
            <a:lvl1pPr marL="0" indent="0" algn="ctr">
              <a:buNone/>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endParaRPr kumimoji="0" lang="id-ID" sz="2400" b="0"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mn-cs"/>
            </a:endParaRPr>
          </a:p>
        </p:txBody>
      </p:sp>
      <p:sp>
        <p:nvSpPr>
          <p:cNvPr id="1048712" name="Picture Placeholder 2"/>
          <p:cNvSpPr>
            <a:spLocks noGrp="1"/>
          </p:cNvSpPr>
          <p:nvPr>
            <p:ph type="pic" sz="quarter" idx="22"/>
          </p:nvPr>
        </p:nvSpPr>
        <p:spPr>
          <a:xfrm>
            <a:off x="4678174" y="1992322"/>
            <a:ext cx="1506211" cy="2658787"/>
          </a:xfrm>
          <a:prstGeom prst="rect">
            <a:avLst/>
          </a:prstGeom>
        </p:spPr>
        <p:txBody>
          <a:bodyPr vert="horz" lIns="91440" tIns="45720" rIns="91440" bIns="45720" rtlCol="0" anchor="t">
            <a:normAutofit/>
          </a:bodyPr>
          <a:lstStyle>
            <a:lvl1pPr marL="0" indent="0" algn="ctr">
              <a:buNone/>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endParaRPr kumimoji="0" lang="id-ID" sz="2400" b="0"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mn-cs"/>
            </a:endParaRPr>
          </a:p>
        </p:txBody>
      </p:sp>
      <p:sp>
        <p:nvSpPr>
          <p:cNvPr id="1048713" name="Picture Placeholder 2"/>
          <p:cNvSpPr>
            <a:spLocks noGrp="1"/>
          </p:cNvSpPr>
          <p:nvPr>
            <p:ph type="pic" sz="quarter" idx="24"/>
          </p:nvPr>
        </p:nvSpPr>
        <p:spPr>
          <a:xfrm>
            <a:off x="6123759" y="2116139"/>
            <a:ext cx="1400209" cy="2471672"/>
          </a:xfrm>
          <a:prstGeom prst="rect">
            <a:avLst/>
          </a:prstGeom>
        </p:spPr>
        <p:txBody>
          <a:bodyPr vert="horz" lIns="91440" tIns="45720" rIns="91440" bIns="45720" rtlCol="0" anchor="t">
            <a:normAutofit/>
          </a:bodyPr>
          <a:lstStyle>
            <a:lvl1pPr marL="0" indent="0" algn="ctr">
              <a:buNone/>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endParaRPr kumimoji="0" lang="id-ID" sz="2400" b="0"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mn-cs"/>
            </a:endParaRPr>
          </a:p>
        </p:txBody>
      </p:sp>
      <p:sp>
        <p:nvSpPr>
          <p:cNvPr id="1048714"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15" name="Text Placeholder 27"/>
          <p:cNvSpPr>
            <a:spLocks noGrp="1"/>
          </p:cNvSpPr>
          <p:nvPr>
            <p:ph type="body" sz="quarter" idx="25"/>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16" name="日期占位符 1"/>
          <p:cNvSpPr>
            <a:spLocks noGrp="1"/>
          </p:cNvSpPr>
          <p:nvPr>
            <p:ph type="dt" sz="half" idx="2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17" name="页脚占位符 2"/>
          <p:cNvSpPr>
            <a:spLocks noGrp="1"/>
          </p:cNvSpPr>
          <p:nvPr>
            <p:ph type="ftr" sz="quarter" idx="2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18" name="灯片编号占位符 3"/>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ntroduction">
    <p:bg>
      <p:bgPr>
        <a:solidFill>
          <a:schemeClr val="bg1"/>
        </a:solidFill>
        <a:effectLst/>
      </p:bgPr>
    </p:bg>
    <p:spTree>
      <p:nvGrpSpPr>
        <p:cNvPr id="1" name=""/>
        <p:cNvGrpSpPr/>
        <p:nvPr/>
      </p:nvGrpSpPr>
      <p:grpSpPr>
        <a:xfrm>
          <a:off x="0" y="0"/>
          <a:ext cx="0" cy="0"/>
          <a:chOff x="0" y="0"/>
          <a:chExt cx="0" cy="0"/>
        </a:xfrm>
      </p:grpSpPr>
      <p:sp>
        <p:nvSpPr>
          <p:cNvPr id="1048760" name="Rectangle 3"/>
          <p:cNvSpPr/>
          <p:nvPr/>
        </p:nvSpPr>
        <p:spPr>
          <a:xfrm>
            <a:off x="0" y="3937000"/>
            <a:ext cx="12192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marL="0" marR="0" lvl="0" indent="0" algn="ctr" defTabSz="1218565" rtl="0" eaLnBrk="1" fontAlgn="auto" latinLnBrk="0" hangingPunct="1">
              <a:lnSpc>
                <a:spcPct val="100000"/>
              </a:lnSpc>
              <a:spcBef>
                <a:spcPts val="0"/>
              </a:spcBef>
              <a:spcAft>
                <a:spcPts val="0"/>
              </a:spcAft>
              <a:buClrTx/>
              <a:buSzTx/>
              <a:buFontTx/>
              <a:buNone/>
            </a:pPr>
            <a:endParaRPr kumimoji="0" 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1048761" name="Picture Placeholder 5"/>
          <p:cNvSpPr>
            <a:spLocks noGrp="1"/>
          </p:cNvSpPr>
          <p:nvPr>
            <p:ph type="pic" sz="quarter" idx="10"/>
          </p:nvPr>
        </p:nvSpPr>
        <p:spPr>
          <a:xfrm>
            <a:off x="0" y="0"/>
            <a:ext cx="12192000" cy="3937000"/>
          </a:xfrm>
          <a:prstGeom prst="rect">
            <a:avLst/>
          </a:prstGeom>
        </p:spPr>
        <p:txBody>
          <a:bodyPr vert="horz" lIns="91422" tIns="45711" rIns="91422" bIns="45711" rtlCol="0" anchor="ctr">
            <a:normAutofit/>
          </a:bodyPr>
          <a:lstStyle>
            <a:lvl1pPr marL="0" indent="0" algn="ctr">
              <a:buNone/>
              <a:defRPr lang="en-US" sz="1065" dirty="0">
                <a:solidFill>
                  <a:schemeClr val="tx1">
                    <a:lumMod val="60000"/>
                    <a:lumOff val="4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chemeClr val="tx1">
                    <a:lumMod val="60000"/>
                    <a:lumOff val="40000"/>
                  </a:schemeClr>
                </a:solidFill>
                <a:effectLst/>
                <a:uLnTx/>
                <a:uFillTx/>
                <a:latin typeface="Arial" panose="020B0604020202020204" pitchFamily="34" charset="0"/>
                <a:ea typeface="+mn-ea"/>
                <a:cs typeface="+mn-cs"/>
              </a:rPr>
              <a:t>单击图标添加图片</a:t>
            </a:r>
            <a:endParaRPr kumimoji="0" lang="en-US" sz="1065" b="0" i="0" u="none" strike="noStrike" kern="1200" cap="none" spc="0" normalizeH="0" baseline="0" noProof="0" dirty="0">
              <a:ln>
                <a:noFill/>
              </a:ln>
              <a:solidFill>
                <a:schemeClr val="tx1">
                  <a:lumMod val="60000"/>
                  <a:lumOff val="40000"/>
                </a:schemeClr>
              </a:solidFill>
              <a:effectLst/>
              <a:uLnTx/>
              <a:uFillTx/>
              <a:latin typeface="Arial" panose="020B0604020202020204" pitchFamily="34" charset="0"/>
              <a:ea typeface="+mn-ea"/>
              <a:cs typeface="+mn-cs"/>
            </a:endParaRPr>
          </a:p>
        </p:txBody>
      </p:sp>
      <p:sp>
        <p:nvSpPr>
          <p:cNvPr id="1048762" name="Text Placeholder 10"/>
          <p:cNvSpPr>
            <a:spLocks noGrp="1"/>
          </p:cNvSpPr>
          <p:nvPr>
            <p:ph type="body" sz="quarter" idx="14"/>
          </p:nvPr>
        </p:nvSpPr>
        <p:spPr>
          <a:xfrm>
            <a:off x="333374" y="4639049"/>
            <a:ext cx="10905239" cy="280985"/>
          </a:xfrm>
          <a:prstGeom prst="rect">
            <a:avLst/>
          </a:prstGeom>
        </p:spPr>
        <p:txBody>
          <a:bodyPr lIns="0" tIns="0" rIns="0" bIns="0">
            <a:normAutofit/>
          </a:bodyPr>
          <a:lstStyle>
            <a:lvl1pPr marL="0" indent="0" algn="l" defTabSz="914400" rtl="0" eaLnBrk="1" latinLnBrk="0" hangingPunct="1">
              <a:buNone/>
              <a:defRPr lang="id-ID" sz="140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1048763" name="Text Placeholder 10"/>
          <p:cNvSpPr>
            <a:spLocks noGrp="1"/>
          </p:cNvSpPr>
          <p:nvPr>
            <p:ph type="body" sz="quarter" idx="13"/>
          </p:nvPr>
        </p:nvSpPr>
        <p:spPr>
          <a:xfrm>
            <a:off x="333375" y="4194549"/>
            <a:ext cx="10905239" cy="444500"/>
          </a:xfrm>
          <a:prstGeom prst="rect">
            <a:avLst/>
          </a:prstGeom>
        </p:spPr>
        <p:txBody>
          <a:bodyPr lIns="0" tIns="0" rIns="0" bIns="0">
            <a:noAutofit/>
          </a:bodyPr>
          <a:lstStyle>
            <a:lvl1pPr marL="0" indent="0" algn="l" defTabSz="608965" rtl="0" eaLnBrk="1" latinLnBrk="0" hangingPunct="1">
              <a:spcBef>
                <a:spcPct val="20000"/>
              </a:spcBef>
              <a:buFont typeface="Arial" panose="020B0604020202020204"/>
              <a:buNone/>
              <a:defRPr lang="id-ID" sz="28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
        <p:nvSpPr>
          <p:cNvPr id="1048764" name="日期占位符 2"/>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65" name="页脚占位符 3"/>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66" name="灯片编号占位符 7"/>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7">
    <p:bg>
      <p:bgPr>
        <a:solidFill>
          <a:schemeClr val="bg1"/>
        </a:solidFill>
        <a:effectLst/>
      </p:bgPr>
    </p:bg>
    <p:spTree>
      <p:nvGrpSpPr>
        <p:cNvPr id="1" name=""/>
        <p:cNvGrpSpPr/>
        <p:nvPr/>
      </p:nvGrpSpPr>
      <p:grpSpPr>
        <a:xfrm>
          <a:off x="0" y="0"/>
          <a:ext cx="0" cy="0"/>
          <a:chOff x="0" y="0"/>
          <a:chExt cx="0" cy="0"/>
        </a:xfrm>
      </p:grpSpPr>
      <p:sp>
        <p:nvSpPr>
          <p:cNvPr id="1048851" name="Picture Placeholder 2"/>
          <p:cNvSpPr>
            <a:spLocks noGrp="1"/>
          </p:cNvSpPr>
          <p:nvPr>
            <p:ph type="pic" sz="quarter" idx="23"/>
          </p:nvPr>
        </p:nvSpPr>
        <p:spPr>
          <a:xfrm>
            <a:off x="0" y="0"/>
            <a:ext cx="12192000" cy="4816549"/>
          </a:xfrm>
          <a:prstGeom prst="rect">
            <a:avLst/>
          </a:prstGeom>
        </p:spPr>
        <p:txBody>
          <a:bodyPr vert="horz" lIns="91440" tIns="45720" rIns="91440" bIns="45720" rtlCol="0" anchor="t">
            <a:normAutofit/>
          </a:bodyPr>
          <a:lstStyle>
            <a:lvl1pPr marL="0" indent="0" algn="ctr">
              <a:buNone/>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endParaRPr kumimoji="0" lang="id-ID" sz="2400" b="0"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mn-cs"/>
            </a:endParaRPr>
          </a:p>
        </p:txBody>
      </p:sp>
      <p:sp>
        <p:nvSpPr>
          <p:cNvPr id="1048852" name="日期占位符 1"/>
          <p:cNvSpPr>
            <a:spLocks noGrp="1"/>
          </p:cNvSpPr>
          <p:nvPr>
            <p:ph type="dt" sz="half" idx="2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53" name="页脚占位符 2"/>
          <p:cNvSpPr>
            <a:spLocks noGrp="1"/>
          </p:cNvSpPr>
          <p:nvPr>
            <p:ph type="ftr" sz="quarter" idx="2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54" name="灯片编号占位符 3"/>
          <p:cNvSpPr>
            <a:spLocks noGrp="1"/>
          </p:cNvSpPr>
          <p:nvPr>
            <p:ph type="sldNum" sz="quarter" idx="2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0">
    <p:bg>
      <p:bgPr>
        <a:solidFill>
          <a:schemeClr val="bg1"/>
        </a:solidFill>
        <a:effectLst/>
      </p:bgPr>
    </p:bg>
    <p:spTree>
      <p:nvGrpSpPr>
        <p:cNvPr id="1" name=""/>
        <p:cNvGrpSpPr/>
        <p:nvPr/>
      </p:nvGrpSpPr>
      <p:grpSpPr>
        <a:xfrm>
          <a:off x="0" y="0"/>
          <a:ext cx="0" cy="0"/>
          <a:chOff x="0" y="0"/>
          <a:chExt cx="0" cy="0"/>
        </a:xfrm>
      </p:grpSpPr>
      <p:sp>
        <p:nvSpPr>
          <p:cNvPr id="1048662" name="Picture Placeholder 2"/>
          <p:cNvSpPr>
            <a:spLocks noGrp="1"/>
          </p:cNvSpPr>
          <p:nvPr>
            <p:ph type="pic" sz="quarter" idx="23"/>
          </p:nvPr>
        </p:nvSpPr>
        <p:spPr>
          <a:xfrm>
            <a:off x="994554" y="4126327"/>
            <a:ext cx="878070" cy="878070"/>
          </a:xfrm>
          <a:prstGeom prst="ellipse">
            <a:avLst/>
          </a:prstGeom>
        </p:spPr>
        <p:txBody>
          <a:bodyPr vert="horz" lIns="91440" tIns="45720" rIns="91440" bIns="45720" rtlCol="0" anchor="t">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endParaRPr kumimoji="0" lang="id-ID" sz="1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48663" name="Picture Placeholder 2"/>
          <p:cNvSpPr>
            <a:spLocks noGrp="1"/>
          </p:cNvSpPr>
          <p:nvPr>
            <p:ph type="pic" sz="quarter" idx="24"/>
          </p:nvPr>
        </p:nvSpPr>
        <p:spPr>
          <a:xfrm>
            <a:off x="4590609" y="4126327"/>
            <a:ext cx="878070" cy="878070"/>
          </a:xfrm>
          <a:prstGeom prst="ellipse">
            <a:avLst/>
          </a:prstGeom>
        </p:spPr>
        <p:txBody>
          <a:bodyPr vert="horz" lIns="91440" tIns="45720" rIns="91440" bIns="45720" rtlCol="0" anchor="t">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endParaRPr kumimoji="0" lang="id-ID"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664" name="Picture Placeholder 2"/>
          <p:cNvSpPr>
            <a:spLocks noGrp="1"/>
          </p:cNvSpPr>
          <p:nvPr>
            <p:ph type="pic" sz="quarter" idx="25"/>
          </p:nvPr>
        </p:nvSpPr>
        <p:spPr>
          <a:xfrm>
            <a:off x="8186664" y="4126327"/>
            <a:ext cx="878070" cy="878070"/>
          </a:xfrm>
          <a:prstGeom prst="ellipse">
            <a:avLst/>
          </a:prstGeom>
        </p:spPr>
        <p:txBody>
          <a:bodyPr vert="horz" lIns="91440" tIns="45720" rIns="91440" bIns="45720" rtlCol="0" anchor="t">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endParaRPr kumimoji="0" lang="id-ID" sz="1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48665"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666" name="Text Placeholder 27"/>
          <p:cNvSpPr>
            <a:spLocks noGrp="1"/>
          </p:cNvSpPr>
          <p:nvPr>
            <p:ph type="body" sz="quarter" idx="26"/>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667" name="日期占位符 1"/>
          <p:cNvSpPr>
            <a:spLocks noGrp="1"/>
          </p:cNvSpPr>
          <p:nvPr>
            <p:ph type="dt" sz="half"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668" name="页脚占位符 2"/>
          <p:cNvSpPr>
            <a:spLocks noGrp="1"/>
          </p:cNvSpPr>
          <p:nvPr>
            <p:ph type="ftr"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669" name="灯片编号占位符 3"/>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mment 0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048749" name="Rectangle 5"/>
          <p:cNvSpPr/>
          <p:nvPr/>
        </p:nvSpPr>
        <p:spPr>
          <a:xfrm>
            <a:off x="838200" y="1806575"/>
            <a:ext cx="3090863"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1" fmla="*/ 0 w 3464190"/>
              <a:gd name="connsiteY0-2" fmla="*/ 0 h 1003300"/>
              <a:gd name="connsiteX1-3" fmla="*/ 3464190 w 3464190"/>
              <a:gd name="connsiteY1-4" fmla="*/ 0 h 1003300"/>
              <a:gd name="connsiteX2-5" fmla="*/ 3464190 w 3464190"/>
              <a:gd name="connsiteY2-6" fmla="*/ 1003300 h 1003300"/>
              <a:gd name="connsiteX3-7" fmla="*/ 501650 w 3464190"/>
              <a:gd name="connsiteY3-8" fmla="*/ 996950 h 1003300"/>
              <a:gd name="connsiteX4-9" fmla="*/ 0 w 3464190"/>
              <a:gd name="connsiteY4-10" fmla="*/ 1003300 h 1003300"/>
              <a:gd name="connsiteX5" fmla="*/ 0 w 3464190"/>
              <a:gd name="connsiteY5" fmla="*/ 0 h 1003300"/>
              <a:gd name="connsiteX0-11" fmla="*/ 0 w 3464190"/>
              <a:gd name="connsiteY0-12" fmla="*/ 0 h 1003300"/>
              <a:gd name="connsiteX1-13" fmla="*/ 3464190 w 3464190"/>
              <a:gd name="connsiteY1-14" fmla="*/ 0 h 1003300"/>
              <a:gd name="connsiteX2-15" fmla="*/ 3464190 w 3464190"/>
              <a:gd name="connsiteY2-16" fmla="*/ 1003300 h 1003300"/>
              <a:gd name="connsiteX3-17" fmla="*/ 635000 w 3464190"/>
              <a:gd name="connsiteY3-18" fmla="*/ 996950 h 1003300"/>
              <a:gd name="connsiteX4-19" fmla="*/ 501650 w 3464190"/>
              <a:gd name="connsiteY4-20" fmla="*/ 996950 h 1003300"/>
              <a:gd name="connsiteX5-21" fmla="*/ 0 w 3464190"/>
              <a:gd name="connsiteY5-22" fmla="*/ 1003300 h 1003300"/>
              <a:gd name="connsiteX6" fmla="*/ 0 w 3464190"/>
              <a:gd name="connsiteY6" fmla="*/ 0 h 1003300"/>
              <a:gd name="connsiteX0-23" fmla="*/ 0 w 3464190"/>
              <a:gd name="connsiteY0-24" fmla="*/ 0 h 1003300"/>
              <a:gd name="connsiteX1-25" fmla="*/ 3464190 w 3464190"/>
              <a:gd name="connsiteY1-26" fmla="*/ 0 h 1003300"/>
              <a:gd name="connsiteX2-27" fmla="*/ 3464190 w 3464190"/>
              <a:gd name="connsiteY2-28" fmla="*/ 1003300 h 1003300"/>
              <a:gd name="connsiteX3-29" fmla="*/ 793750 w 3464190"/>
              <a:gd name="connsiteY3-30" fmla="*/ 990600 h 1003300"/>
              <a:gd name="connsiteX4-31" fmla="*/ 635000 w 3464190"/>
              <a:gd name="connsiteY4-32" fmla="*/ 996950 h 1003300"/>
              <a:gd name="connsiteX5-33" fmla="*/ 501650 w 3464190"/>
              <a:gd name="connsiteY5-34" fmla="*/ 996950 h 1003300"/>
              <a:gd name="connsiteX6-35" fmla="*/ 0 w 3464190"/>
              <a:gd name="connsiteY6-36" fmla="*/ 1003300 h 1003300"/>
              <a:gd name="connsiteX7" fmla="*/ 0 w 3464190"/>
              <a:gd name="connsiteY7" fmla="*/ 0 h 1003300"/>
              <a:gd name="connsiteX0-37" fmla="*/ 0 w 3464190"/>
              <a:gd name="connsiteY0-38" fmla="*/ 0 h 1187450"/>
              <a:gd name="connsiteX1-39" fmla="*/ 3464190 w 3464190"/>
              <a:gd name="connsiteY1-40" fmla="*/ 0 h 1187450"/>
              <a:gd name="connsiteX2-41" fmla="*/ 3464190 w 3464190"/>
              <a:gd name="connsiteY2-42" fmla="*/ 1003300 h 1187450"/>
              <a:gd name="connsiteX3-43" fmla="*/ 793750 w 3464190"/>
              <a:gd name="connsiteY3-44" fmla="*/ 990600 h 1187450"/>
              <a:gd name="connsiteX4-45" fmla="*/ 501650 w 3464190"/>
              <a:gd name="connsiteY4-46" fmla="*/ 1187450 h 1187450"/>
              <a:gd name="connsiteX5-47" fmla="*/ 501650 w 3464190"/>
              <a:gd name="connsiteY5-48" fmla="*/ 996950 h 1187450"/>
              <a:gd name="connsiteX6-49" fmla="*/ 0 w 3464190"/>
              <a:gd name="connsiteY6-50" fmla="*/ 1003300 h 1187450"/>
              <a:gd name="connsiteX7-51" fmla="*/ 0 w 3464190"/>
              <a:gd name="connsiteY7-52" fmla="*/ 0 h 1187450"/>
              <a:gd name="connsiteX0-53" fmla="*/ 0 w 3464190"/>
              <a:gd name="connsiteY0-54" fmla="*/ 0 h 1187450"/>
              <a:gd name="connsiteX1-55" fmla="*/ 3464190 w 3464190"/>
              <a:gd name="connsiteY1-56" fmla="*/ 0 h 1187450"/>
              <a:gd name="connsiteX2-57" fmla="*/ 3464190 w 3464190"/>
              <a:gd name="connsiteY2-58" fmla="*/ 1003300 h 1187450"/>
              <a:gd name="connsiteX3-59" fmla="*/ 671223 w 3464190"/>
              <a:gd name="connsiteY3-60" fmla="*/ 1099374 h 1187450"/>
              <a:gd name="connsiteX4-61" fmla="*/ 501650 w 3464190"/>
              <a:gd name="connsiteY4-62" fmla="*/ 1187450 h 1187450"/>
              <a:gd name="connsiteX5-63" fmla="*/ 501650 w 3464190"/>
              <a:gd name="connsiteY5-64" fmla="*/ 996950 h 1187450"/>
              <a:gd name="connsiteX6-65" fmla="*/ 0 w 3464190"/>
              <a:gd name="connsiteY6-66" fmla="*/ 1003300 h 1187450"/>
              <a:gd name="connsiteX7-67" fmla="*/ 0 w 3464190"/>
              <a:gd name="connsiteY7-68" fmla="*/ 0 h 1187450"/>
              <a:gd name="connsiteX0-69" fmla="*/ 0 w 3464190"/>
              <a:gd name="connsiteY0-70" fmla="*/ 0 h 1187450"/>
              <a:gd name="connsiteX1-71" fmla="*/ 3464190 w 3464190"/>
              <a:gd name="connsiteY1-72" fmla="*/ 0 h 1187450"/>
              <a:gd name="connsiteX2-73" fmla="*/ 3464190 w 3464190"/>
              <a:gd name="connsiteY2-74" fmla="*/ 1003300 h 1187450"/>
              <a:gd name="connsiteX3-75" fmla="*/ 671223 w 3464190"/>
              <a:gd name="connsiteY3-76" fmla="*/ 1099374 h 1187450"/>
              <a:gd name="connsiteX4-77" fmla="*/ 501650 w 3464190"/>
              <a:gd name="connsiteY4-78" fmla="*/ 1187450 h 1187450"/>
              <a:gd name="connsiteX5-79" fmla="*/ 501649 w 3464190"/>
              <a:gd name="connsiteY5-80" fmla="*/ 1096659 h 1187450"/>
              <a:gd name="connsiteX6-81" fmla="*/ 0 w 3464190"/>
              <a:gd name="connsiteY6-82" fmla="*/ 1003300 h 1187450"/>
              <a:gd name="connsiteX7-83" fmla="*/ 0 w 3464190"/>
              <a:gd name="connsiteY7-84" fmla="*/ 0 h 1187450"/>
              <a:gd name="connsiteX0-85" fmla="*/ 22278 w 3486468"/>
              <a:gd name="connsiteY0-86" fmla="*/ 0 h 1187450"/>
              <a:gd name="connsiteX1-87" fmla="*/ 3486468 w 3486468"/>
              <a:gd name="connsiteY1-88" fmla="*/ 0 h 1187450"/>
              <a:gd name="connsiteX2-89" fmla="*/ 3486468 w 3486468"/>
              <a:gd name="connsiteY2-90" fmla="*/ 1003300 h 1187450"/>
              <a:gd name="connsiteX3-91" fmla="*/ 693501 w 3486468"/>
              <a:gd name="connsiteY3-92" fmla="*/ 1099374 h 1187450"/>
              <a:gd name="connsiteX4-93" fmla="*/ 523928 w 3486468"/>
              <a:gd name="connsiteY4-94" fmla="*/ 1187450 h 1187450"/>
              <a:gd name="connsiteX5-95" fmla="*/ 523927 w 3486468"/>
              <a:gd name="connsiteY5-96" fmla="*/ 1096659 h 1187450"/>
              <a:gd name="connsiteX6-97" fmla="*/ 0 w 3486468"/>
              <a:gd name="connsiteY6-98" fmla="*/ 1093945 h 1187450"/>
              <a:gd name="connsiteX7-99" fmla="*/ 22278 w 3486468"/>
              <a:gd name="connsiteY7-100" fmla="*/ 0 h 1187450"/>
              <a:gd name="connsiteX0-101" fmla="*/ 22278 w 3486468"/>
              <a:gd name="connsiteY0-102" fmla="*/ 0 h 1187450"/>
              <a:gd name="connsiteX1-103" fmla="*/ 3486468 w 3486468"/>
              <a:gd name="connsiteY1-104" fmla="*/ 0 h 1187450"/>
              <a:gd name="connsiteX2-105" fmla="*/ 3486468 w 3486468"/>
              <a:gd name="connsiteY2-106" fmla="*/ 1096967 h 1187450"/>
              <a:gd name="connsiteX3-107" fmla="*/ 693501 w 3486468"/>
              <a:gd name="connsiteY3-108" fmla="*/ 1099374 h 1187450"/>
              <a:gd name="connsiteX4-109" fmla="*/ 523928 w 3486468"/>
              <a:gd name="connsiteY4-110" fmla="*/ 1187450 h 1187450"/>
              <a:gd name="connsiteX5-111" fmla="*/ 523927 w 3486468"/>
              <a:gd name="connsiteY5-112" fmla="*/ 1096659 h 1187450"/>
              <a:gd name="connsiteX6-113" fmla="*/ 0 w 3486468"/>
              <a:gd name="connsiteY6-114" fmla="*/ 1093945 h 1187450"/>
              <a:gd name="connsiteX7-115" fmla="*/ 22278 w 3486468"/>
              <a:gd name="connsiteY7-116" fmla="*/ 0 h 1187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48750" name="Rectangle 5"/>
          <p:cNvSpPr/>
          <p:nvPr/>
        </p:nvSpPr>
        <p:spPr>
          <a:xfrm>
            <a:off x="4630738" y="1806575"/>
            <a:ext cx="3090863"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1" fmla="*/ 0 w 3464190"/>
              <a:gd name="connsiteY0-2" fmla="*/ 0 h 1003300"/>
              <a:gd name="connsiteX1-3" fmla="*/ 3464190 w 3464190"/>
              <a:gd name="connsiteY1-4" fmla="*/ 0 h 1003300"/>
              <a:gd name="connsiteX2-5" fmla="*/ 3464190 w 3464190"/>
              <a:gd name="connsiteY2-6" fmla="*/ 1003300 h 1003300"/>
              <a:gd name="connsiteX3-7" fmla="*/ 501650 w 3464190"/>
              <a:gd name="connsiteY3-8" fmla="*/ 996950 h 1003300"/>
              <a:gd name="connsiteX4-9" fmla="*/ 0 w 3464190"/>
              <a:gd name="connsiteY4-10" fmla="*/ 1003300 h 1003300"/>
              <a:gd name="connsiteX5" fmla="*/ 0 w 3464190"/>
              <a:gd name="connsiteY5" fmla="*/ 0 h 1003300"/>
              <a:gd name="connsiteX0-11" fmla="*/ 0 w 3464190"/>
              <a:gd name="connsiteY0-12" fmla="*/ 0 h 1003300"/>
              <a:gd name="connsiteX1-13" fmla="*/ 3464190 w 3464190"/>
              <a:gd name="connsiteY1-14" fmla="*/ 0 h 1003300"/>
              <a:gd name="connsiteX2-15" fmla="*/ 3464190 w 3464190"/>
              <a:gd name="connsiteY2-16" fmla="*/ 1003300 h 1003300"/>
              <a:gd name="connsiteX3-17" fmla="*/ 635000 w 3464190"/>
              <a:gd name="connsiteY3-18" fmla="*/ 996950 h 1003300"/>
              <a:gd name="connsiteX4-19" fmla="*/ 501650 w 3464190"/>
              <a:gd name="connsiteY4-20" fmla="*/ 996950 h 1003300"/>
              <a:gd name="connsiteX5-21" fmla="*/ 0 w 3464190"/>
              <a:gd name="connsiteY5-22" fmla="*/ 1003300 h 1003300"/>
              <a:gd name="connsiteX6" fmla="*/ 0 w 3464190"/>
              <a:gd name="connsiteY6" fmla="*/ 0 h 1003300"/>
              <a:gd name="connsiteX0-23" fmla="*/ 0 w 3464190"/>
              <a:gd name="connsiteY0-24" fmla="*/ 0 h 1003300"/>
              <a:gd name="connsiteX1-25" fmla="*/ 3464190 w 3464190"/>
              <a:gd name="connsiteY1-26" fmla="*/ 0 h 1003300"/>
              <a:gd name="connsiteX2-27" fmla="*/ 3464190 w 3464190"/>
              <a:gd name="connsiteY2-28" fmla="*/ 1003300 h 1003300"/>
              <a:gd name="connsiteX3-29" fmla="*/ 793750 w 3464190"/>
              <a:gd name="connsiteY3-30" fmla="*/ 990600 h 1003300"/>
              <a:gd name="connsiteX4-31" fmla="*/ 635000 w 3464190"/>
              <a:gd name="connsiteY4-32" fmla="*/ 996950 h 1003300"/>
              <a:gd name="connsiteX5-33" fmla="*/ 501650 w 3464190"/>
              <a:gd name="connsiteY5-34" fmla="*/ 996950 h 1003300"/>
              <a:gd name="connsiteX6-35" fmla="*/ 0 w 3464190"/>
              <a:gd name="connsiteY6-36" fmla="*/ 1003300 h 1003300"/>
              <a:gd name="connsiteX7" fmla="*/ 0 w 3464190"/>
              <a:gd name="connsiteY7" fmla="*/ 0 h 1003300"/>
              <a:gd name="connsiteX0-37" fmla="*/ 0 w 3464190"/>
              <a:gd name="connsiteY0-38" fmla="*/ 0 h 1187450"/>
              <a:gd name="connsiteX1-39" fmla="*/ 3464190 w 3464190"/>
              <a:gd name="connsiteY1-40" fmla="*/ 0 h 1187450"/>
              <a:gd name="connsiteX2-41" fmla="*/ 3464190 w 3464190"/>
              <a:gd name="connsiteY2-42" fmla="*/ 1003300 h 1187450"/>
              <a:gd name="connsiteX3-43" fmla="*/ 793750 w 3464190"/>
              <a:gd name="connsiteY3-44" fmla="*/ 990600 h 1187450"/>
              <a:gd name="connsiteX4-45" fmla="*/ 501650 w 3464190"/>
              <a:gd name="connsiteY4-46" fmla="*/ 1187450 h 1187450"/>
              <a:gd name="connsiteX5-47" fmla="*/ 501650 w 3464190"/>
              <a:gd name="connsiteY5-48" fmla="*/ 996950 h 1187450"/>
              <a:gd name="connsiteX6-49" fmla="*/ 0 w 3464190"/>
              <a:gd name="connsiteY6-50" fmla="*/ 1003300 h 1187450"/>
              <a:gd name="connsiteX7-51" fmla="*/ 0 w 3464190"/>
              <a:gd name="connsiteY7-52" fmla="*/ 0 h 1187450"/>
              <a:gd name="connsiteX0-53" fmla="*/ 0 w 3464190"/>
              <a:gd name="connsiteY0-54" fmla="*/ 0 h 1187450"/>
              <a:gd name="connsiteX1-55" fmla="*/ 3464190 w 3464190"/>
              <a:gd name="connsiteY1-56" fmla="*/ 0 h 1187450"/>
              <a:gd name="connsiteX2-57" fmla="*/ 3464190 w 3464190"/>
              <a:gd name="connsiteY2-58" fmla="*/ 1003300 h 1187450"/>
              <a:gd name="connsiteX3-59" fmla="*/ 671223 w 3464190"/>
              <a:gd name="connsiteY3-60" fmla="*/ 1099374 h 1187450"/>
              <a:gd name="connsiteX4-61" fmla="*/ 501650 w 3464190"/>
              <a:gd name="connsiteY4-62" fmla="*/ 1187450 h 1187450"/>
              <a:gd name="connsiteX5-63" fmla="*/ 501650 w 3464190"/>
              <a:gd name="connsiteY5-64" fmla="*/ 996950 h 1187450"/>
              <a:gd name="connsiteX6-65" fmla="*/ 0 w 3464190"/>
              <a:gd name="connsiteY6-66" fmla="*/ 1003300 h 1187450"/>
              <a:gd name="connsiteX7-67" fmla="*/ 0 w 3464190"/>
              <a:gd name="connsiteY7-68" fmla="*/ 0 h 1187450"/>
              <a:gd name="connsiteX0-69" fmla="*/ 0 w 3464190"/>
              <a:gd name="connsiteY0-70" fmla="*/ 0 h 1187450"/>
              <a:gd name="connsiteX1-71" fmla="*/ 3464190 w 3464190"/>
              <a:gd name="connsiteY1-72" fmla="*/ 0 h 1187450"/>
              <a:gd name="connsiteX2-73" fmla="*/ 3464190 w 3464190"/>
              <a:gd name="connsiteY2-74" fmla="*/ 1003300 h 1187450"/>
              <a:gd name="connsiteX3-75" fmla="*/ 671223 w 3464190"/>
              <a:gd name="connsiteY3-76" fmla="*/ 1099374 h 1187450"/>
              <a:gd name="connsiteX4-77" fmla="*/ 501650 w 3464190"/>
              <a:gd name="connsiteY4-78" fmla="*/ 1187450 h 1187450"/>
              <a:gd name="connsiteX5-79" fmla="*/ 501649 w 3464190"/>
              <a:gd name="connsiteY5-80" fmla="*/ 1096659 h 1187450"/>
              <a:gd name="connsiteX6-81" fmla="*/ 0 w 3464190"/>
              <a:gd name="connsiteY6-82" fmla="*/ 1003300 h 1187450"/>
              <a:gd name="connsiteX7-83" fmla="*/ 0 w 3464190"/>
              <a:gd name="connsiteY7-84" fmla="*/ 0 h 1187450"/>
              <a:gd name="connsiteX0-85" fmla="*/ 22278 w 3486468"/>
              <a:gd name="connsiteY0-86" fmla="*/ 0 h 1187450"/>
              <a:gd name="connsiteX1-87" fmla="*/ 3486468 w 3486468"/>
              <a:gd name="connsiteY1-88" fmla="*/ 0 h 1187450"/>
              <a:gd name="connsiteX2-89" fmla="*/ 3486468 w 3486468"/>
              <a:gd name="connsiteY2-90" fmla="*/ 1003300 h 1187450"/>
              <a:gd name="connsiteX3-91" fmla="*/ 693501 w 3486468"/>
              <a:gd name="connsiteY3-92" fmla="*/ 1099374 h 1187450"/>
              <a:gd name="connsiteX4-93" fmla="*/ 523928 w 3486468"/>
              <a:gd name="connsiteY4-94" fmla="*/ 1187450 h 1187450"/>
              <a:gd name="connsiteX5-95" fmla="*/ 523927 w 3486468"/>
              <a:gd name="connsiteY5-96" fmla="*/ 1096659 h 1187450"/>
              <a:gd name="connsiteX6-97" fmla="*/ 0 w 3486468"/>
              <a:gd name="connsiteY6-98" fmla="*/ 1093945 h 1187450"/>
              <a:gd name="connsiteX7-99" fmla="*/ 22278 w 3486468"/>
              <a:gd name="connsiteY7-100" fmla="*/ 0 h 1187450"/>
              <a:gd name="connsiteX0-101" fmla="*/ 22278 w 3486468"/>
              <a:gd name="connsiteY0-102" fmla="*/ 0 h 1187450"/>
              <a:gd name="connsiteX1-103" fmla="*/ 3486468 w 3486468"/>
              <a:gd name="connsiteY1-104" fmla="*/ 0 h 1187450"/>
              <a:gd name="connsiteX2-105" fmla="*/ 3486468 w 3486468"/>
              <a:gd name="connsiteY2-106" fmla="*/ 1096967 h 1187450"/>
              <a:gd name="connsiteX3-107" fmla="*/ 693501 w 3486468"/>
              <a:gd name="connsiteY3-108" fmla="*/ 1099374 h 1187450"/>
              <a:gd name="connsiteX4-109" fmla="*/ 523928 w 3486468"/>
              <a:gd name="connsiteY4-110" fmla="*/ 1187450 h 1187450"/>
              <a:gd name="connsiteX5-111" fmla="*/ 523927 w 3486468"/>
              <a:gd name="connsiteY5-112" fmla="*/ 1096659 h 1187450"/>
              <a:gd name="connsiteX6-113" fmla="*/ 0 w 3486468"/>
              <a:gd name="connsiteY6-114" fmla="*/ 1093945 h 1187450"/>
              <a:gd name="connsiteX7-115" fmla="*/ 22278 w 3486468"/>
              <a:gd name="connsiteY7-116" fmla="*/ 0 h 1187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48751" name="Rectangle 5"/>
          <p:cNvSpPr/>
          <p:nvPr/>
        </p:nvSpPr>
        <p:spPr>
          <a:xfrm>
            <a:off x="8382000" y="1806575"/>
            <a:ext cx="3090863"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1" fmla="*/ 0 w 3464190"/>
              <a:gd name="connsiteY0-2" fmla="*/ 0 h 1003300"/>
              <a:gd name="connsiteX1-3" fmla="*/ 3464190 w 3464190"/>
              <a:gd name="connsiteY1-4" fmla="*/ 0 h 1003300"/>
              <a:gd name="connsiteX2-5" fmla="*/ 3464190 w 3464190"/>
              <a:gd name="connsiteY2-6" fmla="*/ 1003300 h 1003300"/>
              <a:gd name="connsiteX3-7" fmla="*/ 501650 w 3464190"/>
              <a:gd name="connsiteY3-8" fmla="*/ 996950 h 1003300"/>
              <a:gd name="connsiteX4-9" fmla="*/ 0 w 3464190"/>
              <a:gd name="connsiteY4-10" fmla="*/ 1003300 h 1003300"/>
              <a:gd name="connsiteX5" fmla="*/ 0 w 3464190"/>
              <a:gd name="connsiteY5" fmla="*/ 0 h 1003300"/>
              <a:gd name="connsiteX0-11" fmla="*/ 0 w 3464190"/>
              <a:gd name="connsiteY0-12" fmla="*/ 0 h 1003300"/>
              <a:gd name="connsiteX1-13" fmla="*/ 3464190 w 3464190"/>
              <a:gd name="connsiteY1-14" fmla="*/ 0 h 1003300"/>
              <a:gd name="connsiteX2-15" fmla="*/ 3464190 w 3464190"/>
              <a:gd name="connsiteY2-16" fmla="*/ 1003300 h 1003300"/>
              <a:gd name="connsiteX3-17" fmla="*/ 635000 w 3464190"/>
              <a:gd name="connsiteY3-18" fmla="*/ 996950 h 1003300"/>
              <a:gd name="connsiteX4-19" fmla="*/ 501650 w 3464190"/>
              <a:gd name="connsiteY4-20" fmla="*/ 996950 h 1003300"/>
              <a:gd name="connsiteX5-21" fmla="*/ 0 w 3464190"/>
              <a:gd name="connsiteY5-22" fmla="*/ 1003300 h 1003300"/>
              <a:gd name="connsiteX6" fmla="*/ 0 w 3464190"/>
              <a:gd name="connsiteY6" fmla="*/ 0 h 1003300"/>
              <a:gd name="connsiteX0-23" fmla="*/ 0 w 3464190"/>
              <a:gd name="connsiteY0-24" fmla="*/ 0 h 1003300"/>
              <a:gd name="connsiteX1-25" fmla="*/ 3464190 w 3464190"/>
              <a:gd name="connsiteY1-26" fmla="*/ 0 h 1003300"/>
              <a:gd name="connsiteX2-27" fmla="*/ 3464190 w 3464190"/>
              <a:gd name="connsiteY2-28" fmla="*/ 1003300 h 1003300"/>
              <a:gd name="connsiteX3-29" fmla="*/ 793750 w 3464190"/>
              <a:gd name="connsiteY3-30" fmla="*/ 990600 h 1003300"/>
              <a:gd name="connsiteX4-31" fmla="*/ 635000 w 3464190"/>
              <a:gd name="connsiteY4-32" fmla="*/ 996950 h 1003300"/>
              <a:gd name="connsiteX5-33" fmla="*/ 501650 w 3464190"/>
              <a:gd name="connsiteY5-34" fmla="*/ 996950 h 1003300"/>
              <a:gd name="connsiteX6-35" fmla="*/ 0 w 3464190"/>
              <a:gd name="connsiteY6-36" fmla="*/ 1003300 h 1003300"/>
              <a:gd name="connsiteX7" fmla="*/ 0 w 3464190"/>
              <a:gd name="connsiteY7" fmla="*/ 0 h 1003300"/>
              <a:gd name="connsiteX0-37" fmla="*/ 0 w 3464190"/>
              <a:gd name="connsiteY0-38" fmla="*/ 0 h 1187450"/>
              <a:gd name="connsiteX1-39" fmla="*/ 3464190 w 3464190"/>
              <a:gd name="connsiteY1-40" fmla="*/ 0 h 1187450"/>
              <a:gd name="connsiteX2-41" fmla="*/ 3464190 w 3464190"/>
              <a:gd name="connsiteY2-42" fmla="*/ 1003300 h 1187450"/>
              <a:gd name="connsiteX3-43" fmla="*/ 793750 w 3464190"/>
              <a:gd name="connsiteY3-44" fmla="*/ 990600 h 1187450"/>
              <a:gd name="connsiteX4-45" fmla="*/ 501650 w 3464190"/>
              <a:gd name="connsiteY4-46" fmla="*/ 1187450 h 1187450"/>
              <a:gd name="connsiteX5-47" fmla="*/ 501650 w 3464190"/>
              <a:gd name="connsiteY5-48" fmla="*/ 996950 h 1187450"/>
              <a:gd name="connsiteX6-49" fmla="*/ 0 w 3464190"/>
              <a:gd name="connsiteY6-50" fmla="*/ 1003300 h 1187450"/>
              <a:gd name="connsiteX7-51" fmla="*/ 0 w 3464190"/>
              <a:gd name="connsiteY7-52" fmla="*/ 0 h 1187450"/>
              <a:gd name="connsiteX0-53" fmla="*/ 0 w 3464190"/>
              <a:gd name="connsiteY0-54" fmla="*/ 0 h 1187450"/>
              <a:gd name="connsiteX1-55" fmla="*/ 3464190 w 3464190"/>
              <a:gd name="connsiteY1-56" fmla="*/ 0 h 1187450"/>
              <a:gd name="connsiteX2-57" fmla="*/ 3464190 w 3464190"/>
              <a:gd name="connsiteY2-58" fmla="*/ 1003300 h 1187450"/>
              <a:gd name="connsiteX3-59" fmla="*/ 671223 w 3464190"/>
              <a:gd name="connsiteY3-60" fmla="*/ 1099374 h 1187450"/>
              <a:gd name="connsiteX4-61" fmla="*/ 501650 w 3464190"/>
              <a:gd name="connsiteY4-62" fmla="*/ 1187450 h 1187450"/>
              <a:gd name="connsiteX5-63" fmla="*/ 501650 w 3464190"/>
              <a:gd name="connsiteY5-64" fmla="*/ 996950 h 1187450"/>
              <a:gd name="connsiteX6-65" fmla="*/ 0 w 3464190"/>
              <a:gd name="connsiteY6-66" fmla="*/ 1003300 h 1187450"/>
              <a:gd name="connsiteX7-67" fmla="*/ 0 w 3464190"/>
              <a:gd name="connsiteY7-68" fmla="*/ 0 h 1187450"/>
              <a:gd name="connsiteX0-69" fmla="*/ 0 w 3464190"/>
              <a:gd name="connsiteY0-70" fmla="*/ 0 h 1187450"/>
              <a:gd name="connsiteX1-71" fmla="*/ 3464190 w 3464190"/>
              <a:gd name="connsiteY1-72" fmla="*/ 0 h 1187450"/>
              <a:gd name="connsiteX2-73" fmla="*/ 3464190 w 3464190"/>
              <a:gd name="connsiteY2-74" fmla="*/ 1003300 h 1187450"/>
              <a:gd name="connsiteX3-75" fmla="*/ 671223 w 3464190"/>
              <a:gd name="connsiteY3-76" fmla="*/ 1099374 h 1187450"/>
              <a:gd name="connsiteX4-77" fmla="*/ 501650 w 3464190"/>
              <a:gd name="connsiteY4-78" fmla="*/ 1187450 h 1187450"/>
              <a:gd name="connsiteX5-79" fmla="*/ 501649 w 3464190"/>
              <a:gd name="connsiteY5-80" fmla="*/ 1096659 h 1187450"/>
              <a:gd name="connsiteX6-81" fmla="*/ 0 w 3464190"/>
              <a:gd name="connsiteY6-82" fmla="*/ 1003300 h 1187450"/>
              <a:gd name="connsiteX7-83" fmla="*/ 0 w 3464190"/>
              <a:gd name="connsiteY7-84" fmla="*/ 0 h 1187450"/>
              <a:gd name="connsiteX0-85" fmla="*/ 22278 w 3486468"/>
              <a:gd name="connsiteY0-86" fmla="*/ 0 h 1187450"/>
              <a:gd name="connsiteX1-87" fmla="*/ 3486468 w 3486468"/>
              <a:gd name="connsiteY1-88" fmla="*/ 0 h 1187450"/>
              <a:gd name="connsiteX2-89" fmla="*/ 3486468 w 3486468"/>
              <a:gd name="connsiteY2-90" fmla="*/ 1003300 h 1187450"/>
              <a:gd name="connsiteX3-91" fmla="*/ 693501 w 3486468"/>
              <a:gd name="connsiteY3-92" fmla="*/ 1099374 h 1187450"/>
              <a:gd name="connsiteX4-93" fmla="*/ 523928 w 3486468"/>
              <a:gd name="connsiteY4-94" fmla="*/ 1187450 h 1187450"/>
              <a:gd name="connsiteX5-95" fmla="*/ 523927 w 3486468"/>
              <a:gd name="connsiteY5-96" fmla="*/ 1096659 h 1187450"/>
              <a:gd name="connsiteX6-97" fmla="*/ 0 w 3486468"/>
              <a:gd name="connsiteY6-98" fmla="*/ 1093945 h 1187450"/>
              <a:gd name="connsiteX7-99" fmla="*/ 22278 w 3486468"/>
              <a:gd name="connsiteY7-100" fmla="*/ 0 h 1187450"/>
              <a:gd name="connsiteX0-101" fmla="*/ 22278 w 3486468"/>
              <a:gd name="connsiteY0-102" fmla="*/ 0 h 1187450"/>
              <a:gd name="connsiteX1-103" fmla="*/ 3486468 w 3486468"/>
              <a:gd name="connsiteY1-104" fmla="*/ 0 h 1187450"/>
              <a:gd name="connsiteX2-105" fmla="*/ 3486468 w 3486468"/>
              <a:gd name="connsiteY2-106" fmla="*/ 1096967 h 1187450"/>
              <a:gd name="connsiteX3-107" fmla="*/ 693501 w 3486468"/>
              <a:gd name="connsiteY3-108" fmla="*/ 1099374 h 1187450"/>
              <a:gd name="connsiteX4-109" fmla="*/ 523928 w 3486468"/>
              <a:gd name="connsiteY4-110" fmla="*/ 1187450 h 1187450"/>
              <a:gd name="connsiteX5-111" fmla="*/ 523927 w 3486468"/>
              <a:gd name="connsiteY5-112" fmla="*/ 1096659 h 1187450"/>
              <a:gd name="connsiteX6-113" fmla="*/ 0 w 3486468"/>
              <a:gd name="connsiteY6-114" fmla="*/ 1093945 h 1187450"/>
              <a:gd name="connsiteX7-115" fmla="*/ 22278 w 3486468"/>
              <a:gd name="connsiteY7-116" fmla="*/ 0 h 1187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48752" name="그림 개체 틀 8"/>
          <p:cNvSpPr>
            <a:spLocks noGrp="1"/>
          </p:cNvSpPr>
          <p:nvPr>
            <p:ph type="pic" sz="quarter" idx="10"/>
          </p:nvPr>
        </p:nvSpPr>
        <p:spPr>
          <a:xfrm>
            <a:off x="855133" y="5234843"/>
            <a:ext cx="688243"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1221" lnSpcReduction="20000"/>
          </a:bodyPr>
          <a:lstStyle>
            <a:lvl1pPr marL="0" indent="0" algn="ctr">
              <a:buNone/>
              <a:defRPr lang="ko-KR" altLang="en-US" sz="1065" dirty="0">
                <a:solidFill>
                  <a:srgbClr val="FFFFFF"/>
                </a:solidFill>
                <a:latin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rgbClr val="FFFFFF"/>
                </a:solidFill>
                <a:effectLst/>
                <a:uLnTx/>
                <a:uFillTx/>
                <a:latin typeface="Arial" panose="020B0604020202020204" pitchFamily="34" charset="0"/>
                <a:ea typeface="+mn-ea"/>
                <a:cs typeface="+mn-cs"/>
              </a:rPr>
              <a:t>单击图标添加图片</a:t>
            </a:r>
            <a:endParaRPr kumimoji="0" lang="ko-KR" altLang="en-US" sz="1065"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48753" name="그림 개체 틀 8"/>
          <p:cNvSpPr>
            <a:spLocks noGrp="1"/>
          </p:cNvSpPr>
          <p:nvPr>
            <p:ph type="pic" sz="quarter" idx="11"/>
          </p:nvPr>
        </p:nvSpPr>
        <p:spPr>
          <a:xfrm>
            <a:off x="4648200" y="5234843"/>
            <a:ext cx="688243"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1221" lnSpcReduction="20000"/>
          </a:bodyPr>
          <a:lstStyle>
            <a:lvl1pPr marL="0" indent="0" algn="ctr">
              <a:buNone/>
              <a:defRPr lang="ko-KR" altLang="en-US" sz="1065" dirty="0">
                <a:solidFill>
                  <a:srgbClr val="FFFFFF"/>
                </a:solidFill>
                <a:latin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rgbClr val="FFFFFF"/>
                </a:solidFill>
                <a:effectLst/>
                <a:uLnTx/>
                <a:uFillTx/>
                <a:latin typeface="Arial" panose="020B0604020202020204" pitchFamily="34" charset="0"/>
                <a:ea typeface="+mn-ea"/>
                <a:cs typeface="+mn-cs"/>
              </a:rPr>
              <a:t>单击图标添加图片</a:t>
            </a:r>
            <a:endParaRPr kumimoji="0" lang="ko-KR" altLang="en-US" sz="1065"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48754" name="그림 개체 틀 8"/>
          <p:cNvSpPr>
            <a:spLocks noGrp="1"/>
          </p:cNvSpPr>
          <p:nvPr>
            <p:ph type="pic" sz="quarter" idx="12"/>
          </p:nvPr>
        </p:nvSpPr>
        <p:spPr>
          <a:xfrm>
            <a:off x="8398933" y="5234843"/>
            <a:ext cx="688243"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1221" lnSpcReduction="20000"/>
          </a:bodyPr>
          <a:lstStyle>
            <a:lvl1pPr marL="0" indent="0" algn="ctr">
              <a:buNone/>
              <a:defRPr lang="ko-KR" altLang="en-US" sz="1065" dirty="0">
                <a:solidFill>
                  <a:srgbClr val="FFFFFF"/>
                </a:solidFill>
                <a:latin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zh-CN" altLang="en-US" sz="1065" b="0" i="0" u="none" strike="noStrike" kern="1200" cap="none" spc="0" normalizeH="0" baseline="0" noProof="0">
                <a:ln>
                  <a:noFill/>
                </a:ln>
                <a:solidFill>
                  <a:srgbClr val="FFFFFF"/>
                </a:solidFill>
                <a:effectLst/>
                <a:uLnTx/>
                <a:uFillTx/>
                <a:latin typeface="Arial" panose="020B0604020202020204" pitchFamily="34" charset="0"/>
                <a:ea typeface="+mn-ea"/>
                <a:cs typeface="+mn-cs"/>
              </a:rPr>
              <a:t>单击图标添加图片</a:t>
            </a:r>
            <a:endParaRPr kumimoji="0" lang="ko-KR" altLang="en-US" sz="1065"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48755" name="Title 8"/>
          <p:cNvSpPr>
            <a:spLocks noGrp="1"/>
          </p:cNvSpPr>
          <p:nvPr>
            <p:ph type="title"/>
          </p:nvPr>
        </p:nvSpPr>
        <p:spPr>
          <a:xfrm>
            <a:off x="364067" y="683683"/>
            <a:ext cx="6400800" cy="698500"/>
          </a:xfrm>
          <a:prstGeom prst="rect">
            <a:avLst/>
          </a:prstGeom>
        </p:spPr>
        <p:txBody>
          <a:bodyPr vert="horz"/>
          <a:lstStyle>
            <a:lvl1pPr algn="l">
              <a:defRPr sz="3200">
                <a:solidFill>
                  <a:schemeClr val="bg1"/>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56" name="Text Placeholder 27"/>
          <p:cNvSpPr>
            <a:spLocks noGrp="1"/>
          </p:cNvSpPr>
          <p:nvPr>
            <p:ph type="body" sz="quarter" idx="31"/>
          </p:nvPr>
        </p:nvSpPr>
        <p:spPr>
          <a:xfrm>
            <a:off x="364067" y="1183118"/>
            <a:ext cx="6400800" cy="381065"/>
          </a:xfrm>
          <a:prstGeom prst="rect">
            <a:avLst/>
          </a:prstGeom>
        </p:spPr>
        <p:txBody>
          <a:bodyPr vert="horz"/>
          <a:lstStyle>
            <a:lvl1pPr marL="0" indent="0" algn="l">
              <a:buNone/>
              <a:defRPr sz="12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57" name="日期占位符 2"/>
          <p:cNvSpPr>
            <a:spLocks noGrp="1"/>
          </p:cNvSpPr>
          <p:nvPr>
            <p:ph type="dt" sz="half" idx="3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58" name="页脚占位符 3"/>
          <p:cNvSpPr>
            <a:spLocks noGrp="1"/>
          </p:cNvSpPr>
          <p:nvPr>
            <p:ph type="ftr"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759" name="灯片编号占位符 4"/>
          <p:cNvSpPr>
            <a:spLocks noGrp="1"/>
          </p:cNvSpPr>
          <p:nvPr>
            <p:ph type="sldNum"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1048817" name="Picture Placeholder 32"/>
          <p:cNvSpPr>
            <a:spLocks noGrp="1"/>
          </p:cNvSpPr>
          <p:nvPr>
            <p:ph type="pic" sz="quarter" idx="26"/>
          </p:nvPr>
        </p:nvSpPr>
        <p:spPr>
          <a:xfrm>
            <a:off x="787400" y="2050382"/>
            <a:ext cx="3822700" cy="3434882"/>
          </a:xfrm>
        </p:spPr>
        <p:txBody>
          <a:bodyPr vert="horz" lIns="91440" tIns="45720" rIns="91440" bIns="45720" rtlCol="0" anchor="ctr">
            <a:normAutofit/>
          </a:bodyPr>
          <a:lstStyle>
            <a:lvl1pPr algn="ctr">
              <a:defRPr sz="1400"/>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818"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819" name="Text Placeholder 27"/>
          <p:cNvSpPr>
            <a:spLocks noGrp="1"/>
          </p:cNvSpPr>
          <p:nvPr>
            <p:ph type="body" sz="quarter" idx="27"/>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820" name="日期占位符 1"/>
          <p:cNvSpPr>
            <a:spLocks noGrp="1"/>
          </p:cNvSpPr>
          <p:nvPr>
            <p:ph type="dt" sz="half" idx="2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21" name="页脚占位符 2"/>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22" name="灯片编号占位符 3"/>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8654207"/>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1048793" name="Title 8"/>
          <p:cNvSpPr>
            <a:spLocks noGrp="1"/>
          </p:cNvSpPr>
          <p:nvPr>
            <p:ph type="title"/>
          </p:nvPr>
        </p:nvSpPr>
        <p:spPr>
          <a:xfrm>
            <a:off x="364067" y="683683"/>
            <a:ext cx="8652933" cy="698500"/>
          </a:xfrm>
          <a:prstGeom prst="rect">
            <a:avLst/>
          </a:prstGeom>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1048794" name="Text Placeholder 27"/>
          <p:cNvSpPr>
            <a:spLocks noGrp="1"/>
          </p:cNvSpPr>
          <p:nvPr>
            <p:ph type="body" sz="quarter" idx="26"/>
          </p:nvPr>
        </p:nvSpPr>
        <p:spPr>
          <a:xfrm>
            <a:off x="364067" y="1253458"/>
            <a:ext cx="8652933" cy="381065"/>
          </a:xfrm>
          <a:prstGeom prst="rect">
            <a:avLst/>
          </a:prstGeom>
        </p:spPr>
        <p:txBody>
          <a:bodyPr vert="horz"/>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zh-CN" altLang="en-US"/>
              <a:t>单击此处编辑母版文本样式</a:t>
            </a:r>
          </a:p>
        </p:txBody>
      </p:sp>
      <p:sp>
        <p:nvSpPr>
          <p:cNvPr id="1048795" name="Picture Placeholder 20"/>
          <p:cNvSpPr>
            <a:spLocks noGrp="1"/>
          </p:cNvSpPr>
          <p:nvPr>
            <p:ph type="pic" sz="quarter" idx="27"/>
          </p:nvPr>
        </p:nvSpPr>
        <p:spPr>
          <a:xfrm>
            <a:off x="977617" y="2063750"/>
            <a:ext cx="1421096" cy="1439863"/>
          </a:xfrm>
        </p:spPr>
        <p:txBody>
          <a:bodyPr vert="horz" lIns="91440" tIns="45720" rIns="91440" bIns="45720" rtlCol="0">
            <a:normAutofit/>
          </a:bodyPr>
          <a:lstStyle>
            <a:lvl1pPr>
              <a:defRPr sz="12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796" name="Picture Placeholder 20"/>
          <p:cNvSpPr>
            <a:spLocks noGrp="1"/>
          </p:cNvSpPr>
          <p:nvPr>
            <p:ph type="pic" sz="quarter" idx="28"/>
          </p:nvPr>
        </p:nvSpPr>
        <p:spPr>
          <a:xfrm>
            <a:off x="2728080" y="2063750"/>
            <a:ext cx="1421096" cy="1439863"/>
          </a:xfrm>
        </p:spPr>
        <p:txBody>
          <a:bodyPr vert="horz" lIns="91440" tIns="45720" rIns="91440" bIns="45720" rtlCol="0">
            <a:normAutofit/>
          </a:bodyPr>
          <a:lstStyle>
            <a:lvl1pPr>
              <a:defRPr sz="12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797" name="Picture Placeholder 20"/>
          <p:cNvSpPr>
            <a:spLocks noGrp="1"/>
          </p:cNvSpPr>
          <p:nvPr>
            <p:ph type="pic" sz="quarter" idx="29"/>
          </p:nvPr>
        </p:nvSpPr>
        <p:spPr>
          <a:xfrm>
            <a:off x="4499707" y="2063750"/>
            <a:ext cx="1421096" cy="1439863"/>
          </a:xfrm>
        </p:spPr>
        <p:txBody>
          <a:bodyPr vert="horz" lIns="91440" tIns="45720" rIns="91440" bIns="45720" rtlCol="0">
            <a:normAutofit/>
          </a:bodyPr>
          <a:lstStyle>
            <a:lvl1pPr>
              <a:defRPr sz="12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798" name="Picture Placeholder 20"/>
          <p:cNvSpPr>
            <a:spLocks noGrp="1"/>
          </p:cNvSpPr>
          <p:nvPr>
            <p:ph type="pic" sz="quarter" idx="30"/>
          </p:nvPr>
        </p:nvSpPr>
        <p:spPr>
          <a:xfrm>
            <a:off x="6258082" y="2063750"/>
            <a:ext cx="1421096" cy="1439863"/>
          </a:xfrm>
        </p:spPr>
        <p:txBody>
          <a:bodyPr vert="horz" lIns="91440" tIns="45720" rIns="91440" bIns="45720" rtlCol="0">
            <a:normAutofit/>
          </a:bodyPr>
          <a:lstStyle>
            <a:lvl1pPr>
              <a:defRPr sz="12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799" name="Picture Placeholder 20"/>
          <p:cNvSpPr>
            <a:spLocks noGrp="1"/>
          </p:cNvSpPr>
          <p:nvPr>
            <p:ph type="pic" sz="quarter" idx="31"/>
          </p:nvPr>
        </p:nvSpPr>
        <p:spPr>
          <a:xfrm>
            <a:off x="8012007" y="2063750"/>
            <a:ext cx="1421096" cy="1439863"/>
          </a:xfrm>
        </p:spPr>
        <p:txBody>
          <a:bodyPr vert="horz" lIns="91440" tIns="45720" rIns="91440" bIns="45720" rtlCol="0">
            <a:normAutofit/>
          </a:bodyPr>
          <a:lstStyle>
            <a:lvl1pPr>
              <a:defRPr sz="12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8800" name="Picture Placeholder 20"/>
          <p:cNvSpPr>
            <a:spLocks noGrp="1"/>
          </p:cNvSpPr>
          <p:nvPr>
            <p:ph type="pic" sz="quarter" idx="32"/>
          </p:nvPr>
        </p:nvSpPr>
        <p:spPr>
          <a:xfrm>
            <a:off x="9791164" y="2063750"/>
            <a:ext cx="1421096" cy="1439863"/>
          </a:xfrm>
        </p:spPr>
        <p:txBody>
          <a:bodyPr vert="horz" lIns="91440" tIns="45720" rIns="91440" bIns="45720" rtlCol="0">
            <a:normAutofit/>
          </a:bodyPr>
          <a:lstStyle>
            <a:lvl1pPr>
              <a:defRPr sz="12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48801" name="日期占位符 1"/>
          <p:cNvSpPr>
            <a:spLocks noGrp="1"/>
          </p:cNvSpPr>
          <p:nvPr>
            <p:ph type="dt" sz="half" idx="3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02" name="页脚占位符 2"/>
          <p:cNvSpPr>
            <a:spLocks noGrp="1"/>
          </p:cNvSpPr>
          <p:nvPr>
            <p:ph type="ftr" sz="quarter" idx="3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48803" name="灯片编号占位符 3"/>
          <p:cNvSpPr>
            <a:spLocks noGrp="1"/>
          </p:cNvSpPr>
          <p:nvPr>
            <p:ph type="sldNum" sz="quarter" idx="3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98840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46305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684155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27126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5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pPr>
            <a:fld id="{F877B1AD-D523-4C0D-8362-A7CFF4E86502}"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4/24/2020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F8B9E821-CB41-4557-879C-24BFC1EF65F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98690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24" r:id="rId20"/>
    <p:sldLayoutId id="2147483725" r:id="rId21"/>
    <p:sldLayoutId id="2147483726"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3" r:id="rId36"/>
    <p:sldLayoutId id="2147483744" r:id="rId37"/>
    <p:sldLayoutId id="2147483745" r:id="rId38"/>
    <p:sldLayoutId id="2147483746" r:id="rId39"/>
    <p:sldLayoutId id="2147483747" r:id="rId40"/>
    <p:sldLayoutId id="2147483748" r:id="rId41"/>
    <p:sldLayoutId id="2147483749" r:id="rId42"/>
    <p:sldLayoutId id="2147483750" r:id="rId43"/>
    <p:sldLayoutId id="2147483751" r:id="rId44"/>
    <p:sldLayoutId id="2147483752" r:id="rId45"/>
    <p:sldLayoutId id="2147483753" r:id="rId46"/>
    <p:sldLayoutId id="2147483755" r:id="rId47"/>
    <p:sldLayoutId id="2147483756" r:id="rId48"/>
    <p:sldLayoutId id="2147483757" r:id="rId49"/>
    <p:sldLayoutId id="2147483758" r:id="rId50"/>
  </p:sldLayoutIdLst>
  <p:transition spd="slow">
    <p:wipe/>
  </p:transition>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Freeform 22"/>
          <p:cNvSpPr/>
          <p:nvPr/>
        </p:nvSpPr>
        <p:spPr>
          <a:xfrm rot="16200000" flipV="1">
            <a:off x="1582208" y="3633258"/>
            <a:ext cx="1642533" cy="4806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4510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45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4510"/>
                </a:moveTo>
                <a:lnTo>
                  <a:pt x="10000" y="0"/>
                </a:lnTo>
                <a:lnTo>
                  <a:pt x="10000" y="10000"/>
                </a:lnTo>
                <a:lnTo>
                  <a:pt x="0" y="10000"/>
                </a:lnTo>
                <a:lnTo>
                  <a:pt x="0" y="45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2400" b="0" i="0" u="none" strike="noStrike" kern="1200" cap="none" spc="0" normalizeH="0" baseline="0" noProof="0" dirty="0">
              <a:ln>
                <a:noFill/>
              </a:ln>
              <a:solidFill>
                <a:srgbClr val="FFFFFF"/>
              </a:solidFill>
              <a:effectLst/>
              <a:uLnTx/>
              <a:uFillTx/>
              <a:latin typeface="+mn-lt"/>
              <a:ea typeface="+mn-ea"/>
              <a:cs typeface="+mn-cs"/>
            </a:endParaRPr>
          </a:p>
        </p:txBody>
      </p:sp>
      <p:sp>
        <p:nvSpPr>
          <p:cNvPr id="1048586" name="直角三角形 4"/>
          <p:cNvSpPr/>
          <p:nvPr/>
        </p:nvSpPr>
        <p:spPr>
          <a:xfrm flipH="1">
            <a:off x="10871200" y="2708275"/>
            <a:ext cx="1320800" cy="4149725"/>
          </a:xfrm>
          <a:prstGeom prst="rtTriangle">
            <a:avLst/>
          </a:prstGeom>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587" name="任意多边形 20"/>
          <p:cNvSpPr/>
          <p:nvPr/>
        </p:nvSpPr>
        <p:spPr>
          <a:xfrm>
            <a:off x="11350625" y="0"/>
            <a:ext cx="841375" cy="871538"/>
          </a:xfrm>
          <a:custGeom>
            <a:avLst/>
            <a:gdLst>
              <a:gd name="connsiteX0" fmla="*/ 111319 w 841828"/>
              <a:gd name="connsiteY0" fmla="*/ 0 h 870858"/>
              <a:gd name="connsiteX1" fmla="*/ 841828 w 841828"/>
              <a:gd name="connsiteY1" fmla="*/ 0 h 870858"/>
              <a:gd name="connsiteX2" fmla="*/ 841828 w 841828"/>
              <a:gd name="connsiteY2" fmla="*/ 781579 h 870858"/>
              <a:gd name="connsiteX3" fmla="*/ 756147 w 841828"/>
              <a:gd name="connsiteY3" fmla="*/ 828085 h 870858"/>
              <a:gd name="connsiteX4" fmla="*/ 544286 w 841828"/>
              <a:gd name="connsiteY4" fmla="*/ 870858 h 870858"/>
              <a:gd name="connsiteX5" fmla="*/ 0 w 841828"/>
              <a:gd name="connsiteY5" fmla="*/ 326572 h 870858"/>
              <a:gd name="connsiteX6" fmla="*/ 92955 w 841828"/>
              <a:gd name="connsiteY6" fmla="*/ 22257 h 87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828" h="870858">
                <a:moveTo>
                  <a:pt x="111319" y="0"/>
                </a:moveTo>
                <a:lnTo>
                  <a:pt x="841828" y="0"/>
                </a:lnTo>
                <a:lnTo>
                  <a:pt x="841828" y="781579"/>
                </a:lnTo>
                <a:lnTo>
                  <a:pt x="756147" y="828085"/>
                </a:lnTo>
                <a:cubicBezTo>
                  <a:pt x="691029" y="855628"/>
                  <a:pt x="619436" y="870858"/>
                  <a:pt x="544286" y="870858"/>
                </a:cubicBezTo>
                <a:cubicBezTo>
                  <a:pt x="243685" y="870858"/>
                  <a:pt x="0" y="627173"/>
                  <a:pt x="0" y="326572"/>
                </a:cubicBezTo>
                <a:cubicBezTo>
                  <a:pt x="0" y="213847"/>
                  <a:pt x="34268" y="109125"/>
                  <a:pt x="92955" y="22257"/>
                </a:cubicBezTo>
                <a:close/>
              </a:path>
            </a:pathLst>
          </a:custGeom>
          <a:solidFill>
            <a:srgbClr val="23A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588" name="椭圆 13"/>
          <p:cNvSpPr/>
          <p:nvPr/>
        </p:nvSpPr>
        <p:spPr>
          <a:xfrm>
            <a:off x="10839450" y="327025"/>
            <a:ext cx="368300" cy="368300"/>
          </a:xfrm>
          <a:prstGeom prst="ellipse">
            <a:avLst/>
          </a:prstGeom>
          <a:solidFill>
            <a:srgbClr val="23A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589" name="椭圆 14"/>
          <p:cNvSpPr/>
          <p:nvPr/>
        </p:nvSpPr>
        <p:spPr>
          <a:xfrm>
            <a:off x="11464925" y="974725"/>
            <a:ext cx="509588" cy="509588"/>
          </a:xfrm>
          <a:prstGeom prst="ellipse">
            <a:avLst/>
          </a:prstGeom>
          <a:solidFill>
            <a:srgbClr val="23A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590" name="椭圆 18"/>
          <p:cNvSpPr/>
          <p:nvPr/>
        </p:nvSpPr>
        <p:spPr>
          <a:xfrm>
            <a:off x="11036300" y="974725"/>
            <a:ext cx="171450" cy="171450"/>
          </a:xfrm>
          <a:prstGeom prst="ellipse">
            <a:avLst/>
          </a:prstGeom>
          <a:solidFill>
            <a:srgbClr val="23A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591" name="TextBox 1048590"/>
          <p:cNvSpPr txBox="1"/>
          <p:nvPr/>
        </p:nvSpPr>
        <p:spPr>
          <a:xfrm>
            <a:off x="2540000" y="92393"/>
            <a:ext cx="6649156" cy="1446550"/>
          </a:xfrm>
          <a:prstGeom prst="rect">
            <a:avLst/>
          </a:prstGeom>
        </p:spPr>
        <p:txBody>
          <a:bodyPr wrap="square" rtlCol="0">
            <a:spAutoFit/>
          </a:bodyPr>
          <a:lstStyle/>
          <a:p>
            <a:pPr algn="ctr"/>
            <a:r>
              <a:rPr lang="en-US" altLang="zh-CN" sz="4400" b="1" dirty="0">
                <a:solidFill>
                  <a:srgbClr val="000000"/>
                </a:solidFill>
              </a:rPr>
              <a:t>Physiology of Sensory Organ -</a:t>
            </a:r>
            <a:r>
              <a:rPr lang="en-IN" sz="4400" dirty="0" err="1"/>
              <a:t>Nouse</a:t>
            </a:r>
            <a:r>
              <a:rPr lang="en-US" altLang="zh-CN" sz="4400" b="1" dirty="0">
                <a:solidFill>
                  <a:srgbClr val="000000"/>
                </a:solidFill>
              </a:rPr>
              <a:t> </a:t>
            </a:r>
            <a:endParaRPr lang="en-GB" sz="2800" dirty="0">
              <a:solidFill>
                <a:srgbClr val="000000"/>
              </a:solidFill>
            </a:endParaRPr>
          </a:p>
        </p:txBody>
      </p:sp>
      <p:sp>
        <p:nvSpPr>
          <p:cNvPr id="1048592" name="TextBox 1048591"/>
          <p:cNvSpPr txBox="1"/>
          <p:nvPr/>
        </p:nvSpPr>
        <p:spPr>
          <a:xfrm>
            <a:off x="835376" y="4783136"/>
            <a:ext cx="4402668" cy="1754326"/>
          </a:xfrm>
          <a:prstGeom prst="rect">
            <a:avLst/>
          </a:prstGeom>
        </p:spPr>
        <p:txBody>
          <a:bodyPr wrap="square" rtlCol="0">
            <a:spAutoFit/>
          </a:bodyPr>
          <a:lstStyle/>
          <a:p>
            <a:endParaRPr lang="en-GB" sz="2800" dirty="0">
              <a:solidFill>
                <a:srgbClr val="000000"/>
              </a:solidFill>
            </a:endParaRPr>
          </a:p>
          <a:p>
            <a:r>
              <a:rPr lang="en-US" altLang="zh-CN" sz="4000" b="1" dirty="0" err="1">
                <a:solidFill>
                  <a:srgbClr val="000000"/>
                </a:solidFill>
              </a:rPr>
              <a:t>B.K.Singh</a:t>
            </a:r>
            <a:r>
              <a:rPr lang="en-US" altLang="zh-CN" sz="4000" b="1" dirty="0">
                <a:solidFill>
                  <a:srgbClr val="000000"/>
                </a:solidFill>
              </a:rPr>
              <a:t>, </a:t>
            </a:r>
            <a:r>
              <a:rPr lang="en-US" altLang="zh-CN" sz="4000" b="1" dirty="0" err="1">
                <a:solidFill>
                  <a:srgbClr val="000000"/>
                </a:solidFill>
              </a:rPr>
              <a:t>DairyTechnology</a:t>
            </a:r>
            <a:r>
              <a:rPr lang="en-US" altLang="zh-CN" sz="4000" b="1" dirty="0">
                <a:solidFill>
                  <a:srgbClr val="000000"/>
                </a:solidFill>
              </a:rPr>
              <a:t> </a:t>
            </a:r>
            <a:endParaRPr lang="en-GB" sz="2800" dirty="0">
              <a:solidFill>
                <a:srgbClr val="000000"/>
              </a:solidFill>
            </a:endParaRPr>
          </a:p>
        </p:txBody>
      </p:sp>
      <p:pic>
        <p:nvPicPr>
          <p:cNvPr id="2097152" name="Picture 2097151"/>
          <p:cNvPicPr>
            <a:picLocks/>
          </p:cNvPicPr>
          <p:nvPr/>
        </p:nvPicPr>
        <p:blipFill>
          <a:blip r:embed="rId3"/>
          <a:stretch>
            <a:fillRect/>
          </a:stretch>
        </p:blipFill>
        <p:spPr>
          <a:xfrm>
            <a:off x="3115732" y="2167467"/>
            <a:ext cx="5475111" cy="2810933"/>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矩形 1"/>
          <p:cNvSpPr/>
          <p:nvPr/>
        </p:nvSpPr>
        <p:spPr>
          <a:xfrm>
            <a:off x="0" y="6575425"/>
            <a:ext cx="12192000" cy="282575"/>
          </a:xfrm>
          <a:prstGeom prst="rect">
            <a:avLst/>
          </a:prstGeom>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48" name="矩形 7"/>
          <p:cNvSpPr/>
          <p:nvPr/>
        </p:nvSpPr>
        <p:spPr>
          <a:xfrm flipV="1">
            <a:off x="10348913" y="6575425"/>
            <a:ext cx="130175"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49" name="矩形 8"/>
          <p:cNvSpPr/>
          <p:nvPr/>
        </p:nvSpPr>
        <p:spPr>
          <a:xfrm flipV="1">
            <a:off x="10580688" y="6575425"/>
            <a:ext cx="87313"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50" name="TextBox 1048649"/>
          <p:cNvSpPr txBox="1"/>
          <p:nvPr/>
        </p:nvSpPr>
        <p:spPr>
          <a:xfrm>
            <a:off x="565017" y="1340310"/>
            <a:ext cx="11061964" cy="4770537"/>
          </a:xfrm>
          <a:prstGeom prst="rect">
            <a:avLst/>
          </a:prstGeom>
        </p:spPr>
        <p:txBody>
          <a:bodyPr wrap="square" rtlCol="0">
            <a:spAutoFit/>
          </a:bodyPr>
          <a:lstStyle/>
          <a:p>
            <a:r>
              <a:rPr lang="en-US" altLang="zh-CN" sz="4000" b="1" dirty="0">
                <a:solidFill>
                  <a:srgbClr val="000000"/>
                </a:solidFill>
              </a:rPr>
              <a:t>Odor stimuli</a:t>
            </a:r>
            <a:endParaRPr lang="en-GB" sz="2800" dirty="0">
              <a:solidFill>
                <a:srgbClr val="000000"/>
              </a:solidFill>
            </a:endParaRPr>
          </a:p>
          <a:p>
            <a:pPr algn="just"/>
            <a:r>
              <a:rPr lang="en-US" altLang="zh-CN" sz="4000" b="1" dirty="0">
                <a:solidFill>
                  <a:srgbClr val="000000"/>
                </a:solidFill>
              </a:rPr>
              <a:t>           </a:t>
            </a:r>
            <a:r>
              <a:rPr lang="en-US" altLang="zh-CN" sz="2800" b="1" dirty="0">
                <a:solidFill>
                  <a:srgbClr val="00B0F0"/>
                </a:solidFill>
              </a:rPr>
              <a:t>Odor is the property of a substance /s that is perceived in the human and higher vertebrates, by inhalation in the nasal or oral cavity, that makes an impression upon the olfactory area of the body and that during and as a result of such inhalation, it does not cause or result in choking, irritation, cooling, warmth, drying, wetting or other functions foreign to olfactory area. </a:t>
            </a:r>
            <a:endParaRPr lang="en-GB" sz="2800" dirty="0">
              <a:solidFill>
                <a:srgbClr val="00B0F0"/>
              </a:solidFill>
            </a:endParaRPr>
          </a:p>
          <a:p>
            <a:pPr algn="just"/>
            <a:r>
              <a:rPr lang="en-US" altLang="zh-CN" sz="2800" b="1" dirty="0">
                <a:solidFill>
                  <a:srgbClr val="00B0F0"/>
                </a:solidFill>
              </a:rPr>
              <a:t>               Impure odors are defined as those in which other senses in addition to the olfactory are excited. </a:t>
            </a:r>
            <a:endParaRPr lang="en-GB" sz="2800" dirty="0">
              <a:solidFill>
                <a:srgbClr val="00B0F0"/>
              </a:solidFill>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BCE0-8ADF-47CD-8A4D-ED223BA09312}"/>
              </a:ext>
            </a:extLst>
          </p:cNvPr>
          <p:cNvSpPr>
            <a:spLocks noGrp="1"/>
          </p:cNvSpPr>
          <p:nvPr>
            <p:ph type="title"/>
          </p:nvPr>
        </p:nvSpPr>
        <p:spPr/>
        <p:txBody>
          <a:bodyPr/>
          <a:lstStyle/>
          <a:p>
            <a:r>
              <a:rPr lang="en-IN" dirty="0"/>
              <a:t>THEORIES OF OLFACTION</a:t>
            </a:r>
          </a:p>
        </p:txBody>
      </p:sp>
      <p:sp>
        <p:nvSpPr>
          <p:cNvPr id="3" name="Content Placeholder 2">
            <a:extLst>
              <a:ext uri="{FF2B5EF4-FFF2-40B4-BE49-F238E27FC236}">
                <a16:creationId xmlns:a16="http://schemas.microsoft.com/office/drawing/2014/main" id="{34C071D8-2DE2-43D3-A894-4AC34B348E82}"/>
              </a:ext>
            </a:extLst>
          </p:cNvPr>
          <p:cNvSpPr>
            <a:spLocks noGrp="1"/>
          </p:cNvSpPr>
          <p:nvPr>
            <p:ph idx="1"/>
          </p:nvPr>
        </p:nvSpPr>
        <p:spPr/>
        <p:txBody>
          <a:bodyPr/>
          <a:lstStyle/>
          <a:p>
            <a:pPr algn="just"/>
            <a:r>
              <a:rPr lang="en-IN" sz="2000" b="1" dirty="0">
                <a:solidFill>
                  <a:srgbClr val="00B0F0"/>
                </a:solidFill>
              </a:rPr>
              <a:t>AMOORE'S STEREOCHEMICAL TIHEORY:</a:t>
            </a:r>
          </a:p>
          <a:p>
            <a:pPr marL="0" indent="0" algn="just">
              <a:buNone/>
            </a:pPr>
            <a:r>
              <a:rPr lang="en-US" sz="2000" b="1" dirty="0">
                <a:solidFill>
                  <a:srgbClr val="00B0F0"/>
                </a:solidFill>
              </a:rPr>
              <a:t>The theory proposes that olfactory receptors are sensitive to the size, shape and the electronic status of the odorant molecule. This theory is based on nerve impulse electrical conduction. It has been reported that nerve fiber (axon) membranes were composed of a lipid double layer with adsorbed protein on the inner and outer surfaces of axon. In the resting state, there was an excess of sodium and chloride ion on the outer surface and an excess of potassium ions on the inner surface of the axon.</a:t>
            </a:r>
            <a:endParaRPr lang="en-IN" sz="2000" b="1" dirty="0">
              <a:solidFill>
                <a:srgbClr val="00B0F0"/>
              </a:solidFill>
            </a:endParaRPr>
          </a:p>
          <a:p>
            <a:pPr marL="0" indent="0">
              <a:buNone/>
            </a:pPr>
            <a:endParaRPr lang="en-IN" dirty="0"/>
          </a:p>
        </p:txBody>
      </p:sp>
    </p:spTree>
    <p:extLst>
      <p:ext uri="{BB962C8B-B14F-4D97-AF65-F5344CB8AC3E}">
        <p14:creationId xmlns:p14="http://schemas.microsoft.com/office/powerpoint/2010/main" val="410562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4FB2-7696-4CEE-9C44-0B3A965F6463}"/>
              </a:ext>
            </a:extLst>
          </p:cNvPr>
          <p:cNvSpPr>
            <a:spLocks noGrp="1"/>
          </p:cNvSpPr>
          <p:nvPr>
            <p:ph type="title"/>
          </p:nvPr>
        </p:nvSpPr>
        <p:spPr/>
        <p:txBody>
          <a:bodyPr/>
          <a:lstStyle/>
          <a:p>
            <a:r>
              <a:rPr lang="en-IN" dirty="0"/>
              <a:t>THEORIES OF OLFACTION</a:t>
            </a:r>
          </a:p>
        </p:txBody>
      </p:sp>
      <p:sp>
        <p:nvSpPr>
          <p:cNvPr id="3" name="Content Placeholder 2">
            <a:extLst>
              <a:ext uri="{FF2B5EF4-FFF2-40B4-BE49-F238E27FC236}">
                <a16:creationId xmlns:a16="http://schemas.microsoft.com/office/drawing/2014/main" id="{B8B15B74-72F9-4A3B-80DD-2B805AB686D5}"/>
              </a:ext>
            </a:extLst>
          </p:cNvPr>
          <p:cNvSpPr>
            <a:spLocks noGrp="1"/>
          </p:cNvSpPr>
          <p:nvPr>
            <p:ph idx="1"/>
          </p:nvPr>
        </p:nvSpPr>
        <p:spPr/>
        <p:txBody>
          <a:bodyPr>
            <a:normAutofit fontScale="92500" lnSpcReduction="10000"/>
          </a:bodyPr>
          <a:lstStyle/>
          <a:p>
            <a:pPr algn="just"/>
            <a:r>
              <a:rPr lang="en-IN" sz="2000" b="1" dirty="0">
                <a:solidFill>
                  <a:srgbClr val="00B0F0"/>
                </a:solidFill>
              </a:rPr>
              <a:t>WRIGHT'S VIBRATIONAL THEORY:</a:t>
            </a:r>
          </a:p>
          <a:p>
            <a:pPr marL="0" indent="0" algn="just">
              <a:buNone/>
            </a:pPr>
            <a:r>
              <a:rPr lang="en-US" sz="2000" b="1" dirty="0">
                <a:solidFill>
                  <a:srgbClr val="00B0F0"/>
                </a:solidFill>
              </a:rPr>
              <a:t>It has been suggested that the odor stimulus be conveyed at long range from the source to the nose or antenna by propagated electromagnetic radiation, as by ultraviolet or more likely infrared lengths. This was further modified by Wright, suggesting that the odors of the given chemicals are a function of their 'intrinsic molecular vibration frequencies, within the far infrared region of the electromagnetic spectrum (100-700 cm-I).</a:t>
            </a:r>
          </a:p>
          <a:p>
            <a:pPr algn="just"/>
            <a:r>
              <a:rPr lang="en-IN" sz="2000" b="1" dirty="0">
                <a:solidFill>
                  <a:srgbClr val="00B0F0"/>
                </a:solidFill>
              </a:rPr>
              <a:t>BEET'S PROFILE-FUNCTIONAL GROUP THEORY:</a:t>
            </a:r>
          </a:p>
          <a:p>
            <a:pPr marL="0" indent="0" algn="just">
              <a:buNone/>
            </a:pPr>
            <a:r>
              <a:rPr lang="en-US" sz="2000" b="1" dirty="0">
                <a:solidFill>
                  <a:srgbClr val="00B0F0"/>
                </a:solidFill>
              </a:rPr>
              <a:t>Beets stated that two molecular attributes were important in determining the characteristic odor: 1] the form and bulk of the molecule and the nature and disposition of the functional groups of the molecule.</a:t>
            </a:r>
            <a:endParaRPr lang="en-IN" sz="2000" b="1" dirty="0">
              <a:solidFill>
                <a:srgbClr val="00B0F0"/>
              </a:solidFill>
            </a:endParaRPr>
          </a:p>
          <a:p>
            <a:pPr marL="0" indent="0">
              <a:buNone/>
            </a:pPr>
            <a:endParaRPr lang="en-IN" dirty="0"/>
          </a:p>
        </p:txBody>
      </p:sp>
    </p:spTree>
    <p:extLst>
      <p:ext uri="{BB962C8B-B14F-4D97-AF65-F5344CB8AC3E}">
        <p14:creationId xmlns:p14="http://schemas.microsoft.com/office/powerpoint/2010/main" val="368259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30AA-D76C-4EF0-B93C-25CCBBE365FA}"/>
              </a:ext>
            </a:extLst>
          </p:cNvPr>
          <p:cNvSpPr>
            <a:spLocks noGrp="1"/>
          </p:cNvSpPr>
          <p:nvPr>
            <p:ph type="title"/>
          </p:nvPr>
        </p:nvSpPr>
        <p:spPr/>
        <p:txBody>
          <a:bodyPr/>
          <a:lstStyle/>
          <a:p>
            <a:r>
              <a:rPr lang="en-IN"/>
              <a:t>OLFACTORY ABNORMALITIES</a:t>
            </a:r>
            <a:endParaRPr lang="en-IN" dirty="0"/>
          </a:p>
        </p:txBody>
      </p:sp>
      <p:sp>
        <p:nvSpPr>
          <p:cNvPr id="3" name="Content Placeholder 2">
            <a:extLst>
              <a:ext uri="{FF2B5EF4-FFF2-40B4-BE49-F238E27FC236}">
                <a16:creationId xmlns:a16="http://schemas.microsoft.com/office/drawing/2014/main" id="{DF7527FD-52E7-4516-B33B-FE3A7F08994C}"/>
              </a:ext>
            </a:extLst>
          </p:cNvPr>
          <p:cNvSpPr>
            <a:spLocks noGrp="1"/>
          </p:cNvSpPr>
          <p:nvPr>
            <p:ph idx="1"/>
          </p:nvPr>
        </p:nvSpPr>
        <p:spPr/>
        <p:txBody>
          <a:bodyPr/>
          <a:lstStyle/>
          <a:p>
            <a:pPr algn="just"/>
            <a:r>
              <a:rPr lang="en-US" dirty="0"/>
              <a:t> </a:t>
            </a:r>
            <a:r>
              <a:rPr lang="en-US" b="1" dirty="0" err="1">
                <a:solidFill>
                  <a:srgbClr val="00B0F0"/>
                </a:solidFill>
              </a:rPr>
              <a:t>Cryptosmia</a:t>
            </a:r>
            <a:r>
              <a:rPr lang="en-US" b="1" dirty="0">
                <a:solidFill>
                  <a:srgbClr val="00B0F0"/>
                </a:solidFill>
              </a:rPr>
              <a:t> : obstruction in nasal passages. </a:t>
            </a:r>
          </a:p>
          <a:p>
            <a:pPr algn="just"/>
            <a:r>
              <a:rPr lang="en-US" b="1" dirty="0">
                <a:solidFill>
                  <a:srgbClr val="00B0F0"/>
                </a:solidFill>
              </a:rPr>
              <a:t> Anosmia: temporary / permanent loss of smelling capacity</a:t>
            </a:r>
          </a:p>
          <a:p>
            <a:pPr algn="just"/>
            <a:r>
              <a:rPr lang="en-IN" b="1" dirty="0">
                <a:solidFill>
                  <a:srgbClr val="00B0F0"/>
                </a:solidFill>
              </a:rPr>
              <a:t> </a:t>
            </a:r>
            <a:r>
              <a:rPr lang="en-IN" b="1" dirty="0" err="1">
                <a:solidFill>
                  <a:srgbClr val="00B0F0"/>
                </a:solidFill>
              </a:rPr>
              <a:t>Hemianosmia</a:t>
            </a:r>
            <a:r>
              <a:rPr lang="en-IN" b="1" dirty="0">
                <a:solidFill>
                  <a:srgbClr val="00B0F0"/>
                </a:solidFill>
              </a:rPr>
              <a:t> or </a:t>
            </a:r>
            <a:r>
              <a:rPr lang="en-IN" b="1" dirty="0" err="1">
                <a:solidFill>
                  <a:srgbClr val="00B0F0"/>
                </a:solidFill>
              </a:rPr>
              <a:t>Hyperosmia</a:t>
            </a:r>
            <a:r>
              <a:rPr lang="en-IN" b="1" dirty="0">
                <a:solidFill>
                  <a:srgbClr val="00B0F0"/>
                </a:solidFill>
              </a:rPr>
              <a:t> : excessive response. </a:t>
            </a:r>
          </a:p>
          <a:p>
            <a:pPr algn="just"/>
            <a:r>
              <a:rPr lang="en-IN" b="1" dirty="0">
                <a:solidFill>
                  <a:srgbClr val="00B0F0"/>
                </a:solidFill>
              </a:rPr>
              <a:t> </a:t>
            </a:r>
            <a:r>
              <a:rPr lang="en-IN" b="1" dirty="0" err="1">
                <a:solidFill>
                  <a:srgbClr val="00B0F0"/>
                </a:solidFill>
              </a:rPr>
              <a:t>Merosmia</a:t>
            </a:r>
            <a:r>
              <a:rPr lang="en-IN" b="1" dirty="0">
                <a:solidFill>
                  <a:srgbClr val="00B0F0"/>
                </a:solidFill>
              </a:rPr>
              <a:t>: loss of only certain </a:t>
            </a:r>
            <a:r>
              <a:rPr lang="en-IN" b="1" dirty="0" err="1">
                <a:solidFill>
                  <a:srgbClr val="00B0F0"/>
                </a:solidFill>
              </a:rPr>
              <a:t>odors</a:t>
            </a:r>
            <a:r>
              <a:rPr lang="en-IN" b="1" dirty="0">
                <a:solidFill>
                  <a:srgbClr val="00B0F0"/>
                </a:solidFill>
              </a:rPr>
              <a:t>.</a:t>
            </a:r>
          </a:p>
          <a:p>
            <a:pPr algn="just"/>
            <a:r>
              <a:rPr lang="en-IN" b="1" dirty="0">
                <a:solidFill>
                  <a:srgbClr val="00B0F0"/>
                </a:solidFill>
              </a:rPr>
              <a:t>  </a:t>
            </a:r>
            <a:r>
              <a:rPr lang="en-IN" b="1" dirty="0" err="1">
                <a:solidFill>
                  <a:srgbClr val="00B0F0"/>
                </a:solidFill>
              </a:rPr>
              <a:t>Heterosmia</a:t>
            </a:r>
            <a:r>
              <a:rPr lang="en-IN" b="1" dirty="0">
                <a:solidFill>
                  <a:srgbClr val="00B0F0"/>
                </a:solidFill>
              </a:rPr>
              <a:t> / Parosmia : false </a:t>
            </a:r>
            <a:r>
              <a:rPr lang="en-IN" b="1" dirty="0" err="1">
                <a:solidFill>
                  <a:srgbClr val="00B0F0"/>
                </a:solidFill>
              </a:rPr>
              <a:t>odor</a:t>
            </a:r>
            <a:r>
              <a:rPr lang="en-IN" b="1" dirty="0">
                <a:solidFill>
                  <a:srgbClr val="00B0F0"/>
                </a:solidFill>
              </a:rPr>
              <a:t> perceived </a:t>
            </a:r>
          </a:p>
          <a:p>
            <a:pPr algn="just"/>
            <a:r>
              <a:rPr lang="en-IN" b="1" dirty="0">
                <a:solidFill>
                  <a:srgbClr val="00B0F0"/>
                </a:solidFill>
              </a:rPr>
              <a:t> </a:t>
            </a:r>
            <a:r>
              <a:rPr lang="en-IN" b="1" dirty="0" err="1">
                <a:solidFill>
                  <a:srgbClr val="00B0F0"/>
                </a:solidFill>
              </a:rPr>
              <a:t>Autosmia</a:t>
            </a:r>
            <a:r>
              <a:rPr lang="en-IN" b="1" dirty="0">
                <a:solidFill>
                  <a:srgbClr val="00B0F0"/>
                </a:solidFill>
              </a:rPr>
              <a:t> : </a:t>
            </a:r>
            <a:r>
              <a:rPr lang="en-IN" b="1" dirty="0" err="1">
                <a:solidFill>
                  <a:srgbClr val="00B0F0"/>
                </a:solidFill>
              </a:rPr>
              <a:t>odor</a:t>
            </a:r>
            <a:r>
              <a:rPr lang="en-IN" b="1" dirty="0">
                <a:solidFill>
                  <a:srgbClr val="00B0F0"/>
                </a:solidFill>
              </a:rPr>
              <a:t> sensation in absence of </a:t>
            </a:r>
            <a:r>
              <a:rPr lang="en-IN" b="1" dirty="0" err="1">
                <a:solidFill>
                  <a:srgbClr val="00B0F0"/>
                </a:solidFill>
              </a:rPr>
              <a:t>odor</a:t>
            </a:r>
            <a:r>
              <a:rPr lang="en-IN" b="1" dirty="0">
                <a:solidFill>
                  <a:srgbClr val="00B0F0"/>
                </a:solidFill>
              </a:rPr>
              <a:t> stimuli </a:t>
            </a:r>
          </a:p>
          <a:p>
            <a:pPr algn="just"/>
            <a:r>
              <a:rPr lang="en-IN" b="1" dirty="0">
                <a:solidFill>
                  <a:srgbClr val="00B0F0"/>
                </a:solidFill>
              </a:rPr>
              <a:t> </a:t>
            </a:r>
            <a:r>
              <a:rPr lang="en-IN" b="1" dirty="0" err="1">
                <a:solidFill>
                  <a:srgbClr val="00B0F0"/>
                </a:solidFill>
              </a:rPr>
              <a:t>Cacosmia</a:t>
            </a:r>
            <a:r>
              <a:rPr lang="en-IN" b="1" dirty="0">
                <a:solidFill>
                  <a:srgbClr val="00B0F0"/>
                </a:solidFill>
              </a:rPr>
              <a:t> : persistent perception of unpleasant </a:t>
            </a:r>
            <a:r>
              <a:rPr lang="en-IN" b="1" dirty="0" err="1">
                <a:solidFill>
                  <a:srgbClr val="00B0F0"/>
                </a:solidFill>
              </a:rPr>
              <a:t>odors</a:t>
            </a:r>
            <a:r>
              <a:rPr lang="en-IN" b="1" dirty="0">
                <a:solidFill>
                  <a:srgbClr val="00B0F0"/>
                </a:solidFill>
              </a:rPr>
              <a:t>.</a:t>
            </a:r>
          </a:p>
        </p:txBody>
      </p:sp>
    </p:spTree>
    <p:extLst>
      <p:ext uri="{BB962C8B-B14F-4D97-AF65-F5344CB8AC3E}">
        <p14:creationId xmlns:p14="http://schemas.microsoft.com/office/powerpoint/2010/main" val="254178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images">
            <a:extLst>
              <a:ext uri="{FF2B5EF4-FFF2-40B4-BE49-F238E27FC236}">
                <a16:creationId xmlns:a16="http://schemas.microsoft.com/office/drawing/2014/main" id="{ED832763-827E-4103-B7CF-DB29680D64FF}"/>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237" b="7237"/>
          <a:stretch>
            <a:fillRect/>
          </a:stretch>
        </p:blipFill>
        <p:spPr bwMode="auto">
          <a:xfrm>
            <a:off x="1840089" y="0"/>
            <a:ext cx="84440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54039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5DC1-4763-4432-8C71-01B325ACF9C7}"/>
              </a:ext>
            </a:extLst>
          </p:cNvPr>
          <p:cNvSpPr>
            <a:spLocks noGrp="1"/>
          </p:cNvSpPr>
          <p:nvPr>
            <p:ph type="title"/>
          </p:nvPr>
        </p:nvSpPr>
        <p:spPr/>
        <p:txBody>
          <a:bodyPr/>
          <a:lstStyle/>
          <a:p>
            <a:r>
              <a:rPr lang="en-IN" dirty="0"/>
              <a:t>Nose</a:t>
            </a:r>
          </a:p>
        </p:txBody>
      </p:sp>
      <p:sp>
        <p:nvSpPr>
          <p:cNvPr id="3" name="Content Placeholder 2">
            <a:extLst>
              <a:ext uri="{FF2B5EF4-FFF2-40B4-BE49-F238E27FC236}">
                <a16:creationId xmlns:a16="http://schemas.microsoft.com/office/drawing/2014/main" id="{EC3015EE-19F8-4D8A-A8BB-66AEF5D319B8}"/>
              </a:ext>
            </a:extLst>
          </p:cNvPr>
          <p:cNvSpPr>
            <a:spLocks noGrp="1"/>
          </p:cNvSpPr>
          <p:nvPr>
            <p:ph idx="1"/>
          </p:nvPr>
        </p:nvSpPr>
        <p:spPr>
          <a:xfrm>
            <a:off x="1154954" y="2603500"/>
            <a:ext cx="6295713" cy="3416300"/>
          </a:xfrm>
        </p:spPr>
        <p:txBody>
          <a:bodyPr>
            <a:normAutofit fontScale="92500" lnSpcReduction="10000"/>
          </a:bodyPr>
          <a:lstStyle/>
          <a:p>
            <a:pPr marL="0" indent="0" algn="just">
              <a:buNone/>
            </a:pPr>
            <a:r>
              <a:rPr lang="en-US" b="1" dirty="0">
                <a:solidFill>
                  <a:srgbClr val="0070C0"/>
                </a:solidFill>
              </a:rPr>
              <a:t>The human nose has several physiologic functions. As the air is inspired through the nose it is humidified and warmed by passing over the moist and warm nasal mucosa. The nose is an energy-conscious organ in that expired air is cooled and some of the moisture is recaptured. A nose is a protuberance in vertebrates that houses the nostrils, or nares, which receive and expel air for respiration alongside the mouth. Behind the nose are the olfactory mucosa and the sinuses. Behind the nasal cavity, air next passes through the pharynx, shared with the digestive system, and then into the rest of the respiratory system. In humans, the nose is located centrally on the face and serves as an alternative respiratory passage especially during suckling for infants</a:t>
            </a:r>
            <a:endParaRPr lang="en-IN" b="1" dirty="0">
              <a:solidFill>
                <a:srgbClr val="0070C0"/>
              </a:solidFill>
            </a:endParaRPr>
          </a:p>
        </p:txBody>
      </p:sp>
      <p:pic>
        <p:nvPicPr>
          <p:cNvPr id="2050" name="Picture 2" descr="See the source image">
            <a:extLst>
              <a:ext uri="{FF2B5EF4-FFF2-40B4-BE49-F238E27FC236}">
                <a16:creationId xmlns:a16="http://schemas.microsoft.com/office/drawing/2014/main" id="{0ECE6336-7F22-4742-BE95-A0EA6CCCA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667" y="2519363"/>
            <a:ext cx="4109154" cy="350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3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椭圆 5"/>
          <p:cNvSpPr/>
          <p:nvPr/>
        </p:nvSpPr>
        <p:spPr>
          <a:xfrm>
            <a:off x="1962150" y="1603375"/>
            <a:ext cx="738188" cy="739775"/>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48602" name="椭圆 6"/>
          <p:cNvSpPr/>
          <p:nvPr/>
        </p:nvSpPr>
        <p:spPr>
          <a:xfrm>
            <a:off x="1703388" y="941388"/>
            <a:ext cx="385763" cy="385763"/>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48603" name="文本框 46"/>
          <p:cNvSpPr txBox="1"/>
          <p:nvPr/>
        </p:nvSpPr>
        <p:spPr>
          <a:xfrm>
            <a:off x="6035675" y="3644900"/>
            <a:ext cx="1336040" cy="398780"/>
          </a:xfrm>
          <a:prstGeom prst="rect">
            <a:avLst/>
          </a:prstGeom>
          <a:noFill/>
          <a:ln w="9525">
            <a:noFill/>
          </a:ln>
        </p:spPr>
        <p:txBody>
          <a:bodyPr wrap="square">
            <a:spAutoFit/>
          </a:bodyPr>
          <a:lstStyle/>
          <a:p>
            <a:pPr lvl="0" eaLnBrk="1" hangingPunct="1"/>
            <a:r>
              <a:rPr lang="zh-CN" altLang="en-US" sz="2000" b="1" dirty="0">
                <a:solidFill>
                  <a:schemeClr val="bg1"/>
                </a:solidFill>
                <a:latin typeface="微软雅黑" panose="020B0503020204020204" pitchFamily="34" charset="-122"/>
                <a:ea typeface="微软雅黑" panose="020B0503020204020204" pitchFamily="34" charset="-122"/>
              </a:rPr>
              <a:t>Add title</a:t>
            </a:r>
          </a:p>
        </p:txBody>
      </p:sp>
      <p:sp>
        <p:nvSpPr>
          <p:cNvPr id="2" name="Rectangle 1">
            <a:extLst>
              <a:ext uri="{FF2B5EF4-FFF2-40B4-BE49-F238E27FC236}">
                <a16:creationId xmlns:a16="http://schemas.microsoft.com/office/drawing/2014/main" id="{AA5C2C60-9C97-444B-8952-98D95E6DC6FB}"/>
              </a:ext>
            </a:extLst>
          </p:cNvPr>
          <p:cNvSpPr/>
          <p:nvPr/>
        </p:nvSpPr>
        <p:spPr>
          <a:xfrm>
            <a:off x="1016000" y="2413338"/>
            <a:ext cx="10160000" cy="3139321"/>
          </a:xfrm>
          <a:prstGeom prst="rect">
            <a:avLst/>
          </a:prstGeom>
        </p:spPr>
        <p:txBody>
          <a:bodyPr wrap="square">
            <a:spAutoFit/>
          </a:bodyPr>
          <a:lstStyle/>
          <a:p>
            <a:pPr marL="457200" indent="-457200" algn="just">
              <a:buFont typeface="Wingdings" charset="2"/>
              <a:buChar char="u"/>
            </a:pPr>
            <a:r>
              <a:rPr lang="en-US" altLang="zh-CN" b="1" dirty="0">
                <a:solidFill>
                  <a:srgbClr val="00B0F0"/>
                </a:solidFill>
              </a:rPr>
              <a:t>Two nasal cavities are separated by a smooth median septum. </a:t>
            </a:r>
            <a:endParaRPr lang="en-GB" dirty="0">
              <a:solidFill>
                <a:srgbClr val="00B0F0"/>
              </a:solidFill>
            </a:endParaRPr>
          </a:p>
          <a:p>
            <a:pPr marL="457200" indent="-457200" algn="just">
              <a:buFont typeface="Wingdings" charset="2"/>
              <a:buChar char="u"/>
            </a:pPr>
            <a:r>
              <a:rPr lang="en-US" altLang="zh-CN" b="1" dirty="0">
                <a:solidFill>
                  <a:srgbClr val="00B0F0"/>
                </a:solidFill>
              </a:rPr>
              <a:t>The lateral walls of the cavities have a series of folds, approximately horizontal, varying from two to six.</a:t>
            </a:r>
            <a:endParaRPr lang="en-GB" dirty="0">
              <a:solidFill>
                <a:srgbClr val="00B0F0"/>
              </a:solidFill>
            </a:endParaRPr>
          </a:p>
          <a:p>
            <a:pPr marL="457200" indent="-457200" algn="just">
              <a:buFont typeface="Wingdings" charset="2"/>
              <a:buChar char="u"/>
            </a:pPr>
            <a:r>
              <a:rPr lang="en-US" altLang="zh-CN" b="1" dirty="0">
                <a:solidFill>
                  <a:srgbClr val="00B0F0"/>
                </a:solidFill>
              </a:rPr>
              <a:t>The lower fold extends over most of the length of the nasal cavity.   </a:t>
            </a:r>
            <a:endParaRPr lang="en-GB" dirty="0">
              <a:solidFill>
                <a:srgbClr val="00B0F0"/>
              </a:solidFill>
            </a:endParaRPr>
          </a:p>
          <a:p>
            <a:pPr marL="457200" indent="-457200" algn="just">
              <a:buFont typeface="Wingdings" charset="2"/>
              <a:buChar char="u"/>
            </a:pPr>
            <a:r>
              <a:rPr lang="en-US" altLang="zh-CN" b="1" dirty="0">
                <a:solidFill>
                  <a:srgbClr val="00B0F0"/>
                </a:solidFill>
              </a:rPr>
              <a:t> The two above this called 'conchae' are smaller protruded into the cavities to provide 3 channels the inferior, median and superior meatus.</a:t>
            </a:r>
            <a:endParaRPr lang="en-GB" dirty="0">
              <a:solidFill>
                <a:srgbClr val="00B0F0"/>
              </a:solidFill>
            </a:endParaRPr>
          </a:p>
          <a:p>
            <a:pPr marL="457200" indent="-457200" algn="just">
              <a:buFont typeface="Wingdings" charset="2"/>
              <a:buChar char="u"/>
            </a:pPr>
            <a:r>
              <a:rPr lang="en-US" altLang="zh-CN" b="1" dirty="0">
                <a:solidFill>
                  <a:srgbClr val="00B0F0"/>
                </a:solidFill>
              </a:rPr>
              <a:t> Each meatus is confluent with a large common meatus, which communicates with an olfactory left above the superior conchae and the septum. </a:t>
            </a:r>
            <a:endParaRPr lang="en-GB" dirty="0">
              <a:solidFill>
                <a:srgbClr val="00B0F0"/>
              </a:solidFill>
            </a:endParaRPr>
          </a:p>
          <a:p>
            <a:pPr marL="457200" indent="-457200" algn="just">
              <a:buFont typeface="Wingdings" charset="2"/>
              <a:buChar char="u"/>
            </a:pPr>
            <a:r>
              <a:rPr lang="en-US" altLang="zh-CN" b="1" dirty="0">
                <a:solidFill>
                  <a:srgbClr val="00B0F0"/>
                </a:solidFill>
              </a:rPr>
              <a:t> These spaces are all connected by very narrow passage with the posterior naris (</a:t>
            </a:r>
            <a:r>
              <a:rPr lang="en-US" altLang="zh-CN" b="1" dirty="0" err="1">
                <a:solidFill>
                  <a:srgbClr val="00B0F0"/>
                </a:solidFill>
              </a:rPr>
              <a:t>chaoana</a:t>
            </a:r>
            <a:r>
              <a:rPr lang="en-US" altLang="zh-CN" b="1" dirty="0">
                <a:solidFill>
                  <a:srgbClr val="00B0F0"/>
                </a:solidFill>
              </a:rPr>
              <a:t>) And with the pharynx. </a:t>
            </a:r>
            <a:endParaRPr lang="en-GB" dirty="0">
              <a:solidFill>
                <a:srgbClr val="00B0F0"/>
              </a:solidFill>
            </a:endParaRPr>
          </a:p>
          <a:p>
            <a:pPr marL="457200" indent="-457200" algn="just">
              <a:buFont typeface="Wingdings" charset="2"/>
              <a:buChar char="u"/>
            </a:pPr>
            <a:endParaRPr lang="en-GB" dirty="0">
              <a:solidFill>
                <a:srgbClr val="00B0F0"/>
              </a:solidFil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矩形 1"/>
          <p:cNvSpPr/>
          <p:nvPr/>
        </p:nvSpPr>
        <p:spPr>
          <a:xfrm>
            <a:off x="0" y="6575425"/>
            <a:ext cx="12192000" cy="282575"/>
          </a:xfrm>
          <a:prstGeom prst="rect">
            <a:avLst/>
          </a:prstGeom>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10" name="矩形 7"/>
          <p:cNvSpPr/>
          <p:nvPr/>
        </p:nvSpPr>
        <p:spPr>
          <a:xfrm flipV="1">
            <a:off x="10348913" y="6575425"/>
            <a:ext cx="130175"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11" name="矩形 8"/>
          <p:cNvSpPr/>
          <p:nvPr/>
        </p:nvSpPr>
        <p:spPr>
          <a:xfrm flipV="1">
            <a:off x="10580688" y="6575425"/>
            <a:ext cx="87313"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Rectangle 1">
            <a:extLst>
              <a:ext uri="{FF2B5EF4-FFF2-40B4-BE49-F238E27FC236}">
                <a16:creationId xmlns:a16="http://schemas.microsoft.com/office/drawing/2014/main" id="{2B071683-20B0-44F3-BE14-CC92F62C0720}"/>
              </a:ext>
            </a:extLst>
          </p:cNvPr>
          <p:cNvSpPr/>
          <p:nvPr/>
        </p:nvSpPr>
        <p:spPr>
          <a:xfrm>
            <a:off x="1546577" y="1443841"/>
            <a:ext cx="9234311" cy="2585323"/>
          </a:xfrm>
          <a:prstGeom prst="rect">
            <a:avLst/>
          </a:prstGeom>
        </p:spPr>
        <p:txBody>
          <a:bodyPr wrap="square">
            <a:spAutoFit/>
          </a:bodyPr>
          <a:lstStyle/>
          <a:p>
            <a:pPr marL="457200" indent="-457200" algn="just">
              <a:buFont typeface="Wingdings" charset="2"/>
              <a:buChar char="u"/>
            </a:pPr>
            <a:r>
              <a:rPr lang="en-US" altLang="zh-CN" b="1" dirty="0">
                <a:solidFill>
                  <a:srgbClr val="00B0F0"/>
                </a:solidFill>
              </a:rPr>
              <a:t>The upper and lower nasal passages are mere sites of 1 - 2mm. </a:t>
            </a:r>
            <a:endParaRPr lang="en-GB" dirty="0">
              <a:solidFill>
                <a:srgbClr val="00B0F0"/>
              </a:solidFill>
            </a:endParaRPr>
          </a:p>
          <a:p>
            <a:pPr marL="457200" indent="-457200" algn="just">
              <a:buFont typeface="Wingdings" charset="2"/>
              <a:buChar char="u"/>
            </a:pPr>
            <a:r>
              <a:rPr lang="en-US" altLang="zh-CN" b="1" dirty="0">
                <a:solidFill>
                  <a:srgbClr val="00B0F0"/>
                </a:solidFill>
              </a:rPr>
              <a:t> The deeper part of the nasal cavity contains a pseudo - stratified columnar epithelium containing ciliated cells, whose cilia beat toward the choana. </a:t>
            </a:r>
            <a:endParaRPr lang="en-GB" dirty="0">
              <a:solidFill>
                <a:srgbClr val="00B0F0"/>
              </a:solidFill>
            </a:endParaRPr>
          </a:p>
          <a:p>
            <a:pPr marL="457200" indent="-457200" algn="just">
              <a:buFont typeface="Wingdings" charset="2"/>
              <a:buChar char="u"/>
            </a:pPr>
            <a:r>
              <a:rPr lang="en-US" altLang="zh-CN" b="1" dirty="0">
                <a:solidFill>
                  <a:srgbClr val="00B0F0"/>
                </a:solidFill>
              </a:rPr>
              <a:t> The cavity also contains </a:t>
            </a:r>
            <a:r>
              <a:rPr lang="en-US" altLang="zh-CN" b="1" dirty="0" err="1">
                <a:solidFill>
                  <a:srgbClr val="00B0F0"/>
                </a:solidFill>
              </a:rPr>
              <a:t>alvelo</a:t>
            </a:r>
            <a:r>
              <a:rPr lang="en-US" altLang="zh-CN" b="1" dirty="0">
                <a:solidFill>
                  <a:srgbClr val="00B0F0"/>
                </a:solidFill>
              </a:rPr>
              <a:t>-tubular glands with </a:t>
            </a:r>
            <a:r>
              <a:rPr lang="en-US" altLang="zh-CN" b="1" dirty="0" err="1">
                <a:solidFill>
                  <a:srgbClr val="00B0F0"/>
                </a:solidFill>
              </a:rPr>
              <a:t>mucifous</a:t>
            </a:r>
            <a:r>
              <a:rPr lang="en-US" altLang="zh-CN" b="1" dirty="0">
                <a:solidFill>
                  <a:srgbClr val="00B0F0"/>
                </a:solidFill>
              </a:rPr>
              <a:t> cells. </a:t>
            </a:r>
            <a:endParaRPr lang="en-GB" dirty="0">
              <a:solidFill>
                <a:srgbClr val="00B0F0"/>
              </a:solidFill>
            </a:endParaRPr>
          </a:p>
          <a:p>
            <a:pPr marL="457200" indent="-457200" algn="just">
              <a:buFont typeface="Wingdings" charset="2"/>
              <a:buChar char="u"/>
            </a:pPr>
            <a:r>
              <a:rPr lang="en-US" altLang="zh-CN" b="1" dirty="0">
                <a:solidFill>
                  <a:srgbClr val="00B0F0"/>
                </a:solidFill>
              </a:rPr>
              <a:t> Air entering nasal cavity is warmed and humidified by passage over the surfaces. </a:t>
            </a:r>
            <a:endParaRPr lang="en-GB" dirty="0">
              <a:solidFill>
                <a:srgbClr val="00B0F0"/>
              </a:solidFill>
            </a:endParaRPr>
          </a:p>
          <a:p>
            <a:pPr marL="457200" indent="-457200" algn="just">
              <a:buFont typeface="Wingdings" charset="2"/>
              <a:buChar char="u"/>
            </a:pPr>
            <a:r>
              <a:rPr lang="en-US" altLang="zh-CN" b="1" dirty="0">
                <a:solidFill>
                  <a:srgbClr val="00B0F0"/>
                </a:solidFill>
              </a:rPr>
              <a:t> The olfactory region or olfactory epithelium is yellow - pigmented area about the size of a postage stamp, located in the upper part of the nasal cavity and above </a:t>
            </a:r>
            <a:r>
              <a:rPr lang="en-US" altLang="zh-CN" b="1" dirty="0" err="1">
                <a:solidFill>
                  <a:srgbClr val="00B0F0"/>
                </a:solidFill>
              </a:rPr>
              <a:t>turminate</a:t>
            </a:r>
            <a:r>
              <a:rPr lang="en-US" altLang="zh-CN" b="1" dirty="0">
                <a:solidFill>
                  <a:srgbClr val="00B0F0"/>
                </a:solidFill>
              </a:rPr>
              <a:t> bones. </a:t>
            </a:r>
            <a:endParaRPr lang="en-GB" dirty="0">
              <a:solidFill>
                <a:srgbClr val="00B0F0"/>
              </a:solidFill>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矩形 1"/>
          <p:cNvSpPr/>
          <p:nvPr/>
        </p:nvSpPr>
        <p:spPr>
          <a:xfrm>
            <a:off x="0" y="6575425"/>
            <a:ext cx="12192000" cy="282575"/>
          </a:xfrm>
          <a:prstGeom prst="rect">
            <a:avLst/>
          </a:prstGeom>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14" name="矩形 7"/>
          <p:cNvSpPr/>
          <p:nvPr/>
        </p:nvSpPr>
        <p:spPr>
          <a:xfrm flipV="1">
            <a:off x="10348913" y="6575425"/>
            <a:ext cx="130175"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15" name="矩形 8"/>
          <p:cNvSpPr/>
          <p:nvPr/>
        </p:nvSpPr>
        <p:spPr>
          <a:xfrm flipV="1">
            <a:off x="10580688" y="6575425"/>
            <a:ext cx="87313"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16" name="TextBox 68"/>
          <p:cNvSpPr txBox="1"/>
          <p:nvPr/>
        </p:nvSpPr>
        <p:spPr>
          <a:xfrm>
            <a:off x="5154613" y="2127250"/>
            <a:ext cx="228599" cy="457200"/>
          </a:xfrm>
          <a:prstGeom prst="rect">
            <a:avLst/>
          </a:prstGeom>
          <a:noFill/>
          <a:ln w="9525">
            <a:noFill/>
          </a:ln>
        </p:spPr>
        <p:txBody>
          <a:bodyPr wrap="none" lIns="0" tIns="0" rIns="0" bIns="0">
            <a:spAutoFit/>
          </a:bodyPr>
          <a:lstStyle/>
          <a:p>
            <a:pPr lvl="0" algn="ctr" eaLnBrk="1" hangingPunct="1"/>
            <a:r>
              <a:rPr lang="en-US" altLang="zh-CN" sz="3200" b="1"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en-AU" altLang="zh-CN" sz="3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17" name="Rectangle 8"/>
          <p:cNvSpPr/>
          <p:nvPr/>
        </p:nvSpPr>
        <p:spPr>
          <a:xfrm>
            <a:off x="5984875" y="3614738"/>
            <a:ext cx="1588" cy="1587"/>
          </a:xfrm>
          <a:prstGeom prst="rect">
            <a:avLst/>
          </a:prstGeom>
          <a:solidFill>
            <a:srgbClr val="F78E26"/>
          </a:solidFill>
          <a:ln w="9525">
            <a:noFill/>
          </a:ln>
        </p:spPr>
        <p:txBody>
          <a:bodyPr/>
          <a:lstStyle/>
          <a:p>
            <a:pPr lvl="0" eaLnBrk="1" hangingPunct="1"/>
            <a:endParaRPr lang="en-US" altLang="zh-CN" sz="20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18" name="TextBox 69"/>
          <p:cNvSpPr txBox="1"/>
          <p:nvPr/>
        </p:nvSpPr>
        <p:spPr>
          <a:xfrm>
            <a:off x="6618288" y="2127250"/>
            <a:ext cx="228600" cy="457200"/>
          </a:xfrm>
          <a:prstGeom prst="rect">
            <a:avLst/>
          </a:prstGeom>
          <a:noFill/>
          <a:ln w="9525">
            <a:noFill/>
          </a:ln>
        </p:spPr>
        <p:txBody>
          <a:bodyPr wrap="none" lIns="0" tIns="0" rIns="0" bIns="0">
            <a:spAutoFit/>
          </a:bodyPr>
          <a:lstStyle/>
          <a:p>
            <a:pPr lvl="0" algn="ctr" eaLnBrk="1" hangingPunct="1"/>
            <a:r>
              <a:rPr lang="en-US" altLang="zh-CN" sz="3200" b="1" dirty="0">
                <a:solidFill>
                  <a:srgbClr val="FFFFFF"/>
                </a:solidFill>
                <a:latin typeface="Arial" panose="020B0604020202020204" pitchFamily="34" charset="0"/>
                <a:ea typeface="微软雅黑" panose="020B0503020204020204" pitchFamily="34" charset="-122"/>
                <a:sym typeface="Arial" panose="020B0604020202020204" pitchFamily="34" charset="0"/>
              </a:rPr>
              <a:t>6</a:t>
            </a:r>
            <a:endParaRPr lang="en-AU" altLang="zh-CN" sz="3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19" name="TextBox 71"/>
          <p:cNvSpPr txBox="1"/>
          <p:nvPr/>
        </p:nvSpPr>
        <p:spPr>
          <a:xfrm>
            <a:off x="6669088" y="4773613"/>
            <a:ext cx="228600" cy="457200"/>
          </a:xfrm>
          <a:prstGeom prst="rect">
            <a:avLst/>
          </a:prstGeom>
          <a:noFill/>
          <a:ln w="9525">
            <a:noFill/>
          </a:ln>
        </p:spPr>
        <p:txBody>
          <a:bodyPr wrap="none" lIns="0" tIns="0" rIns="0" bIns="0">
            <a:spAutoFit/>
          </a:bodyPr>
          <a:lstStyle/>
          <a:p>
            <a:pPr lvl="0" eaLnBrk="1" hangingPunct="1"/>
            <a:r>
              <a:rPr lang="en-US" altLang="zh-CN" sz="3200" b="1"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en-AU" altLang="zh-CN" sz="3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20" name="TextBox 73"/>
          <p:cNvSpPr txBox="1"/>
          <p:nvPr/>
        </p:nvSpPr>
        <p:spPr>
          <a:xfrm>
            <a:off x="4467225" y="3459163"/>
            <a:ext cx="228600" cy="457200"/>
          </a:xfrm>
          <a:prstGeom prst="rect">
            <a:avLst/>
          </a:prstGeom>
          <a:noFill/>
          <a:ln w="9525">
            <a:noFill/>
          </a:ln>
        </p:spPr>
        <p:txBody>
          <a:bodyPr wrap="none" lIns="0" tIns="0" rIns="0" bIns="0">
            <a:spAutoFit/>
          </a:bodyPr>
          <a:lstStyle/>
          <a:p>
            <a:pPr lvl="0" algn="ctr" eaLnBrk="1" hangingPunct="1"/>
            <a:r>
              <a:rPr lang="en-US" altLang="zh-CN" sz="3200" b="1"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en-AU" altLang="zh-CN" sz="3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21" name="TextBox 1048620"/>
          <p:cNvSpPr txBox="1"/>
          <p:nvPr/>
        </p:nvSpPr>
        <p:spPr>
          <a:xfrm>
            <a:off x="745519" y="472121"/>
            <a:ext cx="10810691" cy="2308324"/>
          </a:xfrm>
          <a:prstGeom prst="rect">
            <a:avLst/>
          </a:prstGeom>
        </p:spPr>
        <p:txBody>
          <a:bodyPr wrap="square" rtlCol="0">
            <a:spAutoFit/>
          </a:bodyPr>
          <a:lstStyle/>
          <a:p>
            <a:pPr marL="457200" indent="-457200" algn="just">
              <a:buFont typeface="Wingdings" charset="2"/>
              <a:buChar char="u"/>
            </a:pPr>
            <a:r>
              <a:rPr lang="en-US" altLang="zh-CN" sz="3200" dirty="0">
                <a:solidFill>
                  <a:srgbClr val="00B0F0"/>
                </a:solidFill>
              </a:rPr>
              <a:t>  </a:t>
            </a:r>
            <a:r>
              <a:rPr lang="en-US" altLang="zh-CN" sz="2000" b="1" dirty="0">
                <a:solidFill>
                  <a:srgbClr val="00B0F0"/>
                </a:solidFill>
              </a:rPr>
              <a:t>Olfactory  cells (10 -20 million in man) through which </a:t>
            </a:r>
            <a:r>
              <a:rPr lang="en-US" altLang="zh-CN" sz="2000" b="1" dirty="0" err="1">
                <a:solidFill>
                  <a:srgbClr val="00B0F0"/>
                </a:solidFill>
              </a:rPr>
              <a:t>odour</a:t>
            </a:r>
            <a:r>
              <a:rPr lang="en-US" altLang="zh-CN" sz="2000" b="1" dirty="0">
                <a:solidFill>
                  <a:srgbClr val="00B0F0"/>
                </a:solidFill>
              </a:rPr>
              <a:t> are detected, are located in this area.</a:t>
            </a:r>
            <a:endParaRPr lang="en-GB" sz="2000" dirty="0">
              <a:solidFill>
                <a:srgbClr val="00B0F0"/>
              </a:solidFill>
            </a:endParaRPr>
          </a:p>
          <a:p>
            <a:pPr marL="457200" indent="-457200" algn="just">
              <a:buFont typeface="Wingdings" charset="2"/>
              <a:buChar char="u"/>
            </a:pPr>
            <a:r>
              <a:rPr lang="en-US" altLang="zh-CN" sz="2000" b="1" dirty="0">
                <a:solidFill>
                  <a:srgbClr val="00B0F0"/>
                </a:solidFill>
              </a:rPr>
              <a:t> Each Olfactory cell terminates a number of hair like projections or extensions of the cell wall called cilia, which extend into the mucous lining of the olfactory epithelium. </a:t>
            </a:r>
            <a:endParaRPr lang="en-GB" sz="2000" dirty="0">
              <a:solidFill>
                <a:srgbClr val="00B0F0"/>
              </a:solidFill>
            </a:endParaRPr>
          </a:p>
          <a:p>
            <a:pPr marL="0" indent="0">
              <a:buNone/>
            </a:pPr>
            <a:r>
              <a:rPr lang="en-US" altLang="zh-CN" sz="3200" b="1" dirty="0">
                <a:solidFill>
                  <a:srgbClr val="008000"/>
                </a:solidFill>
              </a:rPr>
              <a:t> </a:t>
            </a:r>
            <a:endParaRPr lang="en-GB" sz="2800" dirty="0">
              <a:solidFill>
                <a:srgbClr val="000000"/>
              </a:solidFill>
            </a:endParaRPr>
          </a:p>
        </p:txBody>
      </p:sp>
      <p:pic>
        <p:nvPicPr>
          <p:cNvPr id="1028" name="Picture 4" descr="See the source image">
            <a:extLst>
              <a:ext uri="{FF2B5EF4-FFF2-40B4-BE49-F238E27FC236}">
                <a16:creationId xmlns:a16="http://schemas.microsoft.com/office/drawing/2014/main" id="{FC457D8D-C04A-4E6D-BD1D-FE360C14F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2" y="2348089"/>
            <a:ext cx="8300332" cy="40377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矩形 1"/>
          <p:cNvSpPr/>
          <p:nvPr/>
        </p:nvSpPr>
        <p:spPr>
          <a:xfrm>
            <a:off x="0" y="6575425"/>
            <a:ext cx="12192000" cy="282575"/>
          </a:xfrm>
          <a:prstGeom prst="rect">
            <a:avLst/>
          </a:prstGeom>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23" name="矩形 7"/>
          <p:cNvSpPr/>
          <p:nvPr/>
        </p:nvSpPr>
        <p:spPr>
          <a:xfrm flipV="1">
            <a:off x="10348913" y="6575425"/>
            <a:ext cx="130175"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24" name="矩形 8"/>
          <p:cNvSpPr/>
          <p:nvPr/>
        </p:nvSpPr>
        <p:spPr>
          <a:xfrm flipV="1">
            <a:off x="10580688" y="6575425"/>
            <a:ext cx="87313"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25" name="Freeform 213"/>
          <p:cNvSpPr/>
          <p:nvPr/>
        </p:nvSpPr>
        <p:spPr>
          <a:xfrm>
            <a:off x="1922463" y="4537075"/>
            <a:ext cx="349250" cy="347663"/>
          </a:xfrm>
          <a:custGeom>
            <a:avLst/>
            <a:gdLst/>
            <a:ahLst/>
            <a:cxnLst>
              <a:cxn ang="0">
                <a:pos x="116189" y="0"/>
              </a:cxn>
              <a:cxn ang="0">
                <a:pos x="174284" y="48412"/>
              </a:cxn>
              <a:cxn ang="0">
                <a:pos x="232379" y="0"/>
              </a:cxn>
              <a:cxn ang="0">
                <a:pos x="348568" y="43571"/>
              </a:cxn>
              <a:cxn ang="0">
                <a:pos x="348568" y="130713"/>
              </a:cxn>
              <a:cxn ang="0">
                <a:pos x="271108" y="108928"/>
              </a:cxn>
              <a:cxn ang="0">
                <a:pos x="271108" y="348568"/>
              </a:cxn>
              <a:cxn ang="0">
                <a:pos x="77460" y="348568"/>
              </a:cxn>
              <a:cxn ang="0">
                <a:pos x="77460" y="108928"/>
              </a:cxn>
              <a:cxn ang="0">
                <a:pos x="0" y="130713"/>
              </a:cxn>
              <a:cxn ang="0">
                <a:pos x="0" y="43571"/>
              </a:cxn>
              <a:cxn ang="0">
                <a:pos x="116189" y="0"/>
              </a:cxn>
            </a:cxnLst>
            <a:rect l="0" t="0" r="0" b="0"/>
            <a:pathLst>
              <a:path w="288" h="288">
                <a:moveTo>
                  <a:pt x="96" y="0"/>
                </a:moveTo>
                <a:cubicBezTo>
                  <a:pt x="96" y="0"/>
                  <a:pt x="109" y="40"/>
                  <a:pt x="144" y="40"/>
                </a:cubicBezTo>
                <a:cubicBezTo>
                  <a:pt x="179" y="40"/>
                  <a:pt x="192" y="0"/>
                  <a:pt x="192" y="0"/>
                </a:cubicBezTo>
                <a:cubicBezTo>
                  <a:pt x="288" y="36"/>
                  <a:pt x="288" y="36"/>
                  <a:pt x="288" y="36"/>
                </a:cubicBezTo>
                <a:cubicBezTo>
                  <a:pt x="288" y="108"/>
                  <a:pt x="288" y="108"/>
                  <a:pt x="288" y="108"/>
                </a:cubicBezTo>
                <a:cubicBezTo>
                  <a:pt x="224" y="90"/>
                  <a:pt x="224" y="90"/>
                  <a:pt x="224" y="90"/>
                </a:cubicBezTo>
                <a:cubicBezTo>
                  <a:pt x="224" y="288"/>
                  <a:pt x="224" y="288"/>
                  <a:pt x="224" y="288"/>
                </a:cubicBezTo>
                <a:cubicBezTo>
                  <a:pt x="64" y="288"/>
                  <a:pt x="64" y="288"/>
                  <a:pt x="64" y="288"/>
                </a:cubicBezTo>
                <a:cubicBezTo>
                  <a:pt x="64" y="90"/>
                  <a:pt x="64" y="90"/>
                  <a:pt x="64" y="90"/>
                </a:cubicBezTo>
                <a:cubicBezTo>
                  <a:pt x="0" y="108"/>
                  <a:pt x="0" y="108"/>
                  <a:pt x="0" y="108"/>
                </a:cubicBezTo>
                <a:cubicBezTo>
                  <a:pt x="0" y="36"/>
                  <a:pt x="0" y="36"/>
                  <a:pt x="0" y="36"/>
                </a:cubicBezTo>
                <a:lnTo>
                  <a:pt x="96" y="0"/>
                </a:lnTo>
                <a:close/>
              </a:path>
            </a:pathLst>
          </a:custGeom>
          <a:solidFill>
            <a:schemeClr val="bg1">
              <a:alpha val="100000"/>
            </a:schemeClr>
          </a:solidFill>
          <a:ln w="9525">
            <a:noFill/>
          </a:ln>
        </p:spPr>
        <p:txBody>
          <a:bodyPr/>
          <a:lstStyle/>
          <a:p>
            <a:endParaRPr lang="zh-CN" altLang="en-US"/>
          </a:p>
        </p:txBody>
      </p:sp>
      <p:sp>
        <p:nvSpPr>
          <p:cNvPr id="1048626" name="Freeform 251"/>
          <p:cNvSpPr>
            <a:spLocks noEditPoints="1"/>
          </p:cNvSpPr>
          <p:nvPr/>
        </p:nvSpPr>
        <p:spPr>
          <a:xfrm>
            <a:off x="6689725" y="2193925"/>
            <a:ext cx="366713" cy="342900"/>
          </a:xfrm>
          <a:custGeom>
            <a:avLst/>
            <a:gdLst/>
            <a:ahLst/>
            <a:cxnLst>
              <a:cxn ang="0">
                <a:pos x="323156" y="232955"/>
              </a:cxn>
              <a:cxn ang="0">
                <a:pos x="284280" y="83718"/>
              </a:cxn>
              <a:cxn ang="0">
                <a:pos x="98405" y="43679"/>
              </a:cxn>
              <a:cxn ang="0">
                <a:pos x="38876" y="3640"/>
              </a:cxn>
              <a:cxn ang="0">
                <a:pos x="14578" y="15773"/>
              </a:cxn>
              <a:cxn ang="0">
                <a:pos x="74107" y="69158"/>
              </a:cxn>
              <a:cxn ang="0">
                <a:pos x="160363" y="302113"/>
              </a:cxn>
              <a:cxn ang="0">
                <a:pos x="365676" y="315459"/>
              </a:cxn>
              <a:cxn ang="0">
                <a:pos x="323156" y="232955"/>
              </a:cxn>
              <a:cxn ang="0">
                <a:pos x="293999" y="281487"/>
              </a:cxn>
              <a:cxn ang="0">
                <a:pos x="291569" y="282700"/>
              </a:cxn>
              <a:cxn ang="0">
                <a:pos x="289139" y="281487"/>
              </a:cxn>
              <a:cxn ang="0">
                <a:pos x="193164" y="167436"/>
              </a:cxn>
              <a:cxn ang="0">
                <a:pos x="128776" y="90998"/>
              </a:cxn>
              <a:cxn ang="0">
                <a:pos x="128776" y="86145"/>
              </a:cxn>
              <a:cxn ang="0">
                <a:pos x="132421" y="86145"/>
              </a:cxn>
              <a:cxn ang="0">
                <a:pos x="216247" y="148023"/>
              </a:cxn>
              <a:cxn ang="0">
                <a:pos x="295214" y="277847"/>
              </a:cxn>
              <a:cxn ang="0">
                <a:pos x="293999" y="281487"/>
              </a:cxn>
            </a:cxnLst>
            <a:rect l="0" t="0" r="0" b="0"/>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alpha val="100000"/>
            </a:schemeClr>
          </a:solidFill>
          <a:ln w="9525">
            <a:noFill/>
          </a:ln>
        </p:spPr>
        <p:txBody>
          <a:bodyPr/>
          <a:lstStyle/>
          <a:p>
            <a:endParaRPr lang="zh-CN" altLang="en-US"/>
          </a:p>
        </p:txBody>
      </p:sp>
      <p:sp>
        <p:nvSpPr>
          <p:cNvPr id="1048627" name="Freeform 367"/>
          <p:cNvSpPr>
            <a:spLocks noEditPoints="1"/>
          </p:cNvSpPr>
          <p:nvPr/>
        </p:nvSpPr>
        <p:spPr>
          <a:xfrm>
            <a:off x="6740525" y="4451350"/>
            <a:ext cx="327025" cy="349250"/>
          </a:xfrm>
          <a:custGeom>
            <a:avLst/>
            <a:gdLst/>
            <a:ahLst/>
            <a:cxnLst>
              <a:cxn ang="0">
                <a:pos x="305291" y="232379"/>
              </a:cxn>
              <a:cxn ang="0">
                <a:pos x="284614" y="252955"/>
              </a:cxn>
              <a:cxn ang="0">
                <a:pos x="284614" y="255375"/>
              </a:cxn>
              <a:cxn ang="0">
                <a:pos x="244476" y="282002"/>
              </a:cxn>
              <a:cxn ang="0">
                <a:pos x="194608" y="290474"/>
              </a:cxn>
              <a:cxn ang="0">
                <a:pos x="180012" y="226328"/>
              </a:cxn>
              <a:cxn ang="0">
                <a:pos x="177579" y="146447"/>
              </a:cxn>
              <a:cxn ang="0">
                <a:pos x="234745" y="146447"/>
              </a:cxn>
              <a:cxn ang="0">
                <a:pos x="256639" y="141606"/>
              </a:cxn>
              <a:cxn ang="0">
                <a:pos x="270018" y="148868"/>
              </a:cxn>
              <a:cxn ang="0">
                <a:pos x="287046" y="131924"/>
              </a:cxn>
              <a:cxn ang="0">
                <a:pos x="270018" y="114979"/>
              </a:cxn>
              <a:cxn ang="0">
                <a:pos x="255422" y="122241"/>
              </a:cxn>
              <a:cxn ang="0">
                <a:pos x="176363" y="122241"/>
              </a:cxn>
              <a:cxn ang="0">
                <a:pos x="175147" y="82301"/>
              </a:cxn>
              <a:cxn ang="0">
                <a:pos x="205554" y="42361"/>
              </a:cxn>
              <a:cxn ang="0">
                <a:pos x="162984" y="0"/>
              </a:cxn>
              <a:cxn ang="0">
                <a:pos x="120413" y="42361"/>
              </a:cxn>
              <a:cxn ang="0">
                <a:pos x="150821" y="82301"/>
              </a:cxn>
              <a:cxn ang="0">
                <a:pos x="149605" y="122241"/>
              </a:cxn>
              <a:cxn ang="0">
                <a:pos x="70545" y="122241"/>
              </a:cxn>
              <a:cxn ang="0">
                <a:pos x="55950" y="114979"/>
              </a:cxn>
              <a:cxn ang="0">
                <a:pos x="38922" y="131924"/>
              </a:cxn>
              <a:cxn ang="0">
                <a:pos x="55950" y="148868"/>
              </a:cxn>
              <a:cxn ang="0">
                <a:pos x="69329" y="141606"/>
              </a:cxn>
              <a:cxn ang="0">
                <a:pos x="92439" y="146447"/>
              </a:cxn>
              <a:cxn ang="0">
                <a:pos x="148388" y="146447"/>
              </a:cxn>
              <a:cxn ang="0">
                <a:pos x="145956" y="226328"/>
              </a:cxn>
              <a:cxn ang="0">
                <a:pos x="132576" y="289264"/>
              </a:cxn>
              <a:cxn ang="0">
                <a:pos x="71762" y="274740"/>
              </a:cxn>
              <a:cxn ang="0">
                <a:pos x="41354" y="256586"/>
              </a:cxn>
              <a:cxn ang="0">
                <a:pos x="42570" y="252955"/>
              </a:cxn>
              <a:cxn ang="0">
                <a:pos x="20677" y="232379"/>
              </a:cxn>
              <a:cxn ang="0">
                <a:pos x="0" y="252955"/>
              </a:cxn>
              <a:cxn ang="0">
                <a:pos x="20677" y="274740"/>
              </a:cxn>
              <a:cxn ang="0">
                <a:pos x="25542" y="273530"/>
              </a:cxn>
              <a:cxn ang="0">
                <a:pos x="58382" y="298946"/>
              </a:cxn>
              <a:cxn ang="0">
                <a:pos x="124062" y="330414"/>
              </a:cxn>
              <a:cxn ang="0">
                <a:pos x="164200" y="348569"/>
              </a:cxn>
              <a:cxn ang="0">
                <a:pos x="201905" y="330414"/>
              </a:cxn>
              <a:cxn ang="0">
                <a:pos x="267585" y="298946"/>
              </a:cxn>
              <a:cxn ang="0">
                <a:pos x="300425" y="273530"/>
              </a:cxn>
              <a:cxn ang="0">
                <a:pos x="305291" y="274740"/>
              </a:cxn>
              <a:cxn ang="0">
                <a:pos x="327184" y="252955"/>
              </a:cxn>
              <a:cxn ang="0">
                <a:pos x="305291" y="232379"/>
              </a:cxn>
              <a:cxn ang="0">
                <a:pos x="139874" y="42361"/>
              </a:cxn>
              <a:cxn ang="0">
                <a:pos x="162984" y="19365"/>
              </a:cxn>
              <a:cxn ang="0">
                <a:pos x="184877" y="42361"/>
              </a:cxn>
              <a:cxn ang="0">
                <a:pos x="162984" y="64146"/>
              </a:cxn>
              <a:cxn ang="0">
                <a:pos x="139874" y="42361"/>
              </a:cxn>
            </a:cxnLst>
            <a:rect l="0" t="0" r="0" b="0"/>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alpha val="100000"/>
            </a:schemeClr>
          </a:solidFill>
          <a:ln w="9525">
            <a:noFill/>
          </a:ln>
        </p:spPr>
        <p:txBody>
          <a:bodyPr/>
          <a:lstStyle/>
          <a:p>
            <a:endParaRPr lang="zh-CN" altLang="en-US"/>
          </a:p>
        </p:txBody>
      </p:sp>
      <p:sp>
        <p:nvSpPr>
          <p:cNvPr id="1048628" name="TextBox 1048627"/>
          <p:cNvSpPr txBox="1"/>
          <p:nvPr/>
        </p:nvSpPr>
        <p:spPr>
          <a:xfrm>
            <a:off x="381874" y="874835"/>
            <a:ext cx="11428251" cy="3724096"/>
          </a:xfrm>
          <a:prstGeom prst="rect">
            <a:avLst/>
          </a:prstGeom>
        </p:spPr>
        <p:txBody>
          <a:bodyPr wrap="square" rtlCol="0">
            <a:spAutoFit/>
          </a:bodyPr>
          <a:lstStyle/>
          <a:p>
            <a:r>
              <a:rPr lang="en-US" altLang="zh-CN" sz="4000" b="1" dirty="0">
                <a:solidFill>
                  <a:srgbClr val="000000"/>
                </a:solidFill>
              </a:rPr>
              <a:t>Important Aspects of Odor perception </a:t>
            </a:r>
            <a:endParaRPr lang="en-GB" sz="2800" dirty="0">
              <a:solidFill>
                <a:srgbClr val="000000"/>
              </a:solidFill>
            </a:endParaRPr>
          </a:p>
          <a:p>
            <a:endParaRPr lang="en-GB" sz="2800" dirty="0">
              <a:solidFill>
                <a:srgbClr val="000000"/>
              </a:solidFill>
            </a:endParaRPr>
          </a:p>
          <a:p>
            <a:pPr marL="571500" indent="-571500" algn="just">
              <a:buFont typeface="Wingdings" charset="2"/>
              <a:buChar char="l"/>
            </a:pPr>
            <a:r>
              <a:rPr lang="en-US" altLang="zh-CN" sz="2400" b="1" dirty="0">
                <a:solidFill>
                  <a:srgbClr val="000000"/>
                </a:solidFill>
              </a:rPr>
              <a:t>   </a:t>
            </a:r>
            <a:r>
              <a:rPr lang="en-US" altLang="zh-CN" sz="2400" b="1" dirty="0">
                <a:solidFill>
                  <a:srgbClr val="00B0F0"/>
                </a:solidFill>
              </a:rPr>
              <a:t>The prospective odor material must be volatile. </a:t>
            </a:r>
            <a:endParaRPr lang="en-GB" sz="2400" dirty="0">
              <a:solidFill>
                <a:srgbClr val="00B0F0"/>
              </a:solidFill>
            </a:endParaRPr>
          </a:p>
          <a:p>
            <a:pPr marL="571500" indent="-571500" algn="just">
              <a:buFont typeface="Wingdings" charset="2"/>
              <a:buChar char="l"/>
            </a:pPr>
            <a:endParaRPr lang="en-GB" sz="2400" dirty="0">
              <a:solidFill>
                <a:srgbClr val="00B0F0"/>
              </a:solidFill>
            </a:endParaRPr>
          </a:p>
          <a:p>
            <a:pPr marL="571500" indent="-571500" algn="just">
              <a:buFont typeface="Wingdings" charset="2"/>
              <a:buChar char="l"/>
            </a:pPr>
            <a:r>
              <a:rPr lang="en-US" altLang="zh-CN" sz="2400" b="1" dirty="0">
                <a:solidFill>
                  <a:srgbClr val="00B0F0"/>
                </a:solidFill>
              </a:rPr>
              <a:t>    The odor - laden air must reach the olfactory receptions. </a:t>
            </a:r>
            <a:endParaRPr lang="en-GB" sz="2400" dirty="0">
              <a:solidFill>
                <a:srgbClr val="00B0F0"/>
              </a:solidFill>
            </a:endParaRPr>
          </a:p>
          <a:p>
            <a:pPr marL="571500" indent="-571500" algn="just">
              <a:buFont typeface="Wingdings" charset="2"/>
              <a:buChar char="l"/>
            </a:pPr>
            <a:endParaRPr lang="en-GB" sz="2400" dirty="0">
              <a:solidFill>
                <a:srgbClr val="00B0F0"/>
              </a:solidFill>
            </a:endParaRPr>
          </a:p>
          <a:p>
            <a:pPr marL="571500" indent="-571500" algn="just">
              <a:buFont typeface="Wingdings" charset="2"/>
              <a:buChar char="l"/>
            </a:pPr>
            <a:r>
              <a:rPr lang="en-US" altLang="zh-CN" sz="2400" b="1" dirty="0">
                <a:solidFill>
                  <a:srgbClr val="00B0F0"/>
                </a:solidFill>
              </a:rPr>
              <a:t>    The differences in  diffusion rates may be a factor in stimulation. </a:t>
            </a:r>
            <a:endParaRPr lang="en-GB" sz="2400" dirty="0">
              <a:solidFill>
                <a:srgbClr val="00B0F0"/>
              </a:solidFill>
            </a:endParaRPr>
          </a:p>
          <a:p>
            <a:pPr marL="0" indent="0" algn="just">
              <a:buNone/>
            </a:pPr>
            <a:endParaRPr lang="en-GB" sz="2400" dirty="0">
              <a:solidFill>
                <a:srgbClr val="00B0F0"/>
              </a:solidFill>
            </a:endParaRPr>
          </a:p>
          <a:p>
            <a:pPr marL="457200" indent="-457200" algn="just">
              <a:buFont typeface="Wingdings" charset="2"/>
              <a:buChar char="l"/>
            </a:pPr>
            <a:r>
              <a:rPr lang="en-US" altLang="zh-CN" sz="2400" b="1" dirty="0">
                <a:solidFill>
                  <a:srgbClr val="00B0F0"/>
                </a:solidFill>
              </a:rPr>
              <a:t>     The odor must dissolve in aqueous mucus and then diffuse through it. </a:t>
            </a:r>
            <a:endParaRPr lang="en-GB" sz="2400" dirty="0">
              <a:solidFill>
                <a:srgbClr val="00B0F0"/>
              </a:solidFill>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矩形 1"/>
          <p:cNvSpPr/>
          <p:nvPr/>
        </p:nvSpPr>
        <p:spPr>
          <a:xfrm>
            <a:off x="0" y="6575425"/>
            <a:ext cx="12192000" cy="282575"/>
          </a:xfrm>
          <a:prstGeom prst="rect">
            <a:avLst/>
          </a:prstGeom>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30" name="矩形 7"/>
          <p:cNvSpPr/>
          <p:nvPr/>
        </p:nvSpPr>
        <p:spPr>
          <a:xfrm flipV="1">
            <a:off x="10348913" y="6575425"/>
            <a:ext cx="130175"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31" name="矩形 8"/>
          <p:cNvSpPr/>
          <p:nvPr/>
        </p:nvSpPr>
        <p:spPr>
          <a:xfrm flipV="1">
            <a:off x="10580688" y="6575425"/>
            <a:ext cx="87313"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32" name="文本框 18"/>
          <p:cNvSpPr txBox="1"/>
          <p:nvPr/>
        </p:nvSpPr>
        <p:spPr>
          <a:xfrm>
            <a:off x="2243138" y="1930400"/>
            <a:ext cx="342900" cy="400050"/>
          </a:xfrm>
          <a:prstGeom prst="rect">
            <a:avLst/>
          </a:prstGeom>
          <a:noFill/>
          <a:ln w="9525">
            <a:noFill/>
          </a:ln>
        </p:spPr>
        <p:txBody>
          <a:bodyPr>
            <a:spAutoFit/>
          </a:bodyPr>
          <a:lstStyle/>
          <a:p>
            <a:pPr lvl="0" eaLnBrk="1" hangingPunct="1"/>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3" name="文本框 19"/>
          <p:cNvSpPr txBox="1"/>
          <p:nvPr/>
        </p:nvSpPr>
        <p:spPr>
          <a:xfrm>
            <a:off x="4643438" y="1930400"/>
            <a:ext cx="342900" cy="400050"/>
          </a:xfrm>
          <a:prstGeom prst="rect">
            <a:avLst/>
          </a:prstGeom>
          <a:noFill/>
          <a:ln w="9525">
            <a:noFill/>
          </a:ln>
        </p:spPr>
        <p:txBody>
          <a:bodyPr>
            <a:spAutoFit/>
          </a:bodyPr>
          <a:lstStyle/>
          <a:p>
            <a:pPr lvl="0" eaLnBrk="1" hangingPunct="1"/>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4" name="文本框 20"/>
          <p:cNvSpPr txBox="1"/>
          <p:nvPr/>
        </p:nvSpPr>
        <p:spPr>
          <a:xfrm>
            <a:off x="7064375" y="1930400"/>
            <a:ext cx="342900" cy="400050"/>
          </a:xfrm>
          <a:prstGeom prst="rect">
            <a:avLst/>
          </a:prstGeom>
          <a:noFill/>
          <a:ln w="9525">
            <a:noFill/>
          </a:ln>
        </p:spPr>
        <p:txBody>
          <a:bodyPr>
            <a:spAutoFit/>
          </a:bodyPr>
          <a:lstStyle/>
          <a:p>
            <a:pPr lvl="0" eaLnBrk="1" hangingPunct="1"/>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5" name="文本框 21"/>
          <p:cNvSpPr txBox="1"/>
          <p:nvPr/>
        </p:nvSpPr>
        <p:spPr>
          <a:xfrm>
            <a:off x="9498013" y="1930400"/>
            <a:ext cx="342900" cy="400050"/>
          </a:xfrm>
          <a:prstGeom prst="rect">
            <a:avLst/>
          </a:prstGeom>
          <a:noFill/>
          <a:ln w="9525">
            <a:noFill/>
          </a:ln>
        </p:spPr>
        <p:txBody>
          <a:bodyPr>
            <a:spAutoFit/>
          </a:bodyPr>
          <a:lstStyle/>
          <a:p>
            <a:pPr lvl="0" eaLnBrk="1" hangingPunct="1"/>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6" name="文本框 23"/>
          <p:cNvSpPr txBox="1"/>
          <p:nvPr/>
        </p:nvSpPr>
        <p:spPr>
          <a:xfrm>
            <a:off x="5868988" y="3870325"/>
            <a:ext cx="342900" cy="400050"/>
          </a:xfrm>
          <a:prstGeom prst="rect">
            <a:avLst/>
          </a:prstGeom>
          <a:noFill/>
          <a:ln w="9525">
            <a:noFill/>
          </a:ln>
        </p:spPr>
        <p:txBody>
          <a:bodyPr>
            <a:spAutoFit/>
          </a:bodyPr>
          <a:lstStyle/>
          <a:p>
            <a:pPr lvl="0" eaLnBrk="1" hangingPunct="1"/>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6</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7" name="TextBox 1048636"/>
          <p:cNvSpPr txBox="1"/>
          <p:nvPr/>
        </p:nvSpPr>
        <p:spPr>
          <a:xfrm>
            <a:off x="626647" y="489585"/>
            <a:ext cx="11170482" cy="5693866"/>
          </a:xfrm>
          <a:prstGeom prst="rect">
            <a:avLst/>
          </a:prstGeom>
        </p:spPr>
        <p:txBody>
          <a:bodyPr wrap="square" rtlCol="0">
            <a:spAutoFit/>
          </a:bodyPr>
          <a:lstStyle/>
          <a:p>
            <a:r>
              <a:rPr lang="en-US" altLang="zh-CN" sz="4000" dirty="0">
                <a:solidFill>
                  <a:srgbClr val="000000"/>
                </a:solidFill>
              </a:rPr>
              <a:t>  </a:t>
            </a:r>
            <a:r>
              <a:rPr lang="en-US" altLang="zh-CN" sz="4000" b="1" dirty="0">
                <a:solidFill>
                  <a:srgbClr val="000000"/>
                </a:solidFill>
              </a:rPr>
              <a:t>Odor Detection / Perception  </a:t>
            </a:r>
            <a:endParaRPr lang="en-GB" sz="2800" dirty="0">
              <a:solidFill>
                <a:srgbClr val="000000"/>
              </a:solidFill>
            </a:endParaRPr>
          </a:p>
          <a:p>
            <a:r>
              <a:rPr lang="en-US" altLang="zh-CN" sz="4000" b="1" dirty="0">
                <a:solidFill>
                  <a:srgbClr val="000000"/>
                </a:solidFill>
              </a:rPr>
              <a:t>         </a:t>
            </a:r>
            <a:r>
              <a:rPr lang="en-US" altLang="zh-CN" sz="3600" b="1" dirty="0">
                <a:solidFill>
                  <a:srgbClr val="800000"/>
                </a:solidFill>
              </a:rPr>
              <a:t>The </a:t>
            </a:r>
            <a:r>
              <a:rPr lang="en-US" altLang="zh-CN" sz="3600" b="1">
                <a:solidFill>
                  <a:srgbClr val="800000"/>
                </a:solidFill>
              </a:rPr>
              <a:t>basic requirements </a:t>
            </a:r>
            <a:endParaRPr lang="en-GB" sz="2800" dirty="0">
              <a:solidFill>
                <a:srgbClr val="000000"/>
              </a:solidFill>
            </a:endParaRPr>
          </a:p>
          <a:p>
            <a:endParaRPr lang="en-GB" sz="2800" dirty="0">
              <a:solidFill>
                <a:srgbClr val="000000"/>
              </a:solidFill>
            </a:endParaRPr>
          </a:p>
          <a:p>
            <a:pPr marL="457200" indent="-457200" algn="just">
              <a:buFont typeface="Wingdings" charset="2"/>
              <a:buChar char="u"/>
            </a:pPr>
            <a:r>
              <a:rPr lang="en-US" altLang="zh-CN" sz="3200" b="1" dirty="0">
                <a:solidFill>
                  <a:srgbClr val="00B0F0"/>
                </a:solidFill>
              </a:rPr>
              <a:t> </a:t>
            </a:r>
            <a:r>
              <a:rPr lang="en-US" altLang="zh-CN" sz="2800" b="1" dirty="0">
                <a:solidFill>
                  <a:srgbClr val="00B0F0"/>
                </a:solidFill>
              </a:rPr>
              <a:t>A substance must be volatile, and the molecules must make contact with receptors. </a:t>
            </a:r>
            <a:endParaRPr lang="en-GB" sz="2800" dirty="0">
              <a:solidFill>
                <a:srgbClr val="00B0F0"/>
              </a:solidFill>
            </a:endParaRPr>
          </a:p>
          <a:p>
            <a:pPr marL="457200" indent="-457200" algn="just">
              <a:buFont typeface="Wingdings" charset="2"/>
              <a:buChar char="u"/>
            </a:pPr>
            <a:r>
              <a:rPr lang="en-US" altLang="zh-CN" sz="2800" b="1" dirty="0">
                <a:solidFill>
                  <a:srgbClr val="00B0F0"/>
                </a:solidFill>
              </a:rPr>
              <a:t> The volatility of a substance depends on its molecular weight and molecular bonding properties. The upper limit for 'smell ability ' is usually a molecular weight of about 300. Heavy molecular weight substance like proteins, starches,  fat and many sugars are too heavy to be odors. </a:t>
            </a:r>
            <a:endParaRPr lang="en-GB" sz="2800" dirty="0">
              <a:solidFill>
                <a:srgbClr val="00B0F0"/>
              </a:solidFill>
            </a:endParaRPr>
          </a:p>
          <a:p>
            <a:pPr marL="457200" indent="-457200" algn="just">
              <a:buFont typeface="Wingdings" charset="2"/>
              <a:buChar char="u"/>
            </a:pPr>
            <a:r>
              <a:rPr lang="en-US" altLang="zh-CN" sz="2800" b="1" dirty="0">
                <a:solidFill>
                  <a:srgbClr val="00B0F0"/>
                </a:solidFill>
              </a:rPr>
              <a:t> Molecular bonds vary with the chemical compounds and temperatures.</a:t>
            </a:r>
            <a:endParaRPr lang="en-GB" sz="2800" dirty="0">
              <a:solidFill>
                <a:srgbClr val="00B0F0"/>
              </a:solidFill>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矩形 1"/>
          <p:cNvSpPr/>
          <p:nvPr/>
        </p:nvSpPr>
        <p:spPr>
          <a:xfrm>
            <a:off x="0" y="6575425"/>
            <a:ext cx="12192000" cy="282575"/>
          </a:xfrm>
          <a:prstGeom prst="rect">
            <a:avLst/>
          </a:prstGeom>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39" name="矩形 7"/>
          <p:cNvSpPr/>
          <p:nvPr/>
        </p:nvSpPr>
        <p:spPr>
          <a:xfrm flipV="1">
            <a:off x="10348913" y="6575425"/>
            <a:ext cx="130175"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40" name="矩形 8"/>
          <p:cNvSpPr/>
          <p:nvPr/>
        </p:nvSpPr>
        <p:spPr>
          <a:xfrm flipV="1">
            <a:off x="10580688" y="6575425"/>
            <a:ext cx="87313"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41" name="Freeform 252"/>
          <p:cNvSpPr>
            <a:spLocks noEditPoints="1"/>
          </p:cNvSpPr>
          <p:nvPr/>
        </p:nvSpPr>
        <p:spPr>
          <a:xfrm>
            <a:off x="4127500" y="2314575"/>
            <a:ext cx="646113" cy="611188"/>
          </a:xfrm>
          <a:custGeom>
            <a:avLst/>
            <a:gdLst/>
            <a:ahLst/>
            <a:cxnLst>
              <a:cxn ang="0">
                <a:pos x="631340" y="229997"/>
              </a:cxn>
              <a:cxn ang="0">
                <a:pos x="294196" y="19346"/>
              </a:cxn>
              <a:cxn ang="0">
                <a:pos x="15032" y="298781"/>
              </a:cxn>
              <a:cxn ang="0">
                <a:pos x="137435" y="468591"/>
              </a:cxn>
              <a:cxn ang="0">
                <a:pos x="77307" y="576066"/>
              </a:cxn>
              <a:cxn ang="0">
                <a:pos x="261985" y="509432"/>
              </a:cxn>
              <a:cxn ang="0">
                <a:pos x="352176" y="509432"/>
              </a:cxn>
              <a:cxn ang="0">
                <a:pos x="631340" y="229997"/>
              </a:cxn>
              <a:cxn ang="0">
                <a:pos x="171793" y="307379"/>
              </a:cxn>
              <a:cxn ang="0">
                <a:pos x="128845" y="264389"/>
              </a:cxn>
              <a:cxn ang="0">
                <a:pos x="171793" y="221399"/>
              </a:cxn>
              <a:cxn ang="0">
                <a:pos x="214742" y="264389"/>
              </a:cxn>
              <a:cxn ang="0">
                <a:pos x="171793" y="307379"/>
              </a:cxn>
              <a:cxn ang="0">
                <a:pos x="324260" y="307379"/>
              </a:cxn>
              <a:cxn ang="0">
                <a:pos x="281311" y="264389"/>
              </a:cxn>
              <a:cxn ang="0">
                <a:pos x="324260" y="221399"/>
              </a:cxn>
              <a:cxn ang="0">
                <a:pos x="369355" y="264389"/>
              </a:cxn>
              <a:cxn ang="0">
                <a:pos x="324260" y="307379"/>
              </a:cxn>
              <a:cxn ang="0">
                <a:pos x="478874" y="307379"/>
              </a:cxn>
              <a:cxn ang="0">
                <a:pos x="435925" y="264389"/>
              </a:cxn>
              <a:cxn ang="0">
                <a:pos x="478874" y="221399"/>
              </a:cxn>
              <a:cxn ang="0">
                <a:pos x="521822" y="264389"/>
              </a:cxn>
              <a:cxn ang="0">
                <a:pos x="478874" y="307379"/>
              </a:cxn>
            </a:cxnLst>
            <a:rect l="0" t="0" r="0" b="0"/>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alpha val="100000"/>
            </a:schemeClr>
          </a:solidFill>
          <a:ln w="9525">
            <a:noFill/>
          </a:ln>
        </p:spPr>
        <p:txBody>
          <a:bodyPr/>
          <a:lstStyle/>
          <a:p>
            <a:endParaRPr lang="zh-CN" altLang="en-US"/>
          </a:p>
        </p:txBody>
      </p:sp>
      <p:sp>
        <p:nvSpPr>
          <p:cNvPr id="1048642" name="TextBox 1048641"/>
          <p:cNvSpPr txBox="1"/>
          <p:nvPr/>
        </p:nvSpPr>
        <p:spPr>
          <a:xfrm>
            <a:off x="580966" y="1694180"/>
            <a:ext cx="11030068" cy="4031873"/>
          </a:xfrm>
          <a:prstGeom prst="rect">
            <a:avLst/>
          </a:prstGeom>
        </p:spPr>
        <p:txBody>
          <a:bodyPr wrap="square" rtlCol="0">
            <a:spAutoFit/>
          </a:bodyPr>
          <a:lstStyle/>
          <a:p>
            <a:pPr marL="457200" indent="-457200" algn="just">
              <a:buFont typeface="Wingdings" charset="2"/>
              <a:buChar char="u"/>
            </a:pPr>
            <a:r>
              <a:rPr lang="en-US" altLang="zh-CN" sz="3200" b="1" dirty="0">
                <a:solidFill>
                  <a:srgbClr val="00B0F0"/>
                </a:solidFill>
              </a:rPr>
              <a:t> Compounds that are more volatile are derived from liquids than from solids. Increase in temperature increases volatility of both states. </a:t>
            </a:r>
            <a:endParaRPr lang="en-GB" sz="2800" dirty="0">
              <a:solidFill>
                <a:srgbClr val="00B0F0"/>
              </a:solidFill>
            </a:endParaRPr>
          </a:p>
          <a:p>
            <a:pPr marL="457200" indent="-457200" algn="just">
              <a:buFont typeface="Wingdings" charset="2"/>
              <a:buChar char="u"/>
            </a:pPr>
            <a:r>
              <a:rPr lang="en-US" altLang="zh-CN" sz="3200" b="1" dirty="0">
                <a:solidFill>
                  <a:srgbClr val="00B0F0"/>
                </a:solidFill>
              </a:rPr>
              <a:t>  </a:t>
            </a:r>
            <a:r>
              <a:rPr lang="en-US" altLang="zh-CN" sz="3200" b="1" dirty="0" err="1">
                <a:solidFill>
                  <a:srgbClr val="00B0F0"/>
                </a:solidFill>
              </a:rPr>
              <a:t>Ododoriferous</a:t>
            </a:r>
            <a:r>
              <a:rPr lang="en-US" altLang="zh-CN" sz="3200" b="1" dirty="0">
                <a:solidFill>
                  <a:srgbClr val="00B0F0"/>
                </a:solidFill>
              </a:rPr>
              <a:t> substances, must be adsorbed/adhered to the chemo - receptors, </a:t>
            </a:r>
            <a:r>
              <a:rPr lang="en-US" altLang="zh-CN" sz="3200" b="1" dirty="0" err="1">
                <a:solidFill>
                  <a:srgbClr val="00B0F0"/>
                </a:solidFill>
              </a:rPr>
              <a:t>i</a:t>
            </a:r>
            <a:r>
              <a:rPr lang="en-US" altLang="zh-CN" sz="3200" b="1" dirty="0">
                <a:solidFill>
                  <a:srgbClr val="00B0F0"/>
                </a:solidFill>
              </a:rPr>
              <a:t>. e.  it should be soluble to some extent in the membrane constituents, which consists of lipids, proteins and water.</a:t>
            </a:r>
            <a:endParaRPr lang="en-GB" sz="2800" dirty="0">
              <a:solidFill>
                <a:srgbClr val="00B0F0"/>
              </a:solidFill>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矩形 1"/>
          <p:cNvSpPr/>
          <p:nvPr/>
        </p:nvSpPr>
        <p:spPr>
          <a:xfrm>
            <a:off x="0" y="6575425"/>
            <a:ext cx="12192000" cy="282575"/>
          </a:xfrm>
          <a:prstGeom prst="rect">
            <a:avLst/>
          </a:prstGeom>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44" name="矩形 7"/>
          <p:cNvSpPr/>
          <p:nvPr/>
        </p:nvSpPr>
        <p:spPr>
          <a:xfrm flipV="1">
            <a:off x="10348913" y="6575425"/>
            <a:ext cx="130175"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45" name="矩形 8"/>
          <p:cNvSpPr/>
          <p:nvPr/>
        </p:nvSpPr>
        <p:spPr>
          <a:xfrm flipV="1">
            <a:off x="10580688" y="6575425"/>
            <a:ext cx="87313"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46" name="TextBox 1048645"/>
          <p:cNvSpPr txBox="1"/>
          <p:nvPr/>
        </p:nvSpPr>
        <p:spPr>
          <a:xfrm>
            <a:off x="1073339" y="1389379"/>
            <a:ext cx="9940670" cy="4647426"/>
          </a:xfrm>
          <a:prstGeom prst="rect">
            <a:avLst/>
          </a:prstGeom>
        </p:spPr>
        <p:txBody>
          <a:bodyPr wrap="square" rtlCol="0">
            <a:spAutoFit/>
          </a:bodyPr>
          <a:lstStyle/>
          <a:p>
            <a:r>
              <a:rPr lang="en-US" altLang="zh-CN" sz="4000" b="1" dirty="0">
                <a:solidFill>
                  <a:srgbClr val="000000"/>
                </a:solidFill>
              </a:rPr>
              <a:t>                    Adaptation </a:t>
            </a:r>
            <a:endParaRPr lang="en-GB" sz="2800" dirty="0">
              <a:solidFill>
                <a:srgbClr val="000000"/>
              </a:solidFill>
            </a:endParaRPr>
          </a:p>
          <a:p>
            <a:pPr algn="just"/>
            <a:r>
              <a:rPr lang="en-US" altLang="zh-CN" sz="2800" dirty="0">
                <a:solidFill>
                  <a:srgbClr val="000000"/>
                </a:solidFill>
              </a:rPr>
              <a:t>                 </a:t>
            </a:r>
            <a:r>
              <a:rPr lang="en-US" altLang="zh-CN" sz="3200" b="1" dirty="0">
                <a:solidFill>
                  <a:srgbClr val="00B0F0"/>
                </a:solidFill>
              </a:rPr>
              <a:t>Perception of a constant odor diminishes with the elapse of time is known as adaptation. It results in decline in sensitivity, increase in threshold. The rate of adaptation is a function of the stimulus intensity. As the adaptation occurs there may be a progressive change in the nature of odor. Fatigue for one odor may even raise the threshold for others  </a:t>
            </a:r>
            <a:endParaRPr lang="en-GB" sz="2800" dirty="0">
              <a:solidFill>
                <a:srgbClr val="00B0F0"/>
              </a:solidFill>
            </a:endParaRPr>
          </a:p>
        </p:txBody>
      </p:sp>
    </p:spTree>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61</TotalTime>
  <Words>1104</Words>
  <Application>Microsoft Office PowerPoint</Application>
  <PresentationFormat>Widescreen</PresentationFormat>
  <Paragraphs>68</Paragraphs>
  <Slides>14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맑은 고딕</vt:lpstr>
      <vt:lpstr>微软雅黑</vt:lpstr>
      <vt:lpstr>宋体</vt:lpstr>
      <vt:lpstr>Arial</vt:lpstr>
      <vt:lpstr>Calibri</vt:lpstr>
      <vt:lpstr>Century Gothic</vt:lpstr>
      <vt:lpstr>Roboto Condensed</vt:lpstr>
      <vt:lpstr>Segoe UI</vt:lpstr>
      <vt:lpstr>Segoe UI Semilight</vt:lpstr>
      <vt:lpstr>Source Sans Pro</vt:lpstr>
      <vt:lpstr>Source Sans Pro Light</vt:lpstr>
      <vt:lpstr>Wingdings</vt:lpstr>
      <vt:lpstr>Wingdings 3</vt:lpstr>
      <vt:lpstr>Ion Boardroom</vt:lpstr>
      <vt:lpstr>PowerPoint Presentation</vt:lpstr>
      <vt:lpstr>Nose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THEORIES OF OLFACTION</vt:lpstr>
      <vt:lpstr>THEORIES OF OLFACTION</vt:lpstr>
      <vt:lpstr>OLFACTORY ABNORMALITIES</vt:lpstr>
      <vt:lpstr>PowerPoint Presentation</vt:lpstr>
    </vt:vector>
  </TitlesOfParts>
  <Company>topppt.cn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DR.VK SINGH</cp:lastModifiedBy>
  <cp:revision>61</cp:revision>
  <dcterms:created xsi:type="dcterms:W3CDTF">2015-06-15T01:21:00Z</dcterms:created>
  <dcterms:modified xsi:type="dcterms:W3CDTF">2020-04-24T11:17:39Z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