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0"/>
  </p:notesMasterIdLst>
  <p:sldIdLst>
    <p:sldId id="256" r:id="rId2"/>
    <p:sldId id="432" r:id="rId3"/>
    <p:sldId id="434" r:id="rId4"/>
    <p:sldId id="435" r:id="rId5"/>
    <p:sldId id="436" r:id="rId6"/>
    <p:sldId id="437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445" r:id="rId15"/>
    <p:sldId id="446" r:id="rId16"/>
    <p:sldId id="447" r:id="rId17"/>
    <p:sldId id="448" r:id="rId18"/>
    <p:sldId id="44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84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B5A802-ABE6-49A2-9F28-73C1C51F1839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9995D4A-633D-45EE-93FE-BC7C729A0C3F}">
      <dgm:prSet phldrT="[Text]" custT="1"/>
      <dgm:spPr/>
      <dgm:t>
        <a:bodyPr/>
        <a:lstStyle/>
        <a:p>
          <a:r>
            <a:rPr lang="en-US" sz="2000" b="1" dirty="0" smtClean="0"/>
            <a:t>Red worms are nematodes commonly found in large intestine of horses and other </a:t>
          </a:r>
          <a:r>
            <a:rPr lang="en-US" sz="2000" b="1" dirty="0" err="1" smtClean="0"/>
            <a:t>equide</a:t>
          </a:r>
          <a:endParaRPr lang="en-IN" sz="2000" b="1" dirty="0"/>
        </a:p>
      </dgm:t>
    </dgm:pt>
    <dgm:pt modelId="{1364A3C4-E02E-46A5-9C8D-7CC2100C2899}" type="parTrans" cxnId="{CAB5DD5E-0759-4704-8C71-B9ED1F13669C}">
      <dgm:prSet/>
      <dgm:spPr/>
      <dgm:t>
        <a:bodyPr/>
        <a:lstStyle/>
        <a:p>
          <a:endParaRPr lang="en-IN"/>
        </a:p>
      </dgm:t>
    </dgm:pt>
    <dgm:pt modelId="{6E159D4A-5F37-441E-9E4C-95183D4C396D}" type="sibTrans" cxnId="{CAB5DD5E-0759-4704-8C71-B9ED1F13669C}">
      <dgm:prSet/>
      <dgm:spPr/>
      <dgm:t>
        <a:bodyPr/>
        <a:lstStyle/>
        <a:p>
          <a:endParaRPr lang="en-IN"/>
        </a:p>
      </dgm:t>
    </dgm:pt>
    <dgm:pt modelId="{2613340A-78DC-4979-BA21-F4EF053899C5}">
      <dgm:prSet custT="1"/>
      <dgm:spPr/>
      <dgm:t>
        <a:bodyPr/>
        <a:lstStyle/>
        <a:p>
          <a:r>
            <a:rPr lang="en-US" sz="1800" b="1" dirty="0" smtClean="0"/>
            <a:t>It is one of the important disease of horse characterized by  </a:t>
          </a:r>
          <a:r>
            <a:rPr lang="en-US" sz="1800" b="1" dirty="0" err="1" smtClean="0"/>
            <a:t>verminious</a:t>
          </a:r>
          <a:r>
            <a:rPr lang="en-US" sz="1800" b="1" dirty="0" smtClean="0"/>
            <a:t> arteritis and colic</a:t>
          </a:r>
          <a:r>
            <a:rPr lang="en-US" sz="1600" dirty="0" smtClean="0"/>
            <a:t>.</a:t>
          </a:r>
          <a:endParaRPr lang="en-IN" sz="1600" dirty="0"/>
        </a:p>
      </dgm:t>
    </dgm:pt>
    <dgm:pt modelId="{47C3AB5D-6A00-4960-B68C-7A1EC9F53858}" type="parTrans" cxnId="{859B879E-7A7F-4CE6-869C-6380261A789C}">
      <dgm:prSet/>
      <dgm:spPr/>
      <dgm:t>
        <a:bodyPr/>
        <a:lstStyle/>
        <a:p>
          <a:endParaRPr lang="en-IN"/>
        </a:p>
      </dgm:t>
    </dgm:pt>
    <dgm:pt modelId="{239B4460-0C4B-4533-98A9-2633264DAE1B}" type="sibTrans" cxnId="{859B879E-7A7F-4CE6-869C-6380261A789C}">
      <dgm:prSet/>
      <dgm:spPr/>
      <dgm:t>
        <a:bodyPr/>
        <a:lstStyle/>
        <a:p>
          <a:endParaRPr lang="en-IN"/>
        </a:p>
      </dgm:t>
    </dgm:pt>
    <dgm:pt modelId="{2A7C5B8B-C86A-4EC5-BABF-1F97C6576480}" type="pres">
      <dgm:prSet presAssocID="{DCB5A802-ABE6-49A2-9F28-73C1C51F183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89106CB-BEF2-49AA-9A6E-AC3FCEB53CEA}" type="pres">
      <dgm:prSet presAssocID="{DCB5A802-ABE6-49A2-9F28-73C1C51F1839}" presName="radial" presStyleCnt="0">
        <dgm:presLayoutVars>
          <dgm:animLvl val="ctr"/>
        </dgm:presLayoutVars>
      </dgm:prSet>
      <dgm:spPr/>
    </dgm:pt>
    <dgm:pt modelId="{C94F4F9B-3341-45BA-9D84-5277F5117DF1}" type="pres">
      <dgm:prSet presAssocID="{C9995D4A-633D-45EE-93FE-BC7C729A0C3F}" presName="centerShape" presStyleLbl="vennNode1" presStyleIdx="0" presStyleCnt="2" custScaleX="80817" custScaleY="107014"/>
      <dgm:spPr/>
      <dgm:t>
        <a:bodyPr/>
        <a:lstStyle/>
        <a:p>
          <a:endParaRPr lang="en-IN"/>
        </a:p>
      </dgm:t>
    </dgm:pt>
    <dgm:pt modelId="{CF68E40D-0612-4112-B5B1-CC46D153DA0A}" type="pres">
      <dgm:prSet presAssocID="{2613340A-78DC-4979-BA21-F4EF053899C5}" presName="node" presStyleLbl="vennNode1" presStyleIdx="1" presStyleCnt="2" custScaleX="146311" custScaleY="20565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859B879E-7A7F-4CE6-869C-6380261A789C}" srcId="{C9995D4A-633D-45EE-93FE-BC7C729A0C3F}" destId="{2613340A-78DC-4979-BA21-F4EF053899C5}" srcOrd="0" destOrd="0" parTransId="{47C3AB5D-6A00-4960-B68C-7A1EC9F53858}" sibTransId="{239B4460-0C4B-4533-98A9-2633264DAE1B}"/>
    <dgm:cxn modelId="{1872646A-05E6-4173-A8DA-D24EF502E6ED}" type="presOf" srcId="{DCB5A802-ABE6-49A2-9F28-73C1C51F1839}" destId="{2A7C5B8B-C86A-4EC5-BABF-1F97C6576480}" srcOrd="0" destOrd="0" presId="urn:microsoft.com/office/officeart/2005/8/layout/radial3"/>
    <dgm:cxn modelId="{4FB7A805-7A21-49C1-8F04-3560B3B9D461}" type="presOf" srcId="{2613340A-78DC-4979-BA21-F4EF053899C5}" destId="{CF68E40D-0612-4112-B5B1-CC46D153DA0A}" srcOrd="0" destOrd="0" presId="urn:microsoft.com/office/officeart/2005/8/layout/radial3"/>
    <dgm:cxn modelId="{CAB5DD5E-0759-4704-8C71-B9ED1F13669C}" srcId="{DCB5A802-ABE6-49A2-9F28-73C1C51F1839}" destId="{C9995D4A-633D-45EE-93FE-BC7C729A0C3F}" srcOrd="0" destOrd="0" parTransId="{1364A3C4-E02E-46A5-9C8D-7CC2100C2899}" sibTransId="{6E159D4A-5F37-441E-9E4C-95183D4C396D}"/>
    <dgm:cxn modelId="{33F0FA39-6CE8-419D-BBC9-6AC4F9B27333}" type="presOf" srcId="{C9995D4A-633D-45EE-93FE-BC7C729A0C3F}" destId="{C94F4F9B-3341-45BA-9D84-5277F5117DF1}" srcOrd="0" destOrd="0" presId="urn:microsoft.com/office/officeart/2005/8/layout/radial3"/>
    <dgm:cxn modelId="{99D60BBE-B94D-492F-982D-C943FE9064D0}" type="presParOf" srcId="{2A7C5B8B-C86A-4EC5-BABF-1F97C6576480}" destId="{F89106CB-BEF2-49AA-9A6E-AC3FCEB53CEA}" srcOrd="0" destOrd="0" presId="urn:microsoft.com/office/officeart/2005/8/layout/radial3"/>
    <dgm:cxn modelId="{445245D1-ABC9-4F33-AF18-4EA5829D092C}" type="presParOf" srcId="{F89106CB-BEF2-49AA-9A6E-AC3FCEB53CEA}" destId="{C94F4F9B-3341-45BA-9D84-5277F5117DF1}" srcOrd="0" destOrd="0" presId="urn:microsoft.com/office/officeart/2005/8/layout/radial3"/>
    <dgm:cxn modelId="{4D39B5EE-2C4D-4602-A6AC-1A8DC1E043DE}" type="presParOf" srcId="{F89106CB-BEF2-49AA-9A6E-AC3FCEB53CEA}" destId="{CF68E40D-0612-4112-B5B1-CC46D153DA0A}" srcOrd="1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DA112FA-6568-49A4-9832-2947BD9FF699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04923EB-0FE6-4716-BBFF-65D06518D3A3}">
      <dgm:prSet phldrT="[Text]" custT="1"/>
      <dgm:spPr/>
      <dgm:t>
        <a:bodyPr/>
        <a:lstStyle/>
        <a:p>
          <a:r>
            <a:rPr lang="en-US" sz="1100" b="1" dirty="0" smtClean="0">
              <a:solidFill>
                <a:srgbClr val="FF0000"/>
              </a:solidFill>
            </a:rPr>
            <a:t>Adult worm</a:t>
          </a:r>
          <a:endParaRPr lang="en-IN" sz="1100" b="1" dirty="0">
            <a:solidFill>
              <a:srgbClr val="FF0000"/>
            </a:solidFill>
          </a:endParaRPr>
        </a:p>
      </dgm:t>
    </dgm:pt>
    <dgm:pt modelId="{4030D780-BEFB-4437-85B6-39D797E375FF}" type="parTrans" cxnId="{C7EFB9F9-7D04-4895-A1A6-7D6A63BD3BF7}">
      <dgm:prSet/>
      <dgm:spPr/>
      <dgm:t>
        <a:bodyPr/>
        <a:lstStyle/>
        <a:p>
          <a:endParaRPr lang="en-IN"/>
        </a:p>
      </dgm:t>
    </dgm:pt>
    <dgm:pt modelId="{151EB96D-B66F-426E-A621-4466B224E5E2}" type="sibTrans" cxnId="{C7EFB9F9-7D04-4895-A1A6-7D6A63BD3BF7}">
      <dgm:prSet custT="1"/>
      <dgm:spPr/>
      <dgm:t>
        <a:bodyPr/>
        <a:lstStyle/>
        <a:p>
          <a:endParaRPr lang="en-IN" sz="1000" b="1">
            <a:solidFill>
              <a:srgbClr val="FF0000"/>
            </a:solidFill>
          </a:endParaRPr>
        </a:p>
      </dgm:t>
    </dgm:pt>
    <dgm:pt modelId="{D003B0D9-87B6-4157-B04F-EA411DAE6118}">
      <dgm:prSet phldrT="[Text]" custT="1"/>
      <dgm:spPr/>
      <dgm:t>
        <a:bodyPr/>
        <a:lstStyle/>
        <a:p>
          <a:r>
            <a:rPr lang="en-US" sz="1100" b="1" dirty="0" smtClean="0">
              <a:solidFill>
                <a:srgbClr val="FF0000"/>
              </a:solidFill>
            </a:rPr>
            <a:t>Trachea &amp; Bronchi</a:t>
          </a:r>
          <a:endParaRPr lang="en-IN" sz="1100" b="1" dirty="0">
            <a:solidFill>
              <a:srgbClr val="FF0000"/>
            </a:solidFill>
          </a:endParaRPr>
        </a:p>
      </dgm:t>
    </dgm:pt>
    <dgm:pt modelId="{97D74E77-4F59-4D49-87EB-4E28412DA2D5}" type="parTrans" cxnId="{05B81ED3-AB8C-42F8-B65D-076920711B31}">
      <dgm:prSet/>
      <dgm:spPr/>
      <dgm:t>
        <a:bodyPr/>
        <a:lstStyle/>
        <a:p>
          <a:endParaRPr lang="en-IN"/>
        </a:p>
      </dgm:t>
    </dgm:pt>
    <dgm:pt modelId="{625BEB3E-11A1-4EEE-956D-43C10C4F96E8}" type="sibTrans" cxnId="{05B81ED3-AB8C-42F8-B65D-076920711B31}">
      <dgm:prSet custT="1"/>
      <dgm:spPr/>
      <dgm:t>
        <a:bodyPr/>
        <a:lstStyle/>
        <a:p>
          <a:endParaRPr lang="en-IN" sz="1000" b="1">
            <a:solidFill>
              <a:srgbClr val="FF0000"/>
            </a:solidFill>
          </a:endParaRPr>
        </a:p>
      </dgm:t>
    </dgm:pt>
    <dgm:pt modelId="{0C8F0857-7A10-4088-B7E5-EA057264ED7D}">
      <dgm:prSet phldrT="[Text]" custT="1"/>
      <dgm:spPr/>
      <dgm:t>
        <a:bodyPr/>
        <a:lstStyle/>
        <a:p>
          <a:r>
            <a:rPr lang="en-US" sz="1100" b="1" dirty="0" smtClean="0">
              <a:solidFill>
                <a:srgbClr val="FF0000"/>
              </a:solidFill>
            </a:rPr>
            <a:t>Eggs</a:t>
          </a:r>
          <a:endParaRPr lang="en-IN" sz="1100" b="1" dirty="0">
            <a:solidFill>
              <a:srgbClr val="FF0000"/>
            </a:solidFill>
          </a:endParaRPr>
        </a:p>
      </dgm:t>
    </dgm:pt>
    <dgm:pt modelId="{57DBB856-4667-4012-A59C-6012A37EA4FA}" type="parTrans" cxnId="{A1D0E710-5721-407E-A104-F75D21FB5E46}">
      <dgm:prSet/>
      <dgm:spPr/>
      <dgm:t>
        <a:bodyPr/>
        <a:lstStyle/>
        <a:p>
          <a:endParaRPr lang="en-IN"/>
        </a:p>
      </dgm:t>
    </dgm:pt>
    <dgm:pt modelId="{11282090-8453-4E0C-89F7-0BFDF2FA4402}" type="sibTrans" cxnId="{A1D0E710-5721-407E-A104-F75D21FB5E46}">
      <dgm:prSet custT="1"/>
      <dgm:spPr/>
      <dgm:t>
        <a:bodyPr/>
        <a:lstStyle/>
        <a:p>
          <a:endParaRPr lang="en-IN" sz="1000" b="1">
            <a:solidFill>
              <a:srgbClr val="FF0000"/>
            </a:solidFill>
          </a:endParaRPr>
        </a:p>
      </dgm:t>
    </dgm:pt>
    <dgm:pt modelId="{3283347E-448A-461B-83BE-A94B596CE4B3}">
      <dgm:prSet phldrT="[Text]" custT="1"/>
      <dgm:spPr/>
      <dgm:t>
        <a:bodyPr/>
        <a:lstStyle/>
        <a:p>
          <a:r>
            <a:rPr lang="en-US" sz="1100" b="1" dirty="0" smtClean="0">
              <a:solidFill>
                <a:srgbClr val="FF0000"/>
              </a:solidFill>
            </a:rPr>
            <a:t>Coughed</a:t>
          </a:r>
          <a:endParaRPr lang="en-IN" sz="1100" b="1" dirty="0">
            <a:solidFill>
              <a:srgbClr val="FF0000"/>
            </a:solidFill>
          </a:endParaRPr>
        </a:p>
      </dgm:t>
    </dgm:pt>
    <dgm:pt modelId="{02AC773E-3E0F-42B7-AF3F-17E754796147}" type="parTrans" cxnId="{ED81C3C1-40D1-43D0-8A82-D9E12C71B670}">
      <dgm:prSet/>
      <dgm:spPr/>
      <dgm:t>
        <a:bodyPr/>
        <a:lstStyle/>
        <a:p>
          <a:endParaRPr lang="en-IN"/>
        </a:p>
      </dgm:t>
    </dgm:pt>
    <dgm:pt modelId="{21B734E4-9528-4F1A-A02E-E13192A82601}" type="sibTrans" cxnId="{ED81C3C1-40D1-43D0-8A82-D9E12C71B670}">
      <dgm:prSet custT="1"/>
      <dgm:spPr/>
      <dgm:t>
        <a:bodyPr/>
        <a:lstStyle/>
        <a:p>
          <a:endParaRPr lang="en-IN" sz="1000" b="1">
            <a:solidFill>
              <a:srgbClr val="FF0000"/>
            </a:solidFill>
          </a:endParaRPr>
        </a:p>
      </dgm:t>
    </dgm:pt>
    <dgm:pt modelId="{E30E3B4E-9787-4F26-AE91-E1FCB6319F31}">
      <dgm:prSet phldrT="[Text]" custT="1"/>
      <dgm:spPr/>
      <dgm:t>
        <a:bodyPr/>
        <a:lstStyle/>
        <a:p>
          <a:r>
            <a:rPr lang="en-US" sz="1100" b="1" dirty="0" smtClean="0">
              <a:solidFill>
                <a:srgbClr val="FF0000"/>
              </a:solidFill>
            </a:rPr>
            <a:t>Swallowed</a:t>
          </a:r>
          <a:endParaRPr lang="en-IN" sz="1100" b="1" dirty="0">
            <a:solidFill>
              <a:srgbClr val="FF0000"/>
            </a:solidFill>
          </a:endParaRPr>
        </a:p>
      </dgm:t>
    </dgm:pt>
    <dgm:pt modelId="{A7307951-C928-45CB-A7C4-C8E97BFF63E4}" type="parTrans" cxnId="{871462F0-9A21-4ACE-AA63-84E70BECA2D0}">
      <dgm:prSet/>
      <dgm:spPr/>
      <dgm:t>
        <a:bodyPr/>
        <a:lstStyle/>
        <a:p>
          <a:endParaRPr lang="en-IN"/>
        </a:p>
      </dgm:t>
    </dgm:pt>
    <dgm:pt modelId="{E68C93C6-71E6-4BF7-B2E8-D5286CCE8ED6}" type="sibTrans" cxnId="{871462F0-9A21-4ACE-AA63-84E70BECA2D0}">
      <dgm:prSet custT="1"/>
      <dgm:spPr/>
      <dgm:t>
        <a:bodyPr/>
        <a:lstStyle/>
        <a:p>
          <a:endParaRPr lang="en-IN" sz="1000" b="1">
            <a:solidFill>
              <a:srgbClr val="FF0000"/>
            </a:solidFill>
          </a:endParaRPr>
        </a:p>
      </dgm:t>
    </dgm:pt>
    <dgm:pt modelId="{D757C47F-944D-4B08-B338-BD2F5D0C2E70}">
      <dgm:prSet custT="1"/>
      <dgm:spPr/>
      <dgm:t>
        <a:bodyPr/>
        <a:lstStyle/>
        <a:p>
          <a:r>
            <a:rPr lang="en-US" sz="1100" b="1" dirty="0" smtClean="0">
              <a:solidFill>
                <a:srgbClr val="FF0000"/>
              </a:solidFill>
            </a:rPr>
            <a:t>L1 &amp; L2 intestine</a:t>
          </a:r>
          <a:endParaRPr lang="en-IN" sz="1100" b="1" dirty="0">
            <a:solidFill>
              <a:srgbClr val="FF0000"/>
            </a:solidFill>
          </a:endParaRPr>
        </a:p>
      </dgm:t>
    </dgm:pt>
    <dgm:pt modelId="{9D8B3E44-66F5-411C-89FF-25080952A1EE}" type="parTrans" cxnId="{5C03AE1E-D350-469A-9D44-DE66D183D57F}">
      <dgm:prSet/>
      <dgm:spPr/>
      <dgm:t>
        <a:bodyPr/>
        <a:lstStyle/>
        <a:p>
          <a:endParaRPr lang="en-US"/>
        </a:p>
      </dgm:t>
    </dgm:pt>
    <dgm:pt modelId="{347F4DB6-BBA8-4867-BF14-C1D5464625D4}" type="sibTrans" cxnId="{5C03AE1E-D350-469A-9D44-DE66D183D57F}">
      <dgm:prSet custT="1"/>
      <dgm:spPr/>
      <dgm:t>
        <a:bodyPr/>
        <a:lstStyle/>
        <a:p>
          <a:endParaRPr lang="en-IN" sz="1000" b="1">
            <a:solidFill>
              <a:srgbClr val="FF0000"/>
            </a:solidFill>
          </a:endParaRPr>
        </a:p>
      </dgm:t>
    </dgm:pt>
    <dgm:pt modelId="{66A23DC8-A78B-45F8-917B-DACC7C0A2EE2}">
      <dgm:prSet custT="1"/>
      <dgm:spPr/>
      <dgm:t>
        <a:bodyPr/>
        <a:lstStyle/>
        <a:p>
          <a:r>
            <a:rPr lang="en-US" sz="1100" b="1" dirty="0" smtClean="0">
              <a:solidFill>
                <a:srgbClr val="FF0000"/>
              </a:solidFill>
            </a:rPr>
            <a:t>Comes out in feces</a:t>
          </a:r>
          <a:endParaRPr lang="en-IN" sz="1100" b="1" dirty="0">
            <a:solidFill>
              <a:srgbClr val="FF0000"/>
            </a:solidFill>
          </a:endParaRPr>
        </a:p>
      </dgm:t>
    </dgm:pt>
    <dgm:pt modelId="{C0627761-A8CF-482A-92E7-2D1D87945F33}" type="parTrans" cxnId="{0D13C5C6-CF86-44CD-90C9-2BB8114D91B0}">
      <dgm:prSet/>
      <dgm:spPr/>
      <dgm:t>
        <a:bodyPr/>
        <a:lstStyle/>
        <a:p>
          <a:endParaRPr lang="en-US"/>
        </a:p>
      </dgm:t>
    </dgm:pt>
    <dgm:pt modelId="{E2F9EDDD-AD3A-4D5E-9EDF-9AD4F94302D6}" type="sibTrans" cxnId="{0D13C5C6-CF86-44CD-90C9-2BB8114D91B0}">
      <dgm:prSet custT="1"/>
      <dgm:spPr/>
      <dgm:t>
        <a:bodyPr/>
        <a:lstStyle/>
        <a:p>
          <a:endParaRPr lang="en-IN" sz="1000" b="1">
            <a:solidFill>
              <a:srgbClr val="FF0000"/>
            </a:solidFill>
          </a:endParaRPr>
        </a:p>
      </dgm:t>
    </dgm:pt>
    <dgm:pt modelId="{4B74F456-72BF-4968-B32D-3B24B31AC4A1}">
      <dgm:prSet custT="1"/>
      <dgm:spPr/>
      <dgm:t>
        <a:bodyPr/>
        <a:lstStyle/>
        <a:p>
          <a:r>
            <a:rPr lang="en-US" sz="1100" b="1" dirty="0" smtClean="0">
              <a:solidFill>
                <a:srgbClr val="FF0000"/>
              </a:solidFill>
            </a:rPr>
            <a:t>L3 stage </a:t>
          </a:r>
        </a:p>
        <a:p>
          <a:r>
            <a:rPr lang="en-US" sz="1100" b="1" dirty="0" smtClean="0">
              <a:solidFill>
                <a:srgbClr val="FF0000"/>
              </a:solidFill>
            </a:rPr>
            <a:t>(Intestine)</a:t>
          </a:r>
          <a:endParaRPr lang="en-IN" sz="1100" b="1" dirty="0">
            <a:solidFill>
              <a:srgbClr val="FF0000"/>
            </a:solidFill>
          </a:endParaRPr>
        </a:p>
      </dgm:t>
    </dgm:pt>
    <dgm:pt modelId="{556690F5-26D0-4200-9C23-D675DDE5D83B}" type="parTrans" cxnId="{9886C1BB-B96A-400C-8D56-22467A2930AE}">
      <dgm:prSet/>
      <dgm:spPr/>
      <dgm:t>
        <a:bodyPr/>
        <a:lstStyle/>
        <a:p>
          <a:endParaRPr lang="en-US"/>
        </a:p>
      </dgm:t>
    </dgm:pt>
    <dgm:pt modelId="{3BA66252-B01C-47CD-8BC3-42E440F65C64}" type="sibTrans" cxnId="{9886C1BB-B96A-400C-8D56-22467A2930AE}">
      <dgm:prSet custT="1"/>
      <dgm:spPr/>
      <dgm:t>
        <a:bodyPr/>
        <a:lstStyle/>
        <a:p>
          <a:endParaRPr lang="en-IN" sz="1000" b="1">
            <a:solidFill>
              <a:srgbClr val="FF0000"/>
            </a:solidFill>
          </a:endParaRPr>
        </a:p>
      </dgm:t>
    </dgm:pt>
    <dgm:pt modelId="{0A1597B0-CABD-4E6D-8A74-5E4AA722F423}">
      <dgm:prSet custT="1"/>
      <dgm:spPr/>
      <dgm:t>
        <a:bodyPr/>
        <a:lstStyle/>
        <a:p>
          <a:r>
            <a:rPr lang="en-US" sz="1100" b="1" dirty="0" smtClean="0">
              <a:solidFill>
                <a:srgbClr val="FF0000"/>
              </a:solidFill>
            </a:rPr>
            <a:t>Ingested by Cattle</a:t>
          </a:r>
          <a:endParaRPr lang="en-IN" sz="1100" b="1" dirty="0">
            <a:solidFill>
              <a:srgbClr val="FF0000"/>
            </a:solidFill>
          </a:endParaRPr>
        </a:p>
      </dgm:t>
    </dgm:pt>
    <dgm:pt modelId="{1D8D7155-CE22-4849-BD21-1812CAEAE6DA}" type="parTrans" cxnId="{C0156201-329F-45BC-B077-A40CD3FBA08D}">
      <dgm:prSet/>
      <dgm:spPr/>
      <dgm:t>
        <a:bodyPr/>
        <a:lstStyle/>
        <a:p>
          <a:endParaRPr lang="en-US"/>
        </a:p>
      </dgm:t>
    </dgm:pt>
    <dgm:pt modelId="{7C076601-F8C7-4688-B6E9-43A64E69189B}" type="sibTrans" cxnId="{C0156201-329F-45BC-B077-A40CD3FBA08D}">
      <dgm:prSet custT="1"/>
      <dgm:spPr/>
      <dgm:t>
        <a:bodyPr/>
        <a:lstStyle/>
        <a:p>
          <a:endParaRPr lang="en-IN" sz="1000" b="1">
            <a:solidFill>
              <a:srgbClr val="FF0000"/>
            </a:solidFill>
          </a:endParaRPr>
        </a:p>
      </dgm:t>
    </dgm:pt>
    <dgm:pt modelId="{82E3D005-61C0-4FCB-844C-5E264F72F236}">
      <dgm:prSet custT="1"/>
      <dgm:spPr/>
      <dgm:t>
        <a:bodyPr/>
        <a:lstStyle/>
        <a:p>
          <a:r>
            <a:rPr lang="en-US" sz="1100" b="1" dirty="0" smtClean="0">
              <a:solidFill>
                <a:srgbClr val="FF0000"/>
              </a:solidFill>
            </a:rPr>
            <a:t>Penetrate intestinal wall</a:t>
          </a:r>
          <a:endParaRPr lang="en-IN" sz="1100" b="1" dirty="0">
            <a:solidFill>
              <a:srgbClr val="FF0000"/>
            </a:solidFill>
          </a:endParaRPr>
        </a:p>
      </dgm:t>
    </dgm:pt>
    <dgm:pt modelId="{13EEDE4D-1865-46C2-B71E-BA38EA0974E2}" type="parTrans" cxnId="{A79D7C66-63DA-4360-9136-0701D7ED43F4}">
      <dgm:prSet/>
      <dgm:spPr/>
      <dgm:t>
        <a:bodyPr/>
        <a:lstStyle/>
        <a:p>
          <a:endParaRPr lang="en-US"/>
        </a:p>
      </dgm:t>
    </dgm:pt>
    <dgm:pt modelId="{60A01DC8-3217-4B32-A010-572F45A64C08}" type="sibTrans" cxnId="{A79D7C66-63DA-4360-9136-0701D7ED43F4}">
      <dgm:prSet custT="1"/>
      <dgm:spPr/>
      <dgm:t>
        <a:bodyPr/>
        <a:lstStyle/>
        <a:p>
          <a:endParaRPr lang="en-IN" sz="1000" b="1">
            <a:solidFill>
              <a:srgbClr val="FF0000"/>
            </a:solidFill>
          </a:endParaRPr>
        </a:p>
      </dgm:t>
    </dgm:pt>
    <dgm:pt modelId="{74CBE834-C475-4AD7-936B-DFAAA7293CD8}">
      <dgm:prSet custT="1"/>
      <dgm:spPr/>
      <dgm:t>
        <a:bodyPr/>
        <a:lstStyle/>
        <a:p>
          <a:r>
            <a:rPr lang="en-US" sz="1100" b="1" dirty="0" smtClean="0">
              <a:solidFill>
                <a:srgbClr val="FF0000"/>
              </a:solidFill>
            </a:rPr>
            <a:t>Enters </a:t>
          </a:r>
          <a:r>
            <a:rPr lang="en-US" sz="1100" b="1" dirty="0" err="1" smtClean="0">
              <a:solidFill>
                <a:srgbClr val="FF0000"/>
              </a:solidFill>
            </a:rPr>
            <a:t>mesentric</a:t>
          </a:r>
          <a:r>
            <a:rPr lang="en-US" sz="1100" b="1" dirty="0" smtClean="0">
              <a:solidFill>
                <a:srgbClr val="FF0000"/>
              </a:solidFill>
            </a:rPr>
            <a:t> lymph nodes</a:t>
          </a:r>
          <a:endParaRPr lang="en-IN" sz="1100" b="1" dirty="0">
            <a:solidFill>
              <a:srgbClr val="FF0000"/>
            </a:solidFill>
          </a:endParaRPr>
        </a:p>
      </dgm:t>
    </dgm:pt>
    <dgm:pt modelId="{5CB95E29-F299-492F-AB7C-7E550F4DED7D}" type="parTrans" cxnId="{DB8B50CD-22A8-4AAA-B63E-73E7D8905CFB}">
      <dgm:prSet/>
      <dgm:spPr/>
      <dgm:t>
        <a:bodyPr/>
        <a:lstStyle/>
        <a:p>
          <a:endParaRPr lang="en-US"/>
        </a:p>
      </dgm:t>
    </dgm:pt>
    <dgm:pt modelId="{92DC99A9-FB73-45E5-A0E2-9CF72640ADF2}" type="sibTrans" cxnId="{DB8B50CD-22A8-4AAA-B63E-73E7D8905CFB}">
      <dgm:prSet custT="1"/>
      <dgm:spPr/>
      <dgm:t>
        <a:bodyPr/>
        <a:lstStyle/>
        <a:p>
          <a:endParaRPr lang="en-IN" sz="1000" b="1">
            <a:solidFill>
              <a:srgbClr val="FF0000"/>
            </a:solidFill>
          </a:endParaRPr>
        </a:p>
      </dgm:t>
    </dgm:pt>
    <dgm:pt modelId="{72702220-794A-494F-AB28-AA3FFE207FFD}">
      <dgm:prSet custT="1"/>
      <dgm:spPr/>
      <dgm:t>
        <a:bodyPr/>
        <a:lstStyle/>
        <a:p>
          <a:r>
            <a:rPr lang="en-US" sz="1100" b="1" dirty="0" smtClean="0">
              <a:solidFill>
                <a:srgbClr val="FF0000"/>
              </a:solidFill>
            </a:rPr>
            <a:t>Via </a:t>
          </a:r>
          <a:r>
            <a:rPr lang="en-US" sz="1100" b="1" dirty="0" err="1" smtClean="0">
              <a:solidFill>
                <a:srgbClr val="FF0000"/>
              </a:solidFill>
            </a:rPr>
            <a:t>lymphatics</a:t>
          </a:r>
          <a:endParaRPr lang="en-IN" sz="1100" b="1" dirty="0">
            <a:solidFill>
              <a:srgbClr val="FF0000"/>
            </a:solidFill>
          </a:endParaRPr>
        </a:p>
      </dgm:t>
    </dgm:pt>
    <dgm:pt modelId="{C4C87D3A-8791-4A05-920F-E16C4948C416}" type="parTrans" cxnId="{F013A472-BB12-4CF4-A5C4-CD78EA087F00}">
      <dgm:prSet/>
      <dgm:spPr/>
      <dgm:t>
        <a:bodyPr/>
        <a:lstStyle/>
        <a:p>
          <a:endParaRPr lang="en-US"/>
        </a:p>
      </dgm:t>
    </dgm:pt>
    <dgm:pt modelId="{46D193F9-8D54-438E-AAC6-888EEB5C135B}" type="sibTrans" cxnId="{F013A472-BB12-4CF4-A5C4-CD78EA087F00}">
      <dgm:prSet custT="1"/>
      <dgm:spPr/>
      <dgm:t>
        <a:bodyPr/>
        <a:lstStyle/>
        <a:p>
          <a:endParaRPr lang="en-IN" sz="1000" b="1">
            <a:solidFill>
              <a:srgbClr val="FF0000"/>
            </a:solidFill>
          </a:endParaRPr>
        </a:p>
      </dgm:t>
    </dgm:pt>
    <dgm:pt modelId="{F36CB373-AA06-45D2-98B8-1E94B57E6F8B}">
      <dgm:prSet custT="1"/>
      <dgm:spPr/>
      <dgm:t>
        <a:bodyPr/>
        <a:lstStyle/>
        <a:p>
          <a:r>
            <a:rPr lang="en-US" sz="1100" b="1" dirty="0" smtClean="0">
              <a:solidFill>
                <a:srgbClr val="FF0000"/>
              </a:solidFill>
            </a:rPr>
            <a:t>Enters into venous blood stream</a:t>
          </a:r>
          <a:endParaRPr lang="en-IN" sz="1100" b="1" dirty="0">
            <a:solidFill>
              <a:srgbClr val="FF0000"/>
            </a:solidFill>
          </a:endParaRPr>
        </a:p>
      </dgm:t>
    </dgm:pt>
    <dgm:pt modelId="{418B40CB-5515-4110-B776-A59A39A10D05}" type="parTrans" cxnId="{986E896B-2FE7-44C4-8D72-220CABACB154}">
      <dgm:prSet/>
      <dgm:spPr/>
      <dgm:t>
        <a:bodyPr/>
        <a:lstStyle/>
        <a:p>
          <a:endParaRPr lang="en-US"/>
        </a:p>
      </dgm:t>
    </dgm:pt>
    <dgm:pt modelId="{90F148A5-71FB-49FA-A1E7-F3F4547CC93A}" type="sibTrans" cxnId="{986E896B-2FE7-44C4-8D72-220CABACB154}">
      <dgm:prSet custT="1"/>
      <dgm:spPr/>
      <dgm:t>
        <a:bodyPr/>
        <a:lstStyle/>
        <a:p>
          <a:endParaRPr lang="en-IN" sz="1000" b="1">
            <a:solidFill>
              <a:srgbClr val="FF0000"/>
            </a:solidFill>
          </a:endParaRPr>
        </a:p>
      </dgm:t>
    </dgm:pt>
    <dgm:pt modelId="{E63DC50E-00B6-402F-B482-2A728268880C}">
      <dgm:prSet custT="1"/>
      <dgm:spPr/>
      <dgm:t>
        <a:bodyPr/>
        <a:lstStyle/>
        <a:p>
          <a:r>
            <a:rPr lang="en-US" sz="1100" b="1" dirty="0" smtClean="0">
              <a:solidFill>
                <a:srgbClr val="FF0000"/>
              </a:solidFill>
            </a:rPr>
            <a:t>heart</a:t>
          </a:r>
          <a:endParaRPr lang="en-IN" sz="1100" b="1" dirty="0">
            <a:solidFill>
              <a:srgbClr val="FF0000"/>
            </a:solidFill>
          </a:endParaRPr>
        </a:p>
      </dgm:t>
    </dgm:pt>
    <dgm:pt modelId="{C7AE91D3-BAA7-46D6-9B80-E7C2C519BDDF}" type="parTrans" cxnId="{7C2202F4-0EEA-4904-AD2A-13CC4D3464C5}">
      <dgm:prSet/>
      <dgm:spPr/>
      <dgm:t>
        <a:bodyPr/>
        <a:lstStyle/>
        <a:p>
          <a:endParaRPr lang="en-US"/>
        </a:p>
      </dgm:t>
    </dgm:pt>
    <dgm:pt modelId="{5C39CFD9-3AFE-4A7C-8AFA-D99C9683FAF0}" type="sibTrans" cxnId="{7C2202F4-0EEA-4904-AD2A-13CC4D3464C5}">
      <dgm:prSet custT="1"/>
      <dgm:spPr/>
      <dgm:t>
        <a:bodyPr/>
        <a:lstStyle/>
        <a:p>
          <a:endParaRPr lang="en-IN" sz="1000" b="1">
            <a:solidFill>
              <a:srgbClr val="FF0000"/>
            </a:solidFill>
          </a:endParaRPr>
        </a:p>
      </dgm:t>
    </dgm:pt>
    <dgm:pt modelId="{4FE5432A-F806-4FDC-8B21-ED52CE7E8A8D}">
      <dgm:prSet custT="1"/>
      <dgm:spPr/>
      <dgm:t>
        <a:bodyPr/>
        <a:lstStyle/>
        <a:p>
          <a:r>
            <a:rPr lang="en-US" sz="1100" b="1" dirty="0" smtClean="0">
              <a:solidFill>
                <a:srgbClr val="FF0000"/>
              </a:solidFill>
            </a:rPr>
            <a:t>lung</a:t>
          </a:r>
          <a:endParaRPr lang="en-IN" sz="1100" b="1" dirty="0">
            <a:solidFill>
              <a:srgbClr val="FF0000"/>
            </a:solidFill>
          </a:endParaRPr>
        </a:p>
      </dgm:t>
    </dgm:pt>
    <dgm:pt modelId="{2AA86C82-D98C-4024-B0CE-96820CA1A975}" type="parTrans" cxnId="{6B5ADF95-C561-4BC0-9629-2909B7323816}">
      <dgm:prSet/>
      <dgm:spPr/>
      <dgm:t>
        <a:bodyPr/>
        <a:lstStyle/>
        <a:p>
          <a:endParaRPr lang="en-US"/>
        </a:p>
      </dgm:t>
    </dgm:pt>
    <dgm:pt modelId="{FCC181FF-6976-4CE1-90D1-4F4024FFF961}" type="sibTrans" cxnId="{6B5ADF95-C561-4BC0-9629-2909B7323816}">
      <dgm:prSet custT="1"/>
      <dgm:spPr/>
      <dgm:t>
        <a:bodyPr/>
        <a:lstStyle/>
        <a:p>
          <a:endParaRPr lang="en-IN" sz="1000" b="1">
            <a:solidFill>
              <a:srgbClr val="FF0000"/>
            </a:solidFill>
          </a:endParaRPr>
        </a:p>
      </dgm:t>
    </dgm:pt>
    <dgm:pt modelId="{20DCA4BA-3562-4855-97CE-33B22C2EE915}">
      <dgm:prSet custT="1"/>
      <dgm:spPr/>
      <dgm:t>
        <a:bodyPr/>
        <a:lstStyle/>
        <a:p>
          <a:r>
            <a:rPr lang="en-US" sz="1100" b="1" dirty="0" smtClean="0">
              <a:solidFill>
                <a:srgbClr val="FF0000"/>
              </a:solidFill>
            </a:rPr>
            <a:t>alveoli</a:t>
          </a:r>
          <a:endParaRPr lang="en-IN" sz="1100" b="1" dirty="0">
            <a:solidFill>
              <a:srgbClr val="FF0000"/>
            </a:solidFill>
          </a:endParaRPr>
        </a:p>
      </dgm:t>
    </dgm:pt>
    <dgm:pt modelId="{5D279532-1073-496B-AD48-8DC76DE8D1AE}" type="parTrans" cxnId="{922F26F1-ABF8-452E-B844-169DC4F05F15}">
      <dgm:prSet/>
      <dgm:spPr/>
      <dgm:t>
        <a:bodyPr/>
        <a:lstStyle/>
        <a:p>
          <a:endParaRPr lang="en-US"/>
        </a:p>
      </dgm:t>
    </dgm:pt>
    <dgm:pt modelId="{2D3C8E33-F423-46C2-A302-65086E367C7E}" type="sibTrans" cxnId="{922F26F1-ABF8-452E-B844-169DC4F05F15}">
      <dgm:prSet custT="1"/>
      <dgm:spPr/>
      <dgm:t>
        <a:bodyPr/>
        <a:lstStyle/>
        <a:p>
          <a:endParaRPr lang="en-IN" sz="1000" b="1">
            <a:solidFill>
              <a:srgbClr val="FF0000"/>
            </a:solidFill>
          </a:endParaRPr>
        </a:p>
      </dgm:t>
    </dgm:pt>
    <dgm:pt modelId="{EBAABBE9-0F7D-44E1-8609-D7F91EF84E96}">
      <dgm:prSet custT="1"/>
      <dgm:spPr/>
      <dgm:t>
        <a:bodyPr/>
        <a:lstStyle/>
        <a:p>
          <a:r>
            <a:rPr lang="en-US" sz="1100" b="1" dirty="0" smtClean="0">
              <a:solidFill>
                <a:srgbClr val="FF0000"/>
              </a:solidFill>
            </a:rPr>
            <a:t>Migrate to bronchioles, bronchi and trachea</a:t>
          </a:r>
          <a:endParaRPr lang="en-IN" sz="1100" b="1" dirty="0">
            <a:solidFill>
              <a:srgbClr val="FF0000"/>
            </a:solidFill>
          </a:endParaRPr>
        </a:p>
      </dgm:t>
    </dgm:pt>
    <dgm:pt modelId="{C4B8E534-7F5D-4727-ADCE-2CDA7780C8CB}" type="parTrans" cxnId="{D4535090-6844-4FB7-884A-107B6D9BC3C2}">
      <dgm:prSet/>
      <dgm:spPr/>
      <dgm:t>
        <a:bodyPr/>
        <a:lstStyle/>
        <a:p>
          <a:endParaRPr lang="en-US"/>
        </a:p>
      </dgm:t>
    </dgm:pt>
    <dgm:pt modelId="{2A29D673-B62F-4C7C-9574-50C4F76583DD}" type="sibTrans" cxnId="{D4535090-6844-4FB7-884A-107B6D9BC3C2}">
      <dgm:prSet custT="1"/>
      <dgm:spPr/>
      <dgm:t>
        <a:bodyPr/>
        <a:lstStyle/>
        <a:p>
          <a:endParaRPr lang="en-IN" sz="1000" b="1">
            <a:solidFill>
              <a:srgbClr val="FF0000"/>
            </a:solidFill>
          </a:endParaRPr>
        </a:p>
      </dgm:t>
    </dgm:pt>
    <dgm:pt modelId="{3962F953-9D01-43C8-A313-5F367F2C9105}">
      <dgm:prSet custT="1"/>
      <dgm:spPr/>
      <dgm:t>
        <a:bodyPr/>
        <a:lstStyle/>
        <a:p>
          <a:r>
            <a:rPr lang="en-US" sz="1100" b="1" dirty="0" smtClean="0">
              <a:solidFill>
                <a:srgbClr val="FF0000"/>
              </a:solidFill>
            </a:rPr>
            <a:t>Egg laying</a:t>
          </a:r>
          <a:endParaRPr lang="en-IN" sz="1100" b="1" dirty="0">
            <a:solidFill>
              <a:srgbClr val="FF0000"/>
            </a:solidFill>
          </a:endParaRPr>
        </a:p>
      </dgm:t>
    </dgm:pt>
    <dgm:pt modelId="{D1193ADF-84D0-4994-935D-076DC739D6AE}" type="parTrans" cxnId="{E28AB639-237C-478E-BE26-2DA18F77117E}">
      <dgm:prSet/>
      <dgm:spPr/>
      <dgm:t>
        <a:bodyPr/>
        <a:lstStyle/>
        <a:p>
          <a:endParaRPr lang="en-US"/>
        </a:p>
      </dgm:t>
    </dgm:pt>
    <dgm:pt modelId="{8180AEAC-2CF4-4DFD-BC28-FC7011146B69}" type="sibTrans" cxnId="{E28AB639-237C-478E-BE26-2DA18F77117E}">
      <dgm:prSet/>
      <dgm:spPr/>
      <dgm:t>
        <a:bodyPr/>
        <a:lstStyle/>
        <a:p>
          <a:endParaRPr lang="en-US"/>
        </a:p>
      </dgm:t>
    </dgm:pt>
    <dgm:pt modelId="{E1F8C38B-CDB2-4257-8FC7-E5E4B08C9AEB}" type="pres">
      <dgm:prSet presAssocID="{0DA112FA-6568-49A4-9832-2947BD9FF69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E8E76213-9686-48AC-A9F3-A23CDBDAB7B2}" type="pres">
      <dgm:prSet presAssocID="{B04923EB-0FE6-4716-BBFF-65D06518D3A3}" presName="node" presStyleLbl="node1" presStyleIdx="0" presStyleCnt="1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8B8D303-459D-4082-96E6-4A4E106293C9}" type="pres">
      <dgm:prSet presAssocID="{151EB96D-B66F-426E-A621-4466B224E5E2}" presName="sibTrans" presStyleLbl="sibTrans2D1" presStyleIdx="0" presStyleCnt="17"/>
      <dgm:spPr/>
      <dgm:t>
        <a:bodyPr/>
        <a:lstStyle/>
        <a:p>
          <a:endParaRPr lang="en-IN"/>
        </a:p>
      </dgm:t>
    </dgm:pt>
    <dgm:pt modelId="{0ED7ACFD-B21E-4691-80C0-DCD099C14956}" type="pres">
      <dgm:prSet presAssocID="{151EB96D-B66F-426E-A621-4466B224E5E2}" presName="connectorText" presStyleLbl="sibTrans2D1" presStyleIdx="0" presStyleCnt="17"/>
      <dgm:spPr/>
      <dgm:t>
        <a:bodyPr/>
        <a:lstStyle/>
        <a:p>
          <a:endParaRPr lang="en-IN"/>
        </a:p>
      </dgm:t>
    </dgm:pt>
    <dgm:pt modelId="{D808DE99-C8C4-4FC5-A0C9-3179E7884026}" type="pres">
      <dgm:prSet presAssocID="{D003B0D9-87B6-4157-B04F-EA411DAE6118}" presName="node" presStyleLbl="node1" presStyleIdx="1" presStyleCnt="1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9487D58-7A88-49D7-8A54-6B2EBB1BF9D0}" type="pres">
      <dgm:prSet presAssocID="{625BEB3E-11A1-4EEE-956D-43C10C4F96E8}" presName="sibTrans" presStyleLbl="sibTrans2D1" presStyleIdx="1" presStyleCnt="17"/>
      <dgm:spPr/>
      <dgm:t>
        <a:bodyPr/>
        <a:lstStyle/>
        <a:p>
          <a:endParaRPr lang="en-IN"/>
        </a:p>
      </dgm:t>
    </dgm:pt>
    <dgm:pt modelId="{28177C41-1CAC-4781-BFAE-4E4E4F8BFE3A}" type="pres">
      <dgm:prSet presAssocID="{625BEB3E-11A1-4EEE-956D-43C10C4F96E8}" presName="connectorText" presStyleLbl="sibTrans2D1" presStyleIdx="1" presStyleCnt="17"/>
      <dgm:spPr/>
      <dgm:t>
        <a:bodyPr/>
        <a:lstStyle/>
        <a:p>
          <a:endParaRPr lang="en-IN"/>
        </a:p>
      </dgm:t>
    </dgm:pt>
    <dgm:pt modelId="{FE611E53-5807-4F52-BF78-FC7DD9789A3D}" type="pres">
      <dgm:prSet presAssocID="{0C8F0857-7A10-4088-B7E5-EA057264ED7D}" presName="node" presStyleLbl="node1" presStyleIdx="2" presStyleCnt="1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1DB3FF8-F867-4AA7-BA8F-21EC62639B4A}" type="pres">
      <dgm:prSet presAssocID="{11282090-8453-4E0C-89F7-0BFDF2FA4402}" presName="sibTrans" presStyleLbl="sibTrans2D1" presStyleIdx="2" presStyleCnt="17"/>
      <dgm:spPr/>
      <dgm:t>
        <a:bodyPr/>
        <a:lstStyle/>
        <a:p>
          <a:endParaRPr lang="en-IN"/>
        </a:p>
      </dgm:t>
    </dgm:pt>
    <dgm:pt modelId="{4A36D80A-4991-4CEF-8522-0117330F1DD8}" type="pres">
      <dgm:prSet presAssocID="{11282090-8453-4E0C-89F7-0BFDF2FA4402}" presName="connectorText" presStyleLbl="sibTrans2D1" presStyleIdx="2" presStyleCnt="17"/>
      <dgm:spPr/>
      <dgm:t>
        <a:bodyPr/>
        <a:lstStyle/>
        <a:p>
          <a:endParaRPr lang="en-IN"/>
        </a:p>
      </dgm:t>
    </dgm:pt>
    <dgm:pt modelId="{22240BD8-79FB-4751-A043-C74FFE8CBCDB}" type="pres">
      <dgm:prSet presAssocID="{3283347E-448A-461B-83BE-A94B596CE4B3}" presName="node" presStyleLbl="node1" presStyleIdx="3" presStyleCnt="1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87FA1DF-69FE-436D-AA41-92EC2B607B8E}" type="pres">
      <dgm:prSet presAssocID="{21B734E4-9528-4F1A-A02E-E13192A82601}" presName="sibTrans" presStyleLbl="sibTrans2D1" presStyleIdx="3" presStyleCnt="17"/>
      <dgm:spPr/>
      <dgm:t>
        <a:bodyPr/>
        <a:lstStyle/>
        <a:p>
          <a:endParaRPr lang="en-IN"/>
        </a:p>
      </dgm:t>
    </dgm:pt>
    <dgm:pt modelId="{38029EB7-3C83-48E5-94BD-25E8D4E50BED}" type="pres">
      <dgm:prSet presAssocID="{21B734E4-9528-4F1A-A02E-E13192A82601}" presName="connectorText" presStyleLbl="sibTrans2D1" presStyleIdx="3" presStyleCnt="17"/>
      <dgm:spPr/>
      <dgm:t>
        <a:bodyPr/>
        <a:lstStyle/>
        <a:p>
          <a:endParaRPr lang="en-IN"/>
        </a:p>
      </dgm:t>
    </dgm:pt>
    <dgm:pt modelId="{D415B771-A03B-49EE-A76C-328A291E86A5}" type="pres">
      <dgm:prSet presAssocID="{E30E3B4E-9787-4F26-AE91-E1FCB6319F31}" presName="node" presStyleLbl="node1" presStyleIdx="4" presStyleCnt="1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2CB2D43-B230-4D12-94C7-E6409BB68F79}" type="pres">
      <dgm:prSet presAssocID="{E68C93C6-71E6-4BF7-B2E8-D5286CCE8ED6}" presName="sibTrans" presStyleLbl="sibTrans2D1" presStyleIdx="4" presStyleCnt="17"/>
      <dgm:spPr/>
      <dgm:t>
        <a:bodyPr/>
        <a:lstStyle/>
        <a:p>
          <a:endParaRPr lang="en-IN"/>
        </a:p>
      </dgm:t>
    </dgm:pt>
    <dgm:pt modelId="{1A8B918F-BE44-48A2-8099-78050E308725}" type="pres">
      <dgm:prSet presAssocID="{E68C93C6-71E6-4BF7-B2E8-D5286CCE8ED6}" presName="connectorText" presStyleLbl="sibTrans2D1" presStyleIdx="4" presStyleCnt="17"/>
      <dgm:spPr/>
      <dgm:t>
        <a:bodyPr/>
        <a:lstStyle/>
        <a:p>
          <a:endParaRPr lang="en-IN"/>
        </a:p>
      </dgm:t>
    </dgm:pt>
    <dgm:pt modelId="{400CC34C-53AF-4739-B0CF-7CE677CE46B2}" type="pres">
      <dgm:prSet presAssocID="{D757C47F-944D-4B08-B338-BD2F5D0C2E70}" presName="node" presStyleLbl="node1" presStyleIdx="5" presStyleCnt="1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A4C4D1B-EAFE-4086-B0F2-88FF88F4871D}" type="pres">
      <dgm:prSet presAssocID="{347F4DB6-BBA8-4867-BF14-C1D5464625D4}" presName="sibTrans" presStyleLbl="sibTrans2D1" presStyleIdx="5" presStyleCnt="17"/>
      <dgm:spPr/>
      <dgm:t>
        <a:bodyPr/>
        <a:lstStyle/>
        <a:p>
          <a:endParaRPr lang="en-IN"/>
        </a:p>
      </dgm:t>
    </dgm:pt>
    <dgm:pt modelId="{0D650A57-11A4-46D3-B7C2-CBFC6B34C286}" type="pres">
      <dgm:prSet presAssocID="{347F4DB6-BBA8-4867-BF14-C1D5464625D4}" presName="connectorText" presStyleLbl="sibTrans2D1" presStyleIdx="5" presStyleCnt="17"/>
      <dgm:spPr/>
      <dgm:t>
        <a:bodyPr/>
        <a:lstStyle/>
        <a:p>
          <a:endParaRPr lang="en-IN"/>
        </a:p>
      </dgm:t>
    </dgm:pt>
    <dgm:pt modelId="{11BA6146-9111-48FD-B349-24889517F12E}" type="pres">
      <dgm:prSet presAssocID="{66A23DC8-A78B-45F8-917B-DACC7C0A2EE2}" presName="node" presStyleLbl="node1" presStyleIdx="6" presStyleCnt="18" custLinFactNeighborX="1684" custLinFactNeighborY="232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E56EB08-725E-446B-9303-7CBF969C6140}" type="pres">
      <dgm:prSet presAssocID="{E2F9EDDD-AD3A-4D5E-9EDF-9AD4F94302D6}" presName="sibTrans" presStyleLbl="sibTrans2D1" presStyleIdx="6" presStyleCnt="17"/>
      <dgm:spPr/>
      <dgm:t>
        <a:bodyPr/>
        <a:lstStyle/>
        <a:p>
          <a:endParaRPr lang="en-IN"/>
        </a:p>
      </dgm:t>
    </dgm:pt>
    <dgm:pt modelId="{B7AAFA98-4650-4B68-89F4-015C6D4F1EEC}" type="pres">
      <dgm:prSet presAssocID="{E2F9EDDD-AD3A-4D5E-9EDF-9AD4F94302D6}" presName="connectorText" presStyleLbl="sibTrans2D1" presStyleIdx="6" presStyleCnt="17"/>
      <dgm:spPr/>
      <dgm:t>
        <a:bodyPr/>
        <a:lstStyle/>
        <a:p>
          <a:endParaRPr lang="en-IN"/>
        </a:p>
      </dgm:t>
    </dgm:pt>
    <dgm:pt modelId="{F48D19FE-A2A3-4EB0-93DA-2F100B945BE0}" type="pres">
      <dgm:prSet presAssocID="{4B74F456-72BF-4968-B32D-3B24B31AC4A1}" presName="node" presStyleLbl="node1" presStyleIdx="7" presStyleCnt="1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360AB58-F0CD-40F1-8A65-DEF2D42E1B4C}" type="pres">
      <dgm:prSet presAssocID="{3BA66252-B01C-47CD-8BC3-42E440F65C64}" presName="sibTrans" presStyleLbl="sibTrans2D1" presStyleIdx="7" presStyleCnt="17"/>
      <dgm:spPr/>
      <dgm:t>
        <a:bodyPr/>
        <a:lstStyle/>
        <a:p>
          <a:endParaRPr lang="en-IN"/>
        </a:p>
      </dgm:t>
    </dgm:pt>
    <dgm:pt modelId="{D4BD1780-760F-49DD-86A0-D54EAB703FF0}" type="pres">
      <dgm:prSet presAssocID="{3BA66252-B01C-47CD-8BC3-42E440F65C64}" presName="connectorText" presStyleLbl="sibTrans2D1" presStyleIdx="7" presStyleCnt="17"/>
      <dgm:spPr/>
      <dgm:t>
        <a:bodyPr/>
        <a:lstStyle/>
        <a:p>
          <a:endParaRPr lang="en-IN"/>
        </a:p>
      </dgm:t>
    </dgm:pt>
    <dgm:pt modelId="{F1A639B3-5F37-489E-B34B-174E0E52EC9B}" type="pres">
      <dgm:prSet presAssocID="{0A1597B0-CABD-4E6D-8A74-5E4AA722F423}" presName="node" presStyleLbl="node1" presStyleIdx="8" presStyleCnt="1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E9E4A3F-39C1-4C72-91BD-0519ABAECE79}" type="pres">
      <dgm:prSet presAssocID="{7C076601-F8C7-4688-B6E9-43A64E69189B}" presName="sibTrans" presStyleLbl="sibTrans2D1" presStyleIdx="8" presStyleCnt="17"/>
      <dgm:spPr/>
      <dgm:t>
        <a:bodyPr/>
        <a:lstStyle/>
        <a:p>
          <a:endParaRPr lang="en-IN"/>
        </a:p>
      </dgm:t>
    </dgm:pt>
    <dgm:pt modelId="{7C934B61-36E1-4EA0-A957-F79902546FA0}" type="pres">
      <dgm:prSet presAssocID="{7C076601-F8C7-4688-B6E9-43A64E69189B}" presName="connectorText" presStyleLbl="sibTrans2D1" presStyleIdx="8" presStyleCnt="17"/>
      <dgm:spPr/>
      <dgm:t>
        <a:bodyPr/>
        <a:lstStyle/>
        <a:p>
          <a:endParaRPr lang="en-IN"/>
        </a:p>
      </dgm:t>
    </dgm:pt>
    <dgm:pt modelId="{18F6629A-4326-4053-A018-F38E19E65AD9}" type="pres">
      <dgm:prSet presAssocID="{82E3D005-61C0-4FCB-844C-5E264F72F236}" presName="node" presStyleLbl="node1" presStyleIdx="9" presStyleCnt="1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D94ADC2-7E26-43B9-BC62-D2C938152D15}" type="pres">
      <dgm:prSet presAssocID="{60A01DC8-3217-4B32-A010-572F45A64C08}" presName="sibTrans" presStyleLbl="sibTrans2D1" presStyleIdx="9" presStyleCnt="17"/>
      <dgm:spPr/>
      <dgm:t>
        <a:bodyPr/>
        <a:lstStyle/>
        <a:p>
          <a:endParaRPr lang="en-IN"/>
        </a:p>
      </dgm:t>
    </dgm:pt>
    <dgm:pt modelId="{CE09630B-266B-46BC-8DE3-029E6CFC4CDA}" type="pres">
      <dgm:prSet presAssocID="{60A01DC8-3217-4B32-A010-572F45A64C08}" presName="connectorText" presStyleLbl="sibTrans2D1" presStyleIdx="9" presStyleCnt="17"/>
      <dgm:spPr/>
      <dgm:t>
        <a:bodyPr/>
        <a:lstStyle/>
        <a:p>
          <a:endParaRPr lang="en-IN"/>
        </a:p>
      </dgm:t>
    </dgm:pt>
    <dgm:pt modelId="{68DBAC0A-FC54-4A13-9D18-24ADE5655439}" type="pres">
      <dgm:prSet presAssocID="{74CBE834-C475-4AD7-936B-DFAAA7293CD8}" presName="node" presStyleLbl="node1" presStyleIdx="10" presStyleCnt="1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AC63BFD-6738-4DBD-BD09-40BB6F47DF33}" type="pres">
      <dgm:prSet presAssocID="{92DC99A9-FB73-45E5-A0E2-9CF72640ADF2}" presName="sibTrans" presStyleLbl="sibTrans2D1" presStyleIdx="10" presStyleCnt="17"/>
      <dgm:spPr/>
      <dgm:t>
        <a:bodyPr/>
        <a:lstStyle/>
        <a:p>
          <a:endParaRPr lang="en-IN"/>
        </a:p>
      </dgm:t>
    </dgm:pt>
    <dgm:pt modelId="{7C44CF1A-2352-4A83-94DF-B34AACD4583D}" type="pres">
      <dgm:prSet presAssocID="{92DC99A9-FB73-45E5-A0E2-9CF72640ADF2}" presName="connectorText" presStyleLbl="sibTrans2D1" presStyleIdx="10" presStyleCnt="17"/>
      <dgm:spPr/>
      <dgm:t>
        <a:bodyPr/>
        <a:lstStyle/>
        <a:p>
          <a:endParaRPr lang="en-IN"/>
        </a:p>
      </dgm:t>
    </dgm:pt>
    <dgm:pt modelId="{0A60B887-2BE7-45A0-BA57-9481974B7C39}" type="pres">
      <dgm:prSet presAssocID="{72702220-794A-494F-AB28-AA3FFE207FFD}" presName="node" presStyleLbl="node1" presStyleIdx="11" presStyleCnt="1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77C114A-0758-43FD-8F9B-CFA104F86BEB}" type="pres">
      <dgm:prSet presAssocID="{46D193F9-8D54-438E-AAC6-888EEB5C135B}" presName="sibTrans" presStyleLbl="sibTrans2D1" presStyleIdx="11" presStyleCnt="17"/>
      <dgm:spPr/>
      <dgm:t>
        <a:bodyPr/>
        <a:lstStyle/>
        <a:p>
          <a:endParaRPr lang="en-IN"/>
        </a:p>
      </dgm:t>
    </dgm:pt>
    <dgm:pt modelId="{41613297-69AA-4C4A-8B3D-C7CDD4095D17}" type="pres">
      <dgm:prSet presAssocID="{46D193F9-8D54-438E-AAC6-888EEB5C135B}" presName="connectorText" presStyleLbl="sibTrans2D1" presStyleIdx="11" presStyleCnt="17"/>
      <dgm:spPr/>
      <dgm:t>
        <a:bodyPr/>
        <a:lstStyle/>
        <a:p>
          <a:endParaRPr lang="en-IN"/>
        </a:p>
      </dgm:t>
    </dgm:pt>
    <dgm:pt modelId="{6B3372BF-70B0-468A-9D4F-EA300D45B826}" type="pres">
      <dgm:prSet presAssocID="{F36CB373-AA06-45D2-98B8-1E94B57E6F8B}" presName="node" presStyleLbl="node1" presStyleIdx="12" presStyleCnt="1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5D6900C-BD0F-455A-9F32-744E2346C52A}" type="pres">
      <dgm:prSet presAssocID="{90F148A5-71FB-49FA-A1E7-F3F4547CC93A}" presName="sibTrans" presStyleLbl="sibTrans2D1" presStyleIdx="12" presStyleCnt="17"/>
      <dgm:spPr/>
      <dgm:t>
        <a:bodyPr/>
        <a:lstStyle/>
        <a:p>
          <a:endParaRPr lang="en-IN"/>
        </a:p>
      </dgm:t>
    </dgm:pt>
    <dgm:pt modelId="{5D0683F0-6C02-4F8C-BD7D-55AD54C9515E}" type="pres">
      <dgm:prSet presAssocID="{90F148A5-71FB-49FA-A1E7-F3F4547CC93A}" presName="connectorText" presStyleLbl="sibTrans2D1" presStyleIdx="12" presStyleCnt="17"/>
      <dgm:spPr/>
      <dgm:t>
        <a:bodyPr/>
        <a:lstStyle/>
        <a:p>
          <a:endParaRPr lang="en-IN"/>
        </a:p>
      </dgm:t>
    </dgm:pt>
    <dgm:pt modelId="{336EE334-1FE5-49CD-8CA0-EC9CBDF41DAB}" type="pres">
      <dgm:prSet presAssocID="{E63DC50E-00B6-402F-B482-2A728268880C}" presName="node" presStyleLbl="node1" presStyleIdx="13" presStyleCnt="1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6166B41-15F6-4CFA-A414-3FFF1893A763}" type="pres">
      <dgm:prSet presAssocID="{5C39CFD9-3AFE-4A7C-8AFA-D99C9683FAF0}" presName="sibTrans" presStyleLbl="sibTrans2D1" presStyleIdx="13" presStyleCnt="17"/>
      <dgm:spPr/>
      <dgm:t>
        <a:bodyPr/>
        <a:lstStyle/>
        <a:p>
          <a:endParaRPr lang="en-IN"/>
        </a:p>
      </dgm:t>
    </dgm:pt>
    <dgm:pt modelId="{435E47AB-62EF-419B-922C-E5380CE2AB99}" type="pres">
      <dgm:prSet presAssocID="{5C39CFD9-3AFE-4A7C-8AFA-D99C9683FAF0}" presName="connectorText" presStyleLbl="sibTrans2D1" presStyleIdx="13" presStyleCnt="17"/>
      <dgm:spPr/>
      <dgm:t>
        <a:bodyPr/>
        <a:lstStyle/>
        <a:p>
          <a:endParaRPr lang="en-IN"/>
        </a:p>
      </dgm:t>
    </dgm:pt>
    <dgm:pt modelId="{8B1F3837-1AB0-4815-8836-D09DDF6E38C7}" type="pres">
      <dgm:prSet presAssocID="{4FE5432A-F806-4FDC-8B21-ED52CE7E8A8D}" presName="node" presStyleLbl="node1" presStyleIdx="14" presStyleCnt="1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AC56519-6235-4845-9485-85F62DF46724}" type="pres">
      <dgm:prSet presAssocID="{FCC181FF-6976-4CE1-90D1-4F4024FFF961}" presName="sibTrans" presStyleLbl="sibTrans2D1" presStyleIdx="14" presStyleCnt="17"/>
      <dgm:spPr/>
      <dgm:t>
        <a:bodyPr/>
        <a:lstStyle/>
        <a:p>
          <a:endParaRPr lang="en-IN"/>
        </a:p>
      </dgm:t>
    </dgm:pt>
    <dgm:pt modelId="{604A90FB-BCC2-4389-82C2-5A4657D8A138}" type="pres">
      <dgm:prSet presAssocID="{FCC181FF-6976-4CE1-90D1-4F4024FFF961}" presName="connectorText" presStyleLbl="sibTrans2D1" presStyleIdx="14" presStyleCnt="17"/>
      <dgm:spPr/>
      <dgm:t>
        <a:bodyPr/>
        <a:lstStyle/>
        <a:p>
          <a:endParaRPr lang="en-IN"/>
        </a:p>
      </dgm:t>
    </dgm:pt>
    <dgm:pt modelId="{C263D6B0-921A-44F3-AEFC-454775A49B91}" type="pres">
      <dgm:prSet presAssocID="{20DCA4BA-3562-4855-97CE-33B22C2EE915}" presName="node" presStyleLbl="node1" presStyleIdx="15" presStyleCnt="1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F42045D-2069-491E-A91D-7CEE6130FE14}" type="pres">
      <dgm:prSet presAssocID="{2D3C8E33-F423-46C2-A302-65086E367C7E}" presName="sibTrans" presStyleLbl="sibTrans2D1" presStyleIdx="15" presStyleCnt="17"/>
      <dgm:spPr/>
      <dgm:t>
        <a:bodyPr/>
        <a:lstStyle/>
        <a:p>
          <a:endParaRPr lang="en-IN"/>
        </a:p>
      </dgm:t>
    </dgm:pt>
    <dgm:pt modelId="{39EDF15A-0077-4E5C-A2A4-936A7EBB9176}" type="pres">
      <dgm:prSet presAssocID="{2D3C8E33-F423-46C2-A302-65086E367C7E}" presName="connectorText" presStyleLbl="sibTrans2D1" presStyleIdx="15" presStyleCnt="17"/>
      <dgm:spPr/>
      <dgm:t>
        <a:bodyPr/>
        <a:lstStyle/>
        <a:p>
          <a:endParaRPr lang="en-IN"/>
        </a:p>
      </dgm:t>
    </dgm:pt>
    <dgm:pt modelId="{71AFB654-6583-427D-ACB8-CC31E7DF1379}" type="pres">
      <dgm:prSet presAssocID="{EBAABBE9-0F7D-44E1-8609-D7F91EF84E96}" presName="node" presStyleLbl="node1" presStyleIdx="16" presStyleCnt="1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575C85C-BF1A-4F14-AD98-27CC892D1A9B}" type="pres">
      <dgm:prSet presAssocID="{2A29D673-B62F-4C7C-9574-50C4F76583DD}" presName="sibTrans" presStyleLbl="sibTrans2D1" presStyleIdx="16" presStyleCnt="17"/>
      <dgm:spPr/>
      <dgm:t>
        <a:bodyPr/>
        <a:lstStyle/>
        <a:p>
          <a:endParaRPr lang="en-IN"/>
        </a:p>
      </dgm:t>
    </dgm:pt>
    <dgm:pt modelId="{E1AB6EA3-D206-4045-93C5-968E7C654875}" type="pres">
      <dgm:prSet presAssocID="{2A29D673-B62F-4C7C-9574-50C4F76583DD}" presName="connectorText" presStyleLbl="sibTrans2D1" presStyleIdx="16" presStyleCnt="17"/>
      <dgm:spPr/>
      <dgm:t>
        <a:bodyPr/>
        <a:lstStyle/>
        <a:p>
          <a:endParaRPr lang="en-IN"/>
        </a:p>
      </dgm:t>
    </dgm:pt>
    <dgm:pt modelId="{313A6F97-22B1-46F7-A2D0-909B69412610}" type="pres">
      <dgm:prSet presAssocID="{3962F953-9D01-43C8-A313-5F367F2C9105}" presName="node" presStyleLbl="node1" presStyleIdx="17" presStyleCnt="1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05273C7E-7DD0-4F6C-9552-8FF946D282C7}" type="presOf" srcId="{92DC99A9-FB73-45E5-A0E2-9CF72640ADF2}" destId="{7C44CF1A-2352-4A83-94DF-B34AACD4583D}" srcOrd="1" destOrd="0" presId="urn:microsoft.com/office/officeart/2005/8/layout/process5"/>
    <dgm:cxn modelId="{6B5ADF95-C561-4BC0-9629-2909B7323816}" srcId="{0DA112FA-6568-49A4-9832-2947BD9FF699}" destId="{4FE5432A-F806-4FDC-8B21-ED52CE7E8A8D}" srcOrd="14" destOrd="0" parTransId="{2AA86C82-D98C-4024-B0CE-96820CA1A975}" sibTransId="{FCC181FF-6976-4CE1-90D1-4F4024FFF961}"/>
    <dgm:cxn modelId="{59ED64F3-3C97-4D1C-8095-F0E20024D540}" type="presOf" srcId="{3283347E-448A-461B-83BE-A94B596CE4B3}" destId="{22240BD8-79FB-4751-A043-C74FFE8CBCDB}" srcOrd="0" destOrd="0" presId="urn:microsoft.com/office/officeart/2005/8/layout/process5"/>
    <dgm:cxn modelId="{23E0FD4B-36FB-4918-8977-E516E0340780}" type="presOf" srcId="{60A01DC8-3217-4B32-A010-572F45A64C08}" destId="{3D94ADC2-7E26-43B9-BC62-D2C938152D15}" srcOrd="0" destOrd="0" presId="urn:microsoft.com/office/officeart/2005/8/layout/process5"/>
    <dgm:cxn modelId="{E28AB639-237C-478E-BE26-2DA18F77117E}" srcId="{0DA112FA-6568-49A4-9832-2947BD9FF699}" destId="{3962F953-9D01-43C8-A313-5F367F2C9105}" srcOrd="17" destOrd="0" parTransId="{D1193ADF-84D0-4994-935D-076DC739D6AE}" sibTransId="{8180AEAC-2CF4-4DFD-BC28-FC7011146B69}"/>
    <dgm:cxn modelId="{95F9E244-04B1-44C2-91F9-26160B0F9B28}" type="presOf" srcId="{0DA112FA-6568-49A4-9832-2947BD9FF699}" destId="{E1F8C38B-CDB2-4257-8FC7-E5E4B08C9AEB}" srcOrd="0" destOrd="0" presId="urn:microsoft.com/office/officeart/2005/8/layout/process5"/>
    <dgm:cxn modelId="{7273D335-7F94-4CF3-8E91-A3CF93AAC49B}" type="presOf" srcId="{3BA66252-B01C-47CD-8BC3-42E440F65C64}" destId="{D4BD1780-760F-49DD-86A0-D54EAB703FF0}" srcOrd="1" destOrd="0" presId="urn:microsoft.com/office/officeart/2005/8/layout/process5"/>
    <dgm:cxn modelId="{3B5C86FF-B525-4BB5-97E4-1AC72551667B}" type="presOf" srcId="{4FE5432A-F806-4FDC-8B21-ED52CE7E8A8D}" destId="{8B1F3837-1AB0-4815-8836-D09DDF6E38C7}" srcOrd="0" destOrd="0" presId="urn:microsoft.com/office/officeart/2005/8/layout/process5"/>
    <dgm:cxn modelId="{E11A0085-D962-42A2-AFEB-549772BF22EA}" type="presOf" srcId="{66A23DC8-A78B-45F8-917B-DACC7C0A2EE2}" destId="{11BA6146-9111-48FD-B349-24889517F12E}" srcOrd="0" destOrd="0" presId="urn:microsoft.com/office/officeart/2005/8/layout/process5"/>
    <dgm:cxn modelId="{6D8E0810-265B-48BE-8799-857F3C8045F7}" type="presOf" srcId="{21B734E4-9528-4F1A-A02E-E13192A82601}" destId="{587FA1DF-69FE-436D-AA41-92EC2B607B8E}" srcOrd="0" destOrd="0" presId="urn:microsoft.com/office/officeart/2005/8/layout/process5"/>
    <dgm:cxn modelId="{A47C59E8-5267-4CA6-9C07-C7B002362A6C}" type="presOf" srcId="{2D3C8E33-F423-46C2-A302-65086E367C7E}" destId="{39EDF15A-0077-4E5C-A2A4-936A7EBB9176}" srcOrd="1" destOrd="0" presId="urn:microsoft.com/office/officeart/2005/8/layout/process5"/>
    <dgm:cxn modelId="{CAEC45AB-F731-4DB9-8034-352F1E6D1CC1}" type="presOf" srcId="{4B74F456-72BF-4968-B32D-3B24B31AC4A1}" destId="{F48D19FE-A2A3-4EB0-93DA-2F100B945BE0}" srcOrd="0" destOrd="0" presId="urn:microsoft.com/office/officeart/2005/8/layout/process5"/>
    <dgm:cxn modelId="{8C7F7B26-97DD-4E14-85A4-C1EEB1B3720B}" type="presOf" srcId="{72702220-794A-494F-AB28-AA3FFE207FFD}" destId="{0A60B887-2BE7-45A0-BA57-9481974B7C39}" srcOrd="0" destOrd="0" presId="urn:microsoft.com/office/officeart/2005/8/layout/process5"/>
    <dgm:cxn modelId="{5C03AE1E-D350-469A-9D44-DE66D183D57F}" srcId="{0DA112FA-6568-49A4-9832-2947BD9FF699}" destId="{D757C47F-944D-4B08-B338-BD2F5D0C2E70}" srcOrd="5" destOrd="0" parTransId="{9D8B3E44-66F5-411C-89FF-25080952A1EE}" sibTransId="{347F4DB6-BBA8-4867-BF14-C1D5464625D4}"/>
    <dgm:cxn modelId="{ED81C3C1-40D1-43D0-8A82-D9E12C71B670}" srcId="{0DA112FA-6568-49A4-9832-2947BD9FF699}" destId="{3283347E-448A-461B-83BE-A94B596CE4B3}" srcOrd="3" destOrd="0" parTransId="{02AC773E-3E0F-42B7-AF3F-17E754796147}" sibTransId="{21B734E4-9528-4F1A-A02E-E13192A82601}"/>
    <dgm:cxn modelId="{450FA496-04F2-4F8D-83BC-24867B6C3935}" type="presOf" srcId="{3962F953-9D01-43C8-A313-5F367F2C9105}" destId="{313A6F97-22B1-46F7-A2D0-909B69412610}" srcOrd="0" destOrd="0" presId="urn:microsoft.com/office/officeart/2005/8/layout/process5"/>
    <dgm:cxn modelId="{0455B728-2977-4BCD-837A-0239EC74AE15}" type="presOf" srcId="{11282090-8453-4E0C-89F7-0BFDF2FA4402}" destId="{71DB3FF8-F867-4AA7-BA8F-21EC62639B4A}" srcOrd="0" destOrd="0" presId="urn:microsoft.com/office/officeart/2005/8/layout/process5"/>
    <dgm:cxn modelId="{C7EFB9F9-7D04-4895-A1A6-7D6A63BD3BF7}" srcId="{0DA112FA-6568-49A4-9832-2947BD9FF699}" destId="{B04923EB-0FE6-4716-BBFF-65D06518D3A3}" srcOrd="0" destOrd="0" parTransId="{4030D780-BEFB-4437-85B6-39D797E375FF}" sibTransId="{151EB96D-B66F-426E-A621-4466B224E5E2}"/>
    <dgm:cxn modelId="{51E4929B-40F4-487B-860F-AD74BB9B018E}" type="presOf" srcId="{5C39CFD9-3AFE-4A7C-8AFA-D99C9683FAF0}" destId="{435E47AB-62EF-419B-922C-E5380CE2AB99}" srcOrd="1" destOrd="0" presId="urn:microsoft.com/office/officeart/2005/8/layout/process5"/>
    <dgm:cxn modelId="{C59F14BB-1A9A-49FA-A159-FC3FABCB7F55}" type="presOf" srcId="{625BEB3E-11A1-4EEE-956D-43C10C4F96E8}" destId="{28177C41-1CAC-4781-BFAE-4E4E4F8BFE3A}" srcOrd="1" destOrd="0" presId="urn:microsoft.com/office/officeart/2005/8/layout/process5"/>
    <dgm:cxn modelId="{A79D7C66-63DA-4360-9136-0701D7ED43F4}" srcId="{0DA112FA-6568-49A4-9832-2947BD9FF699}" destId="{82E3D005-61C0-4FCB-844C-5E264F72F236}" srcOrd="9" destOrd="0" parTransId="{13EEDE4D-1865-46C2-B71E-BA38EA0974E2}" sibTransId="{60A01DC8-3217-4B32-A010-572F45A64C08}"/>
    <dgm:cxn modelId="{D319EE97-8C41-47B6-8B99-0EAF231BEF0C}" type="presOf" srcId="{151EB96D-B66F-426E-A621-4466B224E5E2}" destId="{0ED7ACFD-B21E-4691-80C0-DCD099C14956}" srcOrd="1" destOrd="0" presId="urn:microsoft.com/office/officeart/2005/8/layout/process5"/>
    <dgm:cxn modelId="{CE954619-4E28-4E64-8CF3-201482D22063}" type="presOf" srcId="{21B734E4-9528-4F1A-A02E-E13192A82601}" destId="{38029EB7-3C83-48E5-94BD-25E8D4E50BED}" srcOrd="1" destOrd="0" presId="urn:microsoft.com/office/officeart/2005/8/layout/process5"/>
    <dgm:cxn modelId="{5B6F2E33-089B-44E2-A9AE-F75154D6DD06}" type="presOf" srcId="{E30E3B4E-9787-4F26-AE91-E1FCB6319F31}" destId="{D415B771-A03B-49EE-A76C-328A291E86A5}" srcOrd="0" destOrd="0" presId="urn:microsoft.com/office/officeart/2005/8/layout/process5"/>
    <dgm:cxn modelId="{1308D4D4-811E-4AC5-9A4E-B030BD1C2E33}" type="presOf" srcId="{90F148A5-71FB-49FA-A1E7-F3F4547CC93A}" destId="{35D6900C-BD0F-455A-9F32-744E2346C52A}" srcOrd="0" destOrd="0" presId="urn:microsoft.com/office/officeart/2005/8/layout/process5"/>
    <dgm:cxn modelId="{953763EF-00D1-464B-8B7E-9164F66785DF}" type="presOf" srcId="{2A29D673-B62F-4C7C-9574-50C4F76583DD}" destId="{9575C85C-BF1A-4F14-AD98-27CC892D1A9B}" srcOrd="0" destOrd="0" presId="urn:microsoft.com/office/officeart/2005/8/layout/process5"/>
    <dgm:cxn modelId="{3DC99F2F-53E7-49A5-A756-2D15833FAF32}" type="presOf" srcId="{151EB96D-B66F-426E-A621-4466B224E5E2}" destId="{08B8D303-459D-4082-96E6-4A4E106293C9}" srcOrd="0" destOrd="0" presId="urn:microsoft.com/office/officeart/2005/8/layout/process5"/>
    <dgm:cxn modelId="{0F652E1C-2537-4A48-8DCB-3F24B955B7F8}" type="presOf" srcId="{347F4DB6-BBA8-4867-BF14-C1D5464625D4}" destId="{0D650A57-11A4-46D3-B7C2-CBFC6B34C286}" srcOrd="1" destOrd="0" presId="urn:microsoft.com/office/officeart/2005/8/layout/process5"/>
    <dgm:cxn modelId="{5DD7E4F8-1DBE-462C-92E0-409005D6C35F}" type="presOf" srcId="{FCC181FF-6976-4CE1-90D1-4F4024FFF961}" destId="{9AC56519-6235-4845-9485-85F62DF46724}" srcOrd="0" destOrd="0" presId="urn:microsoft.com/office/officeart/2005/8/layout/process5"/>
    <dgm:cxn modelId="{19FD5482-E5D5-4884-B67B-2BE2B53D87E0}" type="presOf" srcId="{46D193F9-8D54-438E-AAC6-888EEB5C135B}" destId="{177C114A-0758-43FD-8F9B-CFA104F86BEB}" srcOrd="0" destOrd="0" presId="urn:microsoft.com/office/officeart/2005/8/layout/process5"/>
    <dgm:cxn modelId="{222DA6A3-4DCB-4958-8432-3967D83B29B6}" type="presOf" srcId="{2D3C8E33-F423-46C2-A302-65086E367C7E}" destId="{EF42045D-2069-491E-A91D-7CEE6130FE14}" srcOrd="0" destOrd="0" presId="urn:microsoft.com/office/officeart/2005/8/layout/process5"/>
    <dgm:cxn modelId="{A1D0E710-5721-407E-A104-F75D21FB5E46}" srcId="{0DA112FA-6568-49A4-9832-2947BD9FF699}" destId="{0C8F0857-7A10-4088-B7E5-EA057264ED7D}" srcOrd="2" destOrd="0" parTransId="{57DBB856-4667-4012-A59C-6012A37EA4FA}" sibTransId="{11282090-8453-4E0C-89F7-0BFDF2FA4402}"/>
    <dgm:cxn modelId="{DB8B50CD-22A8-4AAA-B63E-73E7D8905CFB}" srcId="{0DA112FA-6568-49A4-9832-2947BD9FF699}" destId="{74CBE834-C475-4AD7-936B-DFAAA7293CD8}" srcOrd="10" destOrd="0" parTransId="{5CB95E29-F299-492F-AB7C-7E550F4DED7D}" sibTransId="{92DC99A9-FB73-45E5-A0E2-9CF72640ADF2}"/>
    <dgm:cxn modelId="{3ACF5F8F-C335-499C-9C3D-27A1A1511239}" type="presOf" srcId="{E68C93C6-71E6-4BF7-B2E8-D5286CCE8ED6}" destId="{1A8B918F-BE44-48A2-8099-78050E308725}" srcOrd="1" destOrd="0" presId="urn:microsoft.com/office/officeart/2005/8/layout/process5"/>
    <dgm:cxn modelId="{E1C1A069-3461-43AC-8388-FC5F8380A90A}" type="presOf" srcId="{D757C47F-944D-4B08-B338-BD2F5D0C2E70}" destId="{400CC34C-53AF-4739-B0CF-7CE677CE46B2}" srcOrd="0" destOrd="0" presId="urn:microsoft.com/office/officeart/2005/8/layout/process5"/>
    <dgm:cxn modelId="{E98A3F71-7043-4C71-BFA5-2C0E1BF45756}" type="presOf" srcId="{46D193F9-8D54-438E-AAC6-888EEB5C135B}" destId="{41613297-69AA-4C4A-8B3D-C7CDD4095D17}" srcOrd="1" destOrd="0" presId="urn:microsoft.com/office/officeart/2005/8/layout/process5"/>
    <dgm:cxn modelId="{3B814F71-3C2D-4877-9189-EE00A6993CB3}" type="presOf" srcId="{3BA66252-B01C-47CD-8BC3-42E440F65C64}" destId="{3360AB58-F0CD-40F1-8A65-DEF2D42E1B4C}" srcOrd="0" destOrd="0" presId="urn:microsoft.com/office/officeart/2005/8/layout/process5"/>
    <dgm:cxn modelId="{258A9260-B1AA-4E03-B51D-478319380225}" type="presOf" srcId="{0C8F0857-7A10-4088-B7E5-EA057264ED7D}" destId="{FE611E53-5807-4F52-BF78-FC7DD9789A3D}" srcOrd="0" destOrd="0" presId="urn:microsoft.com/office/officeart/2005/8/layout/process5"/>
    <dgm:cxn modelId="{C0156201-329F-45BC-B077-A40CD3FBA08D}" srcId="{0DA112FA-6568-49A4-9832-2947BD9FF699}" destId="{0A1597B0-CABD-4E6D-8A74-5E4AA722F423}" srcOrd="8" destOrd="0" parTransId="{1D8D7155-CE22-4849-BD21-1812CAEAE6DA}" sibTransId="{7C076601-F8C7-4688-B6E9-43A64E69189B}"/>
    <dgm:cxn modelId="{2A6B723A-8328-4E3C-A1F0-3FE305D6110D}" type="presOf" srcId="{F36CB373-AA06-45D2-98B8-1E94B57E6F8B}" destId="{6B3372BF-70B0-468A-9D4F-EA300D45B826}" srcOrd="0" destOrd="0" presId="urn:microsoft.com/office/officeart/2005/8/layout/process5"/>
    <dgm:cxn modelId="{D4535090-6844-4FB7-884A-107B6D9BC3C2}" srcId="{0DA112FA-6568-49A4-9832-2947BD9FF699}" destId="{EBAABBE9-0F7D-44E1-8609-D7F91EF84E96}" srcOrd="16" destOrd="0" parTransId="{C4B8E534-7F5D-4727-ADCE-2CDA7780C8CB}" sibTransId="{2A29D673-B62F-4C7C-9574-50C4F76583DD}"/>
    <dgm:cxn modelId="{EBA1228C-925F-4CC2-95D6-B957428D0BF6}" type="presOf" srcId="{0A1597B0-CABD-4E6D-8A74-5E4AA722F423}" destId="{F1A639B3-5F37-489E-B34B-174E0E52EC9B}" srcOrd="0" destOrd="0" presId="urn:microsoft.com/office/officeart/2005/8/layout/process5"/>
    <dgm:cxn modelId="{CEBBB43C-87AA-4C30-B5C4-377F0D6C7540}" type="presOf" srcId="{E2F9EDDD-AD3A-4D5E-9EDF-9AD4F94302D6}" destId="{B7AAFA98-4650-4B68-89F4-015C6D4F1EEC}" srcOrd="1" destOrd="0" presId="urn:microsoft.com/office/officeart/2005/8/layout/process5"/>
    <dgm:cxn modelId="{ACD47193-1BEC-4A34-B017-A0A98FC4AF4A}" type="presOf" srcId="{E2F9EDDD-AD3A-4D5E-9EDF-9AD4F94302D6}" destId="{DE56EB08-725E-446B-9303-7CBF969C6140}" srcOrd="0" destOrd="0" presId="urn:microsoft.com/office/officeart/2005/8/layout/process5"/>
    <dgm:cxn modelId="{D9C8C3E8-04CD-455C-B826-BB0BAA68121A}" type="presOf" srcId="{92DC99A9-FB73-45E5-A0E2-9CF72640ADF2}" destId="{5AC63BFD-6738-4DBD-BD09-40BB6F47DF33}" srcOrd="0" destOrd="0" presId="urn:microsoft.com/office/officeart/2005/8/layout/process5"/>
    <dgm:cxn modelId="{24A19318-6486-46E7-BF59-B74243B05418}" type="presOf" srcId="{60A01DC8-3217-4B32-A010-572F45A64C08}" destId="{CE09630B-266B-46BC-8DE3-029E6CFC4CDA}" srcOrd="1" destOrd="0" presId="urn:microsoft.com/office/officeart/2005/8/layout/process5"/>
    <dgm:cxn modelId="{9886C1BB-B96A-400C-8D56-22467A2930AE}" srcId="{0DA112FA-6568-49A4-9832-2947BD9FF699}" destId="{4B74F456-72BF-4968-B32D-3B24B31AC4A1}" srcOrd="7" destOrd="0" parTransId="{556690F5-26D0-4200-9C23-D675DDE5D83B}" sibTransId="{3BA66252-B01C-47CD-8BC3-42E440F65C64}"/>
    <dgm:cxn modelId="{B3C388E5-FBFF-4921-985B-1B5AAF892377}" type="presOf" srcId="{7C076601-F8C7-4688-B6E9-43A64E69189B}" destId="{7C934B61-36E1-4EA0-A957-F79902546FA0}" srcOrd="1" destOrd="0" presId="urn:microsoft.com/office/officeart/2005/8/layout/process5"/>
    <dgm:cxn modelId="{CBE031BD-8B2E-48A3-97A1-862B5550A3C6}" type="presOf" srcId="{FCC181FF-6976-4CE1-90D1-4F4024FFF961}" destId="{604A90FB-BCC2-4389-82C2-5A4657D8A138}" srcOrd="1" destOrd="0" presId="urn:microsoft.com/office/officeart/2005/8/layout/process5"/>
    <dgm:cxn modelId="{0D13C5C6-CF86-44CD-90C9-2BB8114D91B0}" srcId="{0DA112FA-6568-49A4-9832-2947BD9FF699}" destId="{66A23DC8-A78B-45F8-917B-DACC7C0A2EE2}" srcOrd="6" destOrd="0" parTransId="{C0627761-A8CF-482A-92E7-2D1D87945F33}" sibTransId="{E2F9EDDD-AD3A-4D5E-9EDF-9AD4F94302D6}"/>
    <dgm:cxn modelId="{05B81ED3-AB8C-42F8-B65D-076920711B31}" srcId="{0DA112FA-6568-49A4-9832-2947BD9FF699}" destId="{D003B0D9-87B6-4157-B04F-EA411DAE6118}" srcOrd="1" destOrd="0" parTransId="{97D74E77-4F59-4D49-87EB-4E28412DA2D5}" sibTransId="{625BEB3E-11A1-4EEE-956D-43C10C4F96E8}"/>
    <dgm:cxn modelId="{1200CBDE-DFE8-4A0D-9019-3A3803F7E24B}" type="presOf" srcId="{5C39CFD9-3AFE-4A7C-8AFA-D99C9683FAF0}" destId="{66166B41-15F6-4CFA-A414-3FFF1893A763}" srcOrd="0" destOrd="0" presId="urn:microsoft.com/office/officeart/2005/8/layout/process5"/>
    <dgm:cxn modelId="{922F26F1-ABF8-452E-B844-169DC4F05F15}" srcId="{0DA112FA-6568-49A4-9832-2947BD9FF699}" destId="{20DCA4BA-3562-4855-97CE-33B22C2EE915}" srcOrd="15" destOrd="0" parTransId="{5D279532-1073-496B-AD48-8DC76DE8D1AE}" sibTransId="{2D3C8E33-F423-46C2-A302-65086E367C7E}"/>
    <dgm:cxn modelId="{2F2F8943-7ECE-4B16-87C6-180BD3E7CB34}" type="presOf" srcId="{90F148A5-71FB-49FA-A1E7-F3F4547CC93A}" destId="{5D0683F0-6C02-4F8C-BD7D-55AD54C9515E}" srcOrd="1" destOrd="0" presId="urn:microsoft.com/office/officeart/2005/8/layout/process5"/>
    <dgm:cxn modelId="{41AAFED9-8D15-4BBB-883D-2FB84B0F2502}" type="presOf" srcId="{20DCA4BA-3562-4855-97CE-33B22C2EE915}" destId="{C263D6B0-921A-44F3-AEFC-454775A49B91}" srcOrd="0" destOrd="0" presId="urn:microsoft.com/office/officeart/2005/8/layout/process5"/>
    <dgm:cxn modelId="{C0A4CC64-74CA-4153-8D16-3663A44C2418}" type="presOf" srcId="{EBAABBE9-0F7D-44E1-8609-D7F91EF84E96}" destId="{71AFB654-6583-427D-ACB8-CC31E7DF1379}" srcOrd="0" destOrd="0" presId="urn:microsoft.com/office/officeart/2005/8/layout/process5"/>
    <dgm:cxn modelId="{1E602631-4F80-45FA-BE46-6BF9A0582389}" type="presOf" srcId="{E63DC50E-00B6-402F-B482-2A728268880C}" destId="{336EE334-1FE5-49CD-8CA0-EC9CBDF41DAB}" srcOrd="0" destOrd="0" presId="urn:microsoft.com/office/officeart/2005/8/layout/process5"/>
    <dgm:cxn modelId="{871462F0-9A21-4ACE-AA63-84E70BECA2D0}" srcId="{0DA112FA-6568-49A4-9832-2947BD9FF699}" destId="{E30E3B4E-9787-4F26-AE91-E1FCB6319F31}" srcOrd="4" destOrd="0" parTransId="{A7307951-C928-45CB-A7C4-C8E97BFF63E4}" sibTransId="{E68C93C6-71E6-4BF7-B2E8-D5286CCE8ED6}"/>
    <dgm:cxn modelId="{37F7FE3B-793C-4D23-940D-83E65E3B0BF4}" type="presOf" srcId="{B04923EB-0FE6-4716-BBFF-65D06518D3A3}" destId="{E8E76213-9686-48AC-A9F3-A23CDBDAB7B2}" srcOrd="0" destOrd="0" presId="urn:microsoft.com/office/officeart/2005/8/layout/process5"/>
    <dgm:cxn modelId="{F6B0D06A-4D5A-44B1-BCB4-B0A3BCE43F3A}" type="presOf" srcId="{347F4DB6-BBA8-4867-BF14-C1D5464625D4}" destId="{DA4C4D1B-EAFE-4086-B0F2-88FF88F4871D}" srcOrd="0" destOrd="0" presId="urn:microsoft.com/office/officeart/2005/8/layout/process5"/>
    <dgm:cxn modelId="{8E08B1AB-00D7-42CF-AA08-7A59A059DB56}" type="presOf" srcId="{11282090-8453-4E0C-89F7-0BFDF2FA4402}" destId="{4A36D80A-4991-4CEF-8522-0117330F1DD8}" srcOrd="1" destOrd="0" presId="urn:microsoft.com/office/officeart/2005/8/layout/process5"/>
    <dgm:cxn modelId="{97505270-8570-40DA-B0C3-D7F0A54B0752}" type="presOf" srcId="{D003B0D9-87B6-4157-B04F-EA411DAE6118}" destId="{D808DE99-C8C4-4FC5-A0C9-3179E7884026}" srcOrd="0" destOrd="0" presId="urn:microsoft.com/office/officeart/2005/8/layout/process5"/>
    <dgm:cxn modelId="{986E896B-2FE7-44C4-8D72-220CABACB154}" srcId="{0DA112FA-6568-49A4-9832-2947BD9FF699}" destId="{F36CB373-AA06-45D2-98B8-1E94B57E6F8B}" srcOrd="12" destOrd="0" parTransId="{418B40CB-5515-4110-B776-A59A39A10D05}" sibTransId="{90F148A5-71FB-49FA-A1E7-F3F4547CC93A}"/>
    <dgm:cxn modelId="{F013A472-BB12-4CF4-A5C4-CD78EA087F00}" srcId="{0DA112FA-6568-49A4-9832-2947BD9FF699}" destId="{72702220-794A-494F-AB28-AA3FFE207FFD}" srcOrd="11" destOrd="0" parTransId="{C4C87D3A-8791-4A05-920F-E16C4948C416}" sibTransId="{46D193F9-8D54-438E-AAC6-888EEB5C135B}"/>
    <dgm:cxn modelId="{942ED496-C237-4308-83CC-BAC35A347FC8}" type="presOf" srcId="{82E3D005-61C0-4FCB-844C-5E264F72F236}" destId="{18F6629A-4326-4053-A018-F38E19E65AD9}" srcOrd="0" destOrd="0" presId="urn:microsoft.com/office/officeart/2005/8/layout/process5"/>
    <dgm:cxn modelId="{88DC3590-2C8E-4117-BED7-99AEB845EDE4}" type="presOf" srcId="{2A29D673-B62F-4C7C-9574-50C4F76583DD}" destId="{E1AB6EA3-D206-4045-93C5-968E7C654875}" srcOrd="1" destOrd="0" presId="urn:microsoft.com/office/officeart/2005/8/layout/process5"/>
    <dgm:cxn modelId="{7C2202F4-0EEA-4904-AD2A-13CC4D3464C5}" srcId="{0DA112FA-6568-49A4-9832-2947BD9FF699}" destId="{E63DC50E-00B6-402F-B482-2A728268880C}" srcOrd="13" destOrd="0" parTransId="{C7AE91D3-BAA7-46D6-9B80-E7C2C519BDDF}" sibTransId="{5C39CFD9-3AFE-4A7C-8AFA-D99C9683FAF0}"/>
    <dgm:cxn modelId="{838E1495-24A3-4059-BA06-AFE4825B8941}" type="presOf" srcId="{625BEB3E-11A1-4EEE-956D-43C10C4F96E8}" destId="{D9487D58-7A88-49D7-8A54-6B2EBB1BF9D0}" srcOrd="0" destOrd="0" presId="urn:microsoft.com/office/officeart/2005/8/layout/process5"/>
    <dgm:cxn modelId="{A83A6C46-093A-483A-88A2-7F86D5E93F68}" type="presOf" srcId="{E68C93C6-71E6-4BF7-B2E8-D5286CCE8ED6}" destId="{92CB2D43-B230-4D12-94C7-E6409BB68F79}" srcOrd="0" destOrd="0" presId="urn:microsoft.com/office/officeart/2005/8/layout/process5"/>
    <dgm:cxn modelId="{902BDE77-192B-4D9B-8BFB-62436FD3BB7A}" type="presOf" srcId="{7C076601-F8C7-4688-B6E9-43A64E69189B}" destId="{0E9E4A3F-39C1-4C72-91BD-0519ABAECE79}" srcOrd="0" destOrd="0" presId="urn:microsoft.com/office/officeart/2005/8/layout/process5"/>
    <dgm:cxn modelId="{1925D723-DE4E-4323-9007-4B1A2DC66FC6}" type="presOf" srcId="{74CBE834-C475-4AD7-936B-DFAAA7293CD8}" destId="{68DBAC0A-FC54-4A13-9D18-24ADE5655439}" srcOrd="0" destOrd="0" presId="urn:microsoft.com/office/officeart/2005/8/layout/process5"/>
    <dgm:cxn modelId="{BA1312A4-0FD4-45D9-9CB7-57DC64036DD2}" type="presParOf" srcId="{E1F8C38B-CDB2-4257-8FC7-E5E4B08C9AEB}" destId="{E8E76213-9686-48AC-A9F3-A23CDBDAB7B2}" srcOrd="0" destOrd="0" presId="urn:microsoft.com/office/officeart/2005/8/layout/process5"/>
    <dgm:cxn modelId="{BAF6C8DF-B5FD-4D19-A066-6B2EEB236100}" type="presParOf" srcId="{E1F8C38B-CDB2-4257-8FC7-E5E4B08C9AEB}" destId="{08B8D303-459D-4082-96E6-4A4E106293C9}" srcOrd="1" destOrd="0" presId="urn:microsoft.com/office/officeart/2005/8/layout/process5"/>
    <dgm:cxn modelId="{3FEBA0A3-548A-41DA-856E-0EBF2A85412E}" type="presParOf" srcId="{08B8D303-459D-4082-96E6-4A4E106293C9}" destId="{0ED7ACFD-B21E-4691-80C0-DCD099C14956}" srcOrd="0" destOrd="0" presId="urn:microsoft.com/office/officeart/2005/8/layout/process5"/>
    <dgm:cxn modelId="{65116394-37EF-4B3E-B40A-BD9F7A4A1D22}" type="presParOf" srcId="{E1F8C38B-CDB2-4257-8FC7-E5E4B08C9AEB}" destId="{D808DE99-C8C4-4FC5-A0C9-3179E7884026}" srcOrd="2" destOrd="0" presId="urn:microsoft.com/office/officeart/2005/8/layout/process5"/>
    <dgm:cxn modelId="{40372811-78AB-4C79-958D-53878D0FF5E8}" type="presParOf" srcId="{E1F8C38B-CDB2-4257-8FC7-E5E4B08C9AEB}" destId="{D9487D58-7A88-49D7-8A54-6B2EBB1BF9D0}" srcOrd="3" destOrd="0" presId="urn:microsoft.com/office/officeart/2005/8/layout/process5"/>
    <dgm:cxn modelId="{B0EB390A-EDF3-4991-9CDD-9914D3E89EFD}" type="presParOf" srcId="{D9487D58-7A88-49D7-8A54-6B2EBB1BF9D0}" destId="{28177C41-1CAC-4781-BFAE-4E4E4F8BFE3A}" srcOrd="0" destOrd="0" presId="urn:microsoft.com/office/officeart/2005/8/layout/process5"/>
    <dgm:cxn modelId="{FE18B527-84C2-4119-8014-1D07D377A945}" type="presParOf" srcId="{E1F8C38B-CDB2-4257-8FC7-E5E4B08C9AEB}" destId="{FE611E53-5807-4F52-BF78-FC7DD9789A3D}" srcOrd="4" destOrd="0" presId="urn:microsoft.com/office/officeart/2005/8/layout/process5"/>
    <dgm:cxn modelId="{5815C120-02AD-468E-9F02-80C34F911371}" type="presParOf" srcId="{E1F8C38B-CDB2-4257-8FC7-E5E4B08C9AEB}" destId="{71DB3FF8-F867-4AA7-BA8F-21EC62639B4A}" srcOrd="5" destOrd="0" presId="urn:microsoft.com/office/officeart/2005/8/layout/process5"/>
    <dgm:cxn modelId="{515CC69A-0DCD-48C3-BA1F-9E9352A4396B}" type="presParOf" srcId="{71DB3FF8-F867-4AA7-BA8F-21EC62639B4A}" destId="{4A36D80A-4991-4CEF-8522-0117330F1DD8}" srcOrd="0" destOrd="0" presId="urn:microsoft.com/office/officeart/2005/8/layout/process5"/>
    <dgm:cxn modelId="{91D90E00-D8B6-441A-BE28-DA262D4A78C9}" type="presParOf" srcId="{E1F8C38B-CDB2-4257-8FC7-E5E4B08C9AEB}" destId="{22240BD8-79FB-4751-A043-C74FFE8CBCDB}" srcOrd="6" destOrd="0" presId="urn:microsoft.com/office/officeart/2005/8/layout/process5"/>
    <dgm:cxn modelId="{579CD5BC-EE1D-45D5-BE03-9D4840196200}" type="presParOf" srcId="{E1F8C38B-CDB2-4257-8FC7-E5E4B08C9AEB}" destId="{587FA1DF-69FE-436D-AA41-92EC2B607B8E}" srcOrd="7" destOrd="0" presId="urn:microsoft.com/office/officeart/2005/8/layout/process5"/>
    <dgm:cxn modelId="{7AD7A87C-F1A6-4F1B-93F1-D042FB9BEFCC}" type="presParOf" srcId="{587FA1DF-69FE-436D-AA41-92EC2B607B8E}" destId="{38029EB7-3C83-48E5-94BD-25E8D4E50BED}" srcOrd="0" destOrd="0" presId="urn:microsoft.com/office/officeart/2005/8/layout/process5"/>
    <dgm:cxn modelId="{563F72EE-BD73-4729-B9E0-A758004C58F5}" type="presParOf" srcId="{E1F8C38B-CDB2-4257-8FC7-E5E4B08C9AEB}" destId="{D415B771-A03B-49EE-A76C-328A291E86A5}" srcOrd="8" destOrd="0" presId="urn:microsoft.com/office/officeart/2005/8/layout/process5"/>
    <dgm:cxn modelId="{F299CC6E-7506-4B93-B58E-47BB8699D768}" type="presParOf" srcId="{E1F8C38B-CDB2-4257-8FC7-E5E4B08C9AEB}" destId="{92CB2D43-B230-4D12-94C7-E6409BB68F79}" srcOrd="9" destOrd="0" presId="urn:microsoft.com/office/officeart/2005/8/layout/process5"/>
    <dgm:cxn modelId="{FE9745CA-3C1B-4C50-8AD7-06EFADC432A7}" type="presParOf" srcId="{92CB2D43-B230-4D12-94C7-E6409BB68F79}" destId="{1A8B918F-BE44-48A2-8099-78050E308725}" srcOrd="0" destOrd="0" presId="urn:microsoft.com/office/officeart/2005/8/layout/process5"/>
    <dgm:cxn modelId="{E1901A39-3D81-4531-B7EA-CE3D056428B6}" type="presParOf" srcId="{E1F8C38B-CDB2-4257-8FC7-E5E4B08C9AEB}" destId="{400CC34C-53AF-4739-B0CF-7CE677CE46B2}" srcOrd="10" destOrd="0" presId="urn:microsoft.com/office/officeart/2005/8/layout/process5"/>
    <dgm:cxn modelId="{FBF2AF6D-2A22-4C96-8D20-5FEF1A4D4ADB}" type="presParOf" srcId="{E1F8C38B-CDB2-4257-8FC7-E5E4B08C9AEB}" destId="{DA4C4D1B-EAFE-4086-B0F2-88FF88F4871D}" srcOrd="11" destOrd="0" presId="urn:microsoft.com/office/officeart/2005/8/layout/process5"/>
    <dgm:cxn modelId="{229527AD-DF1F-4F99-9511-94E37B98E791}" type="presParOf" srcId="{DA4C4D1B-EAFE-4086-B0F2-88FF88F4871D}" destId="{0D650A57-11A4-46D3-B7C2-CBFC6B34C286}" srcOrd="0" destOrd="0" presId="urn:microsoft.com/office/officeart/2005/8/layout/process5"/>
    <dgm:cxn modelId="{94D0B67D-A17F-4D00-AB80-A1F7B20B7AF8}" type="presParOf" srcId="{E1F8C38B-CDB2-4257-8FC7-E5E4B08C9AEB}" destId="{11BA6146-9111-48FD-B349-24889517F12E}" srcOrd="12" destOrd="0" presId="urn:microsoft.com/office/officeart/2005/8/layout/process5"/>
    <dgm:cxn modelId="{BA143732-FD6E-443C-A1E2-989EDF9E8F90}" type="presParOf" srcId="{E1F8C38B-CDB2-4257-8FC7-E5E4B08C9AEB}" destId="{DE56EB08-725E-446B-9303-7CBF969C6140}" srcOrd="13" destOrd="0" presId="urn:microsoft.com/office/officeart/2005/8/layout/process5"/>
    <dgm:cxn modelId="{22BFCA49-9501-4C2A-9920-203DDA574E2D}" type="presParOf" srcId="{DE56EB08-725E-446B-9303-7CBF969C6140}" destId="{B7AAFA98-4650-4B68-89F4-015C6D4F1EEC}" srcOrd="0" destOrd="0" presId="urn:microsoft.com/office/officeart/2005/8/layout/process5"/>
    <dgm:cxn modelId="{532CE96B-B719-4B3C-BB4B-3F751ED438BB}" type="presParOf" srcId="{E1F8C38B-CDB2-4257-8FC7-E5E4B08C9AEB}" destId="{F48D19FE-A2A3-4EB0-93DA-2F100B945BE0}" srcOrd="14" destOrd="0" presId="urn:microsoft.com/office/officeart/2005/8/layout/process5"/>
    <dgm:cxn modelId="{FC45823E-48FC-4E9D-8902-44CDA991A7A1}" type="presParOf" srcId="{E1F8C38B-CDB2-4257-8FC7-E5E4B08C9AEB}" destId="{3360AB58-F0CD-40F1-8A65-DEF2D42E1B4C}" srcOrd="15" destOrd="0" presId="urn:microsoft.com/office/officeart/2005/8/layout/process5"/>
    <dgm:cxn modelId="{D50EBE98-06CE-436C-8B5F-6306D416AEED}" type="presParOf" srcId="{3360AB58-F0CD-40F1-8A65-DEF2D42E1B4C}" destId="{D4BD1780-760F-49DD-86A0-D54EAB703FF0}" srcOrd="0" destOrd="0" presId="urn:microsoft.com/office/officeart/2005/8/layout/process5"/>
    <dgm:cxn modelId="{C8321409-07F2-40EC-9335-57F9AAAA103D}" type="presParOf" srcId="{E1F8C38B-CDB2-4257-8FC7-E5E4B08C9AEB}" destId="{F1A639B3-5F37-489E-B34B-174E0E52EC9B}" srcOrd="16" destOrd="0" presId="urn:microsoft.com/office/officeart/2005/8/layout/process5"/>
    <dgm:cxn modelId="{11529ECB-7F75-440C-9E45-9744E1113697}" type="presParOf" srcId="{E1F8C38B-CDB2-4257-8FC7-E5E4B08C9AEB}" destId="{0E9E4A3F-39C1-4C72-91BD-0519ABAECE79}" srcOrd="17" destOrd="0" presId="urn:microsoft.com/office/officeart/2005/8/layout/process5"/>
    <dgm:cxn modelId="{D357597E-54F7-4D62-87D4-E4DCE162DB53}" type="presParOf" srcId="{0E9E4A3F-39C1-4C72-91BD-0519ABAECE79}" destId="{7C934B61-36E1-4EA0-A957-F79902546FA0}" srcOrd="0" destOrd="0" presId="urn:microsoft.com/office/officeart/2005/8/layout/process5"/>
    <dgm:cxn modelId="{4B4BC2DA-AE75-4A13-8C6D-9B99CB406C77}" type="presParOf" srcId="{E1F8C38B-CDB2-4257-8FC7-E5E4B08C9AEB}" destId="{18F6629A-4326-4053-A018-F38E19E65AD9}" srcOrd="18" destOrd="0" presId="urn:microsoft.com/office/officeart/2005/8/layout/process5"/>
    <dgm:cxn modelId="{983620EF-A515-4494-89D5-9E4DA5A18585}" type="presParOf" srcId="{E1F8C38B-CDB2-4257-8FC7-E5E4B08C9AEB}" destId="{3D94ADC2-7E26-43B9-BC62-D2C938152D15}" srcOrd="19" destOrd="0" presId="urn:microsoft.com/office/officeart/2005/8/layout/process5"/>
    <dgm:cxn modelId="{D0D0755B-6526-4B0F-A923-A9C5D4A69576}" type="presParOf" srcId="{3D94ADC2-7E26-43B9-BC62-D2C938152D15}" destId="{CE09630B-266B-46BC-8DE3-029E6CFC4CDA}" srcOrd="0" destOrd="0" presId="urn:microsoft.com/office/officeart/2005/8/layout/process5"/>
    <dgm:cxn modelId="{17B37751-027B-45F6-98EC-0C1467EFCF6C}" type="presParOf" srcId="{E1F8C38B-CDB2-4257-8FC7-E5E4B08C9AEB}" destId="{68DBAC0A-FC54-4A13-9D18-24ADE5655439}" srcOrd="20" destOrd="0" presId="urn:microsoft.com/office/officeart/2005/8/layout/process5"/>
    <dgm:cxn modelId="{887C725D-3855-4066-9AAA-C9B76C07523F}" type="presParOf" srcId="{E1F8C38B-CDB2-4257-8FC7-E5E4B08C9AEB}" destId="{5AC63BFD-6738-4DBD-BD09-40BB6F47DF33}" srcOrd="21" destOrd="0" presId="urn:microsoft.com/office/officeart/2005/8/layout/process5"/>
    <dgm:cxn modelId="{425E0B9A-A155-4C85-83DD-D76957E19CD9}" type="presParOf" srcId="{5AC63BFD-6738-4DBD-BD09-40BB6F47DF33}" destId="{7C44CF1A-2352-4A83-94DF-B34AACD4583D}" srcOrd="0" destOrd="0" presId="urn:microsoft.com/office/officeart/2005/8/layout/process5"/>
    <dgm:cxn modelId="{E04253DE-696D-471F-ADDA-13BBB65EC2A9}" type="presParOf" srcId="{E1F8C38B-CDB2-4257-8FC7-E5E4B08C9AEB}" destId="{0A60B887-2BE7-45A0-BA57-9481974B7C39}" srcOrd="22" destOrd="0" presId="urn:microsoft.com/office/officeart/2005/8/layout/process5"/>
    <dgm:cxn modelId="{485BE8F6-8290-4F11-AB2E-321991FC78E5}" type="presParOf" srcId="{E1F8C38B-CDB2-4257-8FC7-E5E4B08C9AEB}" destId="{177C114A-0758-43FD-8F9B-CFA104F86BEB}" srcOrd="23" destOrd="0" presId="urn:microsoft.com/office/officeart/2005/8/layout/process5"/>
    <dgm:cxn modelId="{5D7C5122-6EFE-4292-BFCA-CE8B707AB1BA}" type="presParOf" srcId="{177C114A-0758-43FD-8F9B-CFA104F86BEB}" destId="{41613297-69AA-4C4A-8B3D-C7CDD4095D17}" srcOrd="0" destOrd="0" presId="urn:microsoft.com/office/officeart/2005/8/layout/process5"/>
    <dgm:cxn modelId="{9F0526FA-2F72-4BC2-8F23-13D47BB9F98C}" type="presParOf" srcId="{E1F8C38B-CDB2-4257-8FC7-E5E4B08C9AEB}" destId="{6B3372BF-70B0-468A-9D4F-EA300D45B826}" srcOrd="24" destOrd="0" presId="urn:microsoft.com/office/officeart/2005/8/layout/process5"/>
    <dgm:cxn modelId="{74AA3308-5286-4E30-ADDE-058D3A00832F}" type="presParOf" srcId="{E1F8C38B-CDB2-4257-8FC7-E5E4B08C9AEB}" destId="{35D6900C-BD0F-455A-9F32-744E2346C52A}" srcOrd="25" destOrd="0" presId="urn:microsoft.com/office/officeart/2005/8/layout/process5"/>
    <dgm:cxn modelId="{CE69FF29-63A7-46E5-A3D4-4F750883C863}" type="presParOf" srcId="{35D6900C-BD0F-455A-9F32-744E2346C52A}" destId="{5D0683F0-6C02-4F8C-BD7D-55AD54C9515E}" srcOrd="0" destOrd="0" presId="urn:microsoft.com/office/officeart/2005/8/layout/process5"/>
    <dgm:cxn modelId="{3811BF23-CD5C-4A04-8E86-2836D90F0EB2}" type="presParOf" srcId="{E1F8C38B-CDB2-4257-8FC7-E5E4B08C9AEB}" destId="{336EE334-1FE5-49CD-8CA0-EC9CBDF41DAB}" srcOrd="26" destOrd="0" presId="urn:microsoft.com/office/officeart/2005/8/layout/process5"/>
    <dgm:cxn modelId="{A8A381BB-76E2-49CA-84A8-2137F37AB8F4}" type="presParOf" srcId="{E1F8C38B-CDB2-4257-8FC7-E5E4B08C9AEB}" destId="{66166B41-15F6-4CFA-A414-3FFF1893A763}" srcOrd="27" destOrd="0" presId="urn:microsoft.com/office/officeart/2005/8/layout/process5"/>
    <dgm:cxn modelId="{6DC9E1C4-04A0-452C-923D-DC116247E4BE}" type="presParOf" srcId="{66166B41-15F6-4CFA-A414-3FFF1893A763}" destId="{435E47AB-62EF-419B-922C-E5380CE2AB99}" srcOrd="0" destOrd="0" presId="urn:microsoft.com/office/officeart/2005/8/layout/process5"/>
    <dgm:cxn modelId="{E0059394-EF5D-4F19-952C-948D87F5BD5B}" type="presParOf" srcId="{E1F8C38B-CDB2-4257-8FC7-E5E4B08C9AEB}" destId="{8B1F3837-1AB0-4815-8836-D09DDF6E38C7}" srcOrd="28" destOrd="0" presId="urn:microsoft.com/office/officeart/2005/8/layout/process5"/>
    <dgm:cxn modelId="{F407435A-E4AE-4075-A300-54EF42543824}" type="presParOf" srcId="{E1F8C38B-CDB2-4257-8FC7-E5E4B08C9AEB}" destId="{9AC56519-6235-4845-9485-85F62DF46724}" srcOrd="29" destOrd="0" presId="urn:microsoft.com/office/officeart/2005/8/layout/process5"/>
    <dgm:cxn modelId="{32558254-F2BA-4807-8F23-6CDA65937CD9}" type="presParOf" srcId="{9AC56519-6235-4845-9485-85F62DF46724}" destId="{604A90FB-BCC2-4389-82C2-5A4657D8A138}" srcOrd="0" destOrd="0" presId="urn:microsoft.com/office/officeart/2005/8/layout/process5"/>
    <dgm:cxn modelId="{EB24F7BD-626C-49E0-8B48-9AF3A798729B}" type="presParOf" srcId="{E1F8C38B-CDB2-4257-8FC7-E5E4B08C9AEB}" destId="{C263D6B0-921A-44F3-AEFC-454775A49B91}" srcOrd="30" destOrd="0" presId="urn:microsoft.com/office/officeart/2005/8/layout/process5"/>
    <dgm:cxn modelId="{40E9D82C-C7AC-4553-86A9-1DCBFBF490F1}" type="presParOf" srcId="{E1F8C38B-CDB2-4257-8FC7-E5E4B08C9AEB}" destId="{EF42045D-2069-491E-A91D-7CEE6130FE14}" srcOrd="31" destOrd="0" presId="urn:microsoft.com/office/officeart/2005/8/layout/process5"/>
    <dgm:cxn modelId="{B18276DA-47C0-4D8A-B627-9B70BCB6383C}" type="presParOf" srcId="{EF42045D-2069-491E-A91D-7CEE6130FE14}" destId="{39EDF15A-0077-4E5C-A2A4-936A7EBB9176}" srcOrd="0" destOrd="0" presId="urn:microsoft.com/office/officeart/2005/8/layout/process5"/>
    <dgm:cxn modelId="{74CED804-2847-4030-AA31-1E6A3535D3FD}" type="presParOf" srcId="{E1F8C38B-CDB2-4257-8FC7-E5E4B08C9AEB}" destId="{71AFB654-6583-427D-ACB8-CC31E7DF1379}" srcOrd="32" destOrd="0" presId="urn:microsoft.com/office/officeart/2005/8/layout/process5"/>
    <dgm:cxn modelId="{D2D4EC00-6FA4-41E0-9E2D-40AD2B449F46}" type="presParOf" srcId="{E1F8C38B-CDB2-4257-8FC7-E5E4B08C9AEB}" destId="{9575C85C-BF1A-4F14-AD98-27CC892D1A9B}" srcOrd="33" destOrd="0" presId="urn:microsoft.com/office/officeart/2005/8/layout/process5"/>
    <dgm:cxn modelId="{E62D05C8-8DC2-4D10-A863-215941F411C9}" type="presParOf" srcId="{9575C85C-BF1A-4F14-AD98-27CC892D1A9B}" destId="{E1AB6EA3-D206-4045-93C5-968E7C654875}" srcOrd="0" destOrd="0" presId="urn:microsoft.com/office/officeart/2005/8/layout/process5"/>
    <dgm:cxn modelId="{B368E755-14B1-4F6F-A9C2-1C450AD203A9}" type="presParOf" srcId="{E1F8C38B-CDB2-4257-8FC7-E5E4B08C9AEB}" destId="{313A6F97-22B1-46F7-A2D0-909B69412610}" srcOrd="3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D5F0A3-7B33-455D-BE9F-0AFDC48AF9D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F172A9E-9380-46A6-94FC-3CE5C79E09EF}">
      <dgm:prSet phldrT="[Text]"/>
      <dgm:spPr/>
      <dgm:t>
        <a:bodyPr/>
        <a:lstStyle/>
        <a:p>
          <a:r>
            <a:rPr lang="en-US" dirty="0" err="1" smtClean="0"/>
            <a:t>Strongylus</a:t>
          </a:r>
          <a:r>
            <a:rPr lang="en-US" dirty="0" smtClean="0"/>
            <a:t> </a:t>
          </a:r>
          <a:r>
            <a:rPr lang="en-US" dirty="0" err="1" smtClean="0"/>
            <a:t>vulgaris</a:t>
          </a:r>
          <a:endParaRPr lang="en-IN" dirty="0"/>
        </a:p>
      </dgm:t>
    </dgm:pt>
    <dgm:pt modelId="{5DC862FF-349A-42E7-B835-C3A399EAAE30}" type="parTrans" cxnId="{FE17A30F-0F58-44E4-A9B9-BBA8C1A0EDA6}">
      <dgm:prSet/>
      <dgm:spPr/>
      <dgm:t>
        <a:bodyPr/>
        <a:lstStyle/>
        <a:p>
          <a:endParaRPr lang="en-IN"/>
        </a:p>
      </dgm:t>
    </dgm:pt>
    <dgm:pt modelId="{3088BD26-B466-4B31-B4CB-3669A3B0AB81}" type="sibTrans" cxnId="{FE17A30F-0F58-44E4-A9B9-BBA8C1A0EDA6}">
      <dgm:prSet/>
      <dgm:spPr/>
      <dgm:t>
        <a:bodyPr/>
        <a:lstStyle/>
        <a:p>
          <a:endParaRPr lang="en-IN"/>
        </a:p>
      </dgm:t>
    </dgm:pt>
    <dgm:pt modelId="{27B1F9C2-BC7D-4C52-8772-D0D240F974A8}">
      <dgm:prSet phldrT="[Text]"/>
      <dgm:spPr/>
      <dgm:t>
        <a:bodyPr/>
        <a:lstStyle/>
        <a:p>
          <a:r>
            <a:rPr lang="en-US" dirty="0" smtClean="0"/>
            <a:t>S. </a:t>
          </a:r>
          <a:r>
            <a:rPr lang="en-US" dirty="0" err="1" smtClean="0"/>
            <a:t>edentatus</a:t>
          </a:r>
          <a:endParaRPr lang="en-IN" dirty="0"/>
        </a:p>
      </dgm:t>
    </dgm:pt>
    <dgm:pt modelId="{FD419F20-D7A1-47AC-A39D-B3664783489A}" type="parTrans" cxnId="{5F1CBDC2-D279-4BA5-94E8-EF3DD47CF5FD}">
      <dgm:prSet/>
      <dgm:spPr/>
      <dgm:t>
        <a:bodyPr/>
        <a:lstStyle/>
        <a:p>
          <a:endParaRPr lang="en-IN"/>
        </a:p>
      </dgm:t>
    </dgm:pt>
    <dgm:pt modelId="{12A9D0CF-87A7-4427-9B45-E911FE6CB42F}" type="sibTrans" cxnId="{5F1CBDC2-D279-4BA5-94E8-EF3DD47CF5FD}">
      <dgm:prSet/>
      <dgm:spPr/>
      <dgm:t>
        <a:bodyPr/>
        <a:lstStyle/>
        <a:p>
          <a:endParaRPr lang="en-IN"/>
        </a:p>
      </dgm:t>
    </dgm:pt>
    <dgm:pt modelId="{EB5CB223-6C1A-4805-AA19-440CF32E4B34}">
      <dgm:prSet phldrT="[Text]"/>
      <dgm:spPr/>
      <dgm:t>
        <a:bodyPr/>
        <a:lstStyle/>
        <a:p>
          <a:r>
            <a:rPr lang="en-US" dirty="0" smtClean="0"/>
            <a:t>S. equines</a:t>
          </a:r>
          <a:endParaRPr lang="en-IN" dirty="0"/>
        </a:p>
      </dgm:t>
    </dgm:pt>
    <dgm:pt modelId="{05E1DDEF-08AA-44FB-8422-411AC1C752C6}" type="parTrans" cxnId="{FB733D9B-E75B-4925-A244-2C8686E182DA}">
      <dgm:prSet/>
      <dgm:spPr/>
      <dgm:t>
        <a:bodyPr/>
        <a:lstStyle/>
        <a:p>
          <a:endParaRPr lang="en-IN"/>
        </a:p>
      </dgm:t>
    </dgm:pt>
    <dgm:pt modelId="{5C634598-62E3-4B08-96A5-93AFD67032B1}" type="sibTrans" cxnId="{FB733D9B-E75B-4925-A244-2C8686E182DA}">
      <dgm:prSet/>
      <dgm:spPr/>
      <dgm:t>
        <a:bodyPr/>
        <a:lstStyle/>
        <a:p>
          <a:endParaRPr lang="en-IN"/>
        </a:p>
      </dgm:t>
    </dgm:pt>
    <dgm:pt modelId="{C5053723-26DA-4C49-A743-89882E3B1D00}" type="pres">
      <dgm:prSet presAssocID="{8DD5F0A3-7B33-455D-BE9F-0AFDC48AF9D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A8674D7B-AB4A-4E46-988B-6535D2E927FD}" type="pres">
      <dgm:prSet presAssocID="{BF172A9E-9380-46A6-94FC-3CE5C79E09EF}" presName="parentLin" presStyleCnt="0"/>
      <dgm:spPr/>
    </dgm:pt>
    <dgm:pt modelId="{4EB33289-2DF1-4C17-8ABC-3AFCDB8CA2A6}" type="pres">
      <dgm:prSet presAssocID="{BF172A9E-9380-46A6-94FC-3CE5C79E09EF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5EC4617C-E8BE-432B-B6D6-CF45B50315FF}" type="pres">
      <dgm:prSet presAssocID="{BF172A9E-9380-46A6-94FC-3CE5C79E09E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EA0E419-CD7D-48E4-8059-6651F289A2AB}" type="pres">
      <dgm:prSet presAssocID="{BF172A9E-9380-46A6-94FC-3CE5C79E09EF}" presName="negativeSpace" presStyleCnt="0"/>
      <dgm:spPr/>
    </dgm:pt>
    <dgm:pt modelId="{A6F92096-1CA2-405A-9F35-060C281D68F8}" type="pres">
      <dgm:prSet presAssocID="{BF172A9E-9380-46A6-94FC-3CE5C79E09EF}" presName="childText" presStyleLbl="conFgAcc1" presStyleIdx="0" presStyleCnt="3">
        <dgm:presLayoutVars>
          <dgm:bulletEnabled val="1"/>
        </dgm:presLayoutVars>
      </dgm:prSet>
      <dgm:spPr/>
    </dgm:pt>
    <dgm:pt modelId="{0F55E650-9F00-43D6-89DE-8294D6BA9AA9}" type="pres">
      <dgm:prSet presAssocID="{3088BD26-B466-4B31-B4CB-3669A3B0AB81}" presName="spaceBetweenRectangles" presStyleCnt="0"/>
      <dgm:spPr/>
    </dgm:pt>
    <dgm:pt modelId="{9DE4D324-D0A6-4767-8FBF-7761C088F4DD}" type="pres">
      <dgm:prSet presAssocID="{27B1F9C2-BC7D-4C52-8772-D0D240F974A8}" presName="parentLin" presStyleCnt="0"/>
      <dgm:spPr/>
    </dgm:pt>
    <dgm:pt modelId="{9B71AEE3-BE7B-4FBA-B9A6-2621F61031CC}" type="pres">
      <dgm:prSet presAssocID="{27B1F9C2-BC7D-4C52-8772-D0D240F974A8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C1382B38-F0CD-4D1E-B660-BF065A0E623E}" type="pres">
      <dgm:prSet presAssocID="{27B1F9C2-BC7D-4C52-8772-D0D240F974A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E4ED873-E7A3-4DAC-9878-069B797101CD}" type="pres">
      <dgm:prSet presAssocID="{27B1F9C2-BC7D-4C52-8772-D0D240F974A8}" presName="negativeSpace" presStyleCnt="0"/>
      <dgm:spPr/>
    </dgm:pt>
    <dgm:pt modelId="{23917702-E9E6-4D2B-A068-34762BD1DFAC}" type="pres">
      <dgm:prSet presAssocID="{27B1F9C2-BC7D-4C52-8772-D0D240F974A8}" presName="childText" presStyleLbl="conFgAcc1" presStyleIdx="1" presStyleCnt="3">
        <dgm:presLayoutVars>
          <dgm:bulletEnabled val="1"/>
        </dgm:presLayoutVars>
      </dgm:prSet>
      <dgm:spPr/>
    </dgm:pt>
    <dgm:pt modelId="{38B47EAA-5EB0-41D6-95E8-84F052AAEEB8}" type="pres">
      <dgm:prSet presAssocID="{12A9D0CF-87A7-4427-9B45-E911FE6CB42F}" presName="spaceBetweenRectangles" presStyleCnt="0"/>
      <dgm:spPr/>
    </dgm:pt>
    <dgm:pt modelId="{A970D1B3-DA7A-4657-AABA-DDA7FF854D25}" type="pres">
      <dgm:prSet presAssocID="{EB5CB223-6C1A-4805-AA19-440CF32E4B34}" presName="parentLin" presStyleCnt="0"/>
      <dgm:spPr/>
    </dgm:pt>
    <dgm:pt modelId="{ACEB45C1-9AA3-491A-8FB8-B1E795021BCE}" type="pres">
      <dgm:prSet presAssocID="{EB5CB223-6C1A-4805-AA19-440CF32E4B34}" presName="parentLeftMargin" presStyleLbl="node1" presStyleIdx="1" presStyleCnt="3"/>
      <dgm:spPr/>
      <dgm:t>
        <a:bodyPr/>
        <a:lstStyle/>
        <a:p>
          <a:endParaRPr lang="en-IN"/>
        </a:p>
      </dgm:t>
    </dgm:pt>
    <dgm:pt modelId="{A5DF77E9-673A-4799-9D07-C57DB3BB4A7D}" type="pres">
      <dgm:prSet presAssocID="{EB5CB223-6C1A-4805-AA19-440CF32E4B3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C7E2F3B-C9A0-4F4C-B18F-DBFF941405FD}" type="pres">
      <dgm:prSet presAssocID="{EB5CB223-6C1A-4805-AA19-440CF32E4B34}" presName="negativeSpace" presStyleCnt="0"/>
      <dgm:spPr/>
    </dgm:pt>
    <dgm:pt modelId="{DD384422-933B-40D2-AEEC-C85B4260CFAD}" type="pres">
      <dgm:prSet presAssocID="{EB5CB223-6C1A-4805-AA19-440CF32E4B3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5172715-6AB2-4CB4-A476-48C6D51FB291}" type="presOf" srcId="{EB5CB223-6C1A-4805-AA19-440CF32E4B34}" destId="{A5DF77E9-673A-4799-9D07-C57DB3BB4A7D}" srcOrd="1" destOrd="0" presId="urn:microsoft.com/office/officeart/2005/8/layout/list1"/>
    <dgm:cxn modelId="{33054A1E-49E5-4A86-BDEC-37DDCA10D377}" type="presOf" srcId="{27B1F9C2-BC7D-4C52-8772-D0D240F974A8}" destId="{C1382B38-F0CD-4D1E-B660-BF065A0E623E}" srcOrd="1" destOrd="0" presId="urn:microsoft.com/office/officeart/2005/8/layout/list1"/>
    <dgm:cxn modelId="{A702FAA9-8EA9-4AD8-873A-78CFFA1F7EFA}" type="presOf" srcId="{27B1F9C2-BC7D-4C52-8772-D0D240F974A8}" destId="{9B71AEE3-BE7B-4FBA-B9A6-2621F61031CC}" srcOrd="0" destOrd="0" presId="urn:microsoft.com/office/officeart/2005/8/layout/list1"/>
    <dgm:cxn modelId="{0575E689-8913-4B9C-83C7-A6A95E853BA0}" type="presOf" srcId="{EB5CB223-6C1A-4805-AA19-440CF32E4B34}" destId="{ACEB45C1-9AA3-491A-8FB8-B1E795021BCE}" srcOrd="0" destOrd="0" presId="urn:microsoft.com/office/officeart/2005/8/layout/list1"/>
    <dgm:cxn modelId="{FE17A30F-0F58-44E4-A9B9-BBA8C1A0EDA6}" srcId="{8DD5F0A3-7B33-455D-BE9F-0AFDC48AF9D4}" destId="{BF172A9E-9380-46A6-94FC-3CE5C79E09EF}" srcOrd="0" destOrd="0" parTransId="{5DC862FF-349A-42E7-B835-C3A399EAAE30}" sibTransId="{3088BD26-B466-4B31-B4CB-3669A3B0AB81}"/>
    <dgm:cxn modelId="{5F1CBDC2-D279-4BA5-94E8-EF3DD47CF5FD}" srcId="{8DD5F0A3-7B33-455D-BE9F-0AFDC48AF9D4}" destId="{27B1F9C2-BC7D-4C52-8772-D0D240F974A8}" srcOrd="1" destOrd="0" parTransId="{FD419F20-D7A1-47AC-A39D-B3664783489A}" sibTransId="{12A9D0CF-87A7-4427-9B45-E911FE6CB42F}"/>
    <dgm:cxn modelId="{0EE82264-CE18-4CD0-A6A7-384FA324F43E}" type="presOf" srcId="{BF172A9E-9380-46A6-94FC-3CE5C79E09EF}" destId="{5EC4617C-E8BE-432B-B6D6-CF45B50315FF}" srcOrd="1" destOrd="0" presId="urn:microsoft.com/office/officeart/2005/8/layout/list1"/>
    <dgm:cxn modelId="{FB733D9B-E75B-4925-A244-2C8686E182DA}" srcId="{8DD5F0A3-7B33-455D-BE9F-0AFDC48AF9D4}" destId="{EB5CB223-6C1A-4805-AA19-440CF32E4B34}" srcOrd="2" destOrd="0" parTransId="{05E1DDEF-08AA-44FB-8422-411AC1C752C6}" sibTransId="{5C634598-62E3-4B08-96A5-93AFD67032B1}"/>
    <dgm:cxn modelId="{D7824176-CAC1-4E38-A1A6-56C0464FC0F7}" type="presOf" srcId="{8DD5F0A3-7B33-455D-BE9F-0AFDC48AF9D4}" destId="{C5053723-26DA-4C49-A743-89882E3B1D00}" srcOrd="0" destOrd="0" presId="urn:microsoft.com/office/officeart/2005/8/layout/list1"/>
    <dgm:cxn modelId="{CDB8F765-0A3E-42AE-A854-324FAF118CCC}" type="presOf" srcId="{BF172A9E-9380-46A6-94FC-3CE5C79E09EF}" destId="{4EB33289-2DF1-4C17-8ABC-3AFCDB8CA2A6}" srcOrd="0" destOrd="0" presId="urn:microsoft.com/office/officeart/2005/8/layout/list1"/>
    <dgm:cxn modelId="{20265A5D-BD2A-49C9-832C-6EBBB0D56B43}" type="presParOf" srcId="{C5053723-26DA-4C49-A743-89882E3B1D00}" destId="{A8674D7B-AB4A-4E46-988B-6535D2E927FD}" srcOrd="0" destOrd="0" presId="urn:microsoft.com/office/officeart/2005/8/layout/list1"/>
    <dgm:cxn modelId="{7FAC13EE-721A-4DF2-B57C-47A12622484A}" type="presParOf" srcId="{A8674D7B-AB4A-4E46-988B-6535D2E927FD}" destId="{4EB33289-2DF1-4C17-8ABC-3AFCDB8CA2A6}" srcOrd="0" destOrd="0" presId="urn:microsoft.com/office/officeart/2005/8/layout/list1"/>
    <dgm:cxn modelId="{F6E71F62-F59C-4F4E-88A9-BFCFC0EE63BE}" type="presParOf" srcId="{A8674D7B-AB4A-4E46-988B-6535D2E927FD}" destId="{5EC4617C-E8BE-432B-B6D6-CF45B50315FF}" srcOrd="1" destOrd="0" presId="urn:microsoft.com/office/officeart/2005/8/layout/list1"/>
    <dgm:cxn modelId="{C6438932-E6E7-47B4-A30C-26CFB6B011D8}" type="presParOf" srcId="{C5053723-26DA-4C49-A743-89882E3B1D00}" destId="{6EA0E419-CD7D-48E4-8059-6651F289A2AB}" srcOrd="1" destOrd="0" presId="urn:microsoft.com/office/officeart/2005/8/layout/list1"/>
    <dgm:cxn modelId="{4AF86F57-5B87-4105-96BA-47D2DA0BD806}" type="presParOf" srcId="{C5053723-26DA-4C49-A743-89882E3B1D00}" destId="{A6F92096-1CA2-405A-9F35-060C281D68F8}" srcOrd="2" destOrd="0" presId="urn:microsoft.com/office/officeart/2005/8/layout/list1"/>
    <dgm:cxn modelId="{11713026-163A-41E0-9CEE-EBF8E2BF129F}" type="presParOf" srcId="{C5053723-26DA-4C49-A743-89882E3B1D00}" destId="{0F55E650-9F00-43D6-89DE-8294D6BA9AA9}" srcOrd="3" destOrd="0" presId="urn:microsoft.com/office/officeart/2005/8/layout/list1"/>
    <dgm:cxn modelId="{E7FF7636-F231-4F5C-98D6-89817AC3CFEB}" type="presParOf" srcId="{C5053723-26DA-4C49-A743-89882E3B1D00}" destId="{9DE4D324-D0A6-4767-8FBF-7761C088F4DD}" srcOrd="4" destOrd="0" presId="urn:microsoft.com/office/officeart/2005/8/layout/list1"/>
    <dgm:cxn modelId="{E471518B-7D8F-46A5-95EB-D6521815996D}" type="presParOf" srcId="{9DE4D324-D0A6-4767-8FBF-7761C088F4DD}" destId="{9B71AEE3-BE7B-4FBA-B9A6-2621F61031CC}" srcOrd="0" destOrd="0" presId="urn:microsoft.com/office/officeart/2005/8/layout/list1"/>
    <dgm:cxn modelId="{4FCB03A0-E091-4441-871B-7F3B96B18A0C}" type="presParOf" srcId="{9DE4D324-D0A6-4767-8FBF-7761C088F4DD}" destId="{C1382B38-F0CD-4D1E-B660-BF065A0E623E}" srcOrd="1" destOrd="0" presId="urn:microsoft.com/office/officeart/2005/8/layout/list1"/>
    <dgm:cxn modelId="{0275F54B-D35E-4191-B6C6-4640EA0F9D10}" type="presParOf" srcId="{C5053723-26DA-4C49-A743-89882E3B1D00}" destId="{5E4ED873-E7A3-4DAC-9878-069B797101CD}" srcOrd="5" destOrd="0" presId="urn:microsoft.com/office/officeart/2005/8/layout/list1"/>
    <dgm:cxn modelId="{C4983F3C-1680-45CF-8331-E0539E30803F}" type="presParOf" srcId="{C5053723-26DA-4C49-A743-89882E3B1D00}" destId="{23917702-E9E6-4D2B-A068-34762BD1DFAC}" srcOrd="6" destOrd="0" presId="urn:microsoft.com/office/officeart/2005/8/layout/list1"/>
    <dgm:cxn modelId="{F0138D68-647D-4F66-AD87-6F88AABCDAC9}" type="presParOf" srcId="{C5053723-26DA-4C49-A743-89882E3B1D00}" destId="{38B47EAA-5EB0-41D6-95E8-84F052AAEEB8}" srcOrd="7" destOrd="0" presId="urn:microsoft.com/office/officeart/2005/8/layout/list1"/>
    <dgm:cxn modelId="{86D7482D-2D2C-4971-A205-9539FAEFF813}" type="presParOf" srcId="{C5053723-26DA-4C49-A743-89882E3B1D00}" destId="{A970D1B3-DA7A-4657-AABA-DDA7FF854D25}" srcOrd="8" destOrd="0" presId="urn:microsoft.com/office/officeart/2005/8/layout/list1"/>
    <dgm:cxn modelId="{2E31D1ED-1293-4845-AEDE-C41F18795A82}" type="presParOf" srcId="{A970D1B3-DA7A-4657-AABA-DDA7FF854D25}" destId="{ACEB45C1-9AA3-491A-8FB8-B1E795021BCE}" srcOrd="0" destOrd="0" presId="urn:microsoft.com/office/officeart/2005/8/layout/list1"/>
    <dgm:cxn modelId="{551969E7-9133-4D5E-93B8-DD79193F8109}" type="presParOf" srcId="{A970D1B3-DA7A-4657-AABA-DDA7FF854D25}" destId="{A5DF77E9-673A-4799-9D07-C57DB3BB4A7D}" srcOrd="1" destOrd="0" presId="urn:microsoft.com/office/officeart/2005/8/layout/list1"/>
    <dgm:cxn modelId="{858AC57F-B651-4F8A-9A14-4B7DECE462CC}" type="presParOf" srcId="{C5053723-26DA-4C49-A743-89882E3B1D00}" destId="{FC7E2F3B-C9A0-4F4C-B18F-DBFF941405FD}" srcOrd="9" destOrd="0" presId="urn:microsoft.com/office/officeart/2005/8/layout/list1"/>
    <dgm:cxn modelId="{FFA5FCA0-3AEB-4619-9A36-E371493BA4C5}" type="presParOf" srcId="{C5053723-26DA-4C49-A743-89882E3B1D00}" destId="{DD384422-933B-40D2-AEEC-C85B4260CFA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F773D3-CC20-4D97-B7A2-FC530D0B4CC3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6D285A8-B7F1-4F03-A851-D25F17D13EA0}">
      <dgm:prSet phldrT="[Text]" custT="1"/>
      <dgm:spPr/>
      <dgm:t>
        <a:bodyPr/>
        <a:lstStyle/>
        <a:p>
          <a:r>
            <a:rPr lang="en-US" sz="1100" b="0" dirty="0" smtClean="0"/>
            <a:t>Eggs</a:t>
          </a:r>
          <a:endParaRPr lang="en-IN" sz="1100" b="0" dirty="0"/>
        </a:p>
      </dgm:t>
    </dgm:pt>
    <dgm:pt modelId="{BE2E42BA-D838-4511-9BE0-4A9E77106703}" type="parTrans" cxnId="{AFAE6A58-C58B-4172-9753-62C628DC0962}">
      <dgm:prSet/>
      <dgm:spPr/>
      <dgm:t>
        <a:bodyPr/>
        <a:lstStyle/>
        <a:p>
          <a:endParaRPr lang="en-IN"/>
        </a:p>
      </dgm:t>
    </dgm:pt>
    <dgm:pt modelId="{3E480321-ADF9-4CC6-9D31-68A95E2F4241}" type="sibTrans" cxnId="{AFAE6A58-C58B-4172-9753-62C628DC0962}">
      <dgm:prSet custT="1"/>
      <dgm:spPr/>
      <dgm:t>
        <a:bodyPr/>
        <a:lstStyle/>
        <a:p>
          <a:endParaRPr lang="en-IN" sz="1000" b="0"/>
        </a:p>
      </dgm:t>
    </dgm:pt>
    <dgm:pt modelId="{B7BAD03C-EB43-4903-9548-826EAAE9B90D}">
      <dgm:prSet phldrT="[Text]" custT="1"/>
      <dgm:spPr/>
      <dgm:t>
        <a:bodyPr/>
        <a:lstStyle/>
        <a:p>
          <a:r>
            <a:rPr lang="en-US" sz="1100" b="0" dirty="0" err="1" smtClean="0"/>
            <a:t>Faeces</a:t>
          </a:r>
          <a:endParaRPr lang="en-IN" sz="1100" b="0" dirty="0"/>
        </a:p>
      </dgm:t>
    </dgm:pt>
    <dgm:pt modelId="{9BB333A1-3CF8-4632-810D-7B5735D07AFF}" type="parTrans" cxnId="{57170083-578A-40EC-A771-ACF942B61621}">
      <dgm:prSet/>
      <dgm:spPr/>
      <dgm:t>
        <a:bodyPr/>
        <a:lstStyle/>
        <a:p>
          <a:endParaRPr lang="en-IN"/>
        </a:p>
      </dgm:t>
    </dgm:pt>
    <dgm:pt modelId="{B8A1D0E2-B24F-4E0C-98F3-BEDE3CF5B1FF}" type="sibTrans" cxnId="{57170083-578A-40EC-A771-ACF942B61621}">
      <dgm:prSet custT="1"/>
      <dgm:spPr/>
      <dgm:t>
        <a:bodyPr/>
        <a:lstStyle/>
        <a:p>
          <a:endParaRPr lang="en-IN" sz="1000" b="0"/>
        </a:p>
      </dgm:t>
    </dgm:pt>
    <dgm:pt modelId="{33979279-F9E8-4C26-BB93-1F7C827E9A6D}">
      <dgm:prSet phldrT="[Text]" custT="1"/>
      <dgm:spPr/>
      <dgm:t>
        <a:bodyPr/>
        <a:lstStyle/>
        <a:p>
          <a:r>
            <a:rPr lang="en-US" sz="1100" b="0" dirty="0" smtClean="0"/>
            <a:t>L1 and stage L2</a:t>
          </a:r>
          <a:endParaRPr lang="en-IN" sz="1100" b="0" dirty="0"/>
        </a:p>
      </dgm:t>
    </dgm:pt>
    <dgm:pt modelId="{3310308C-A448-4B72-B19A-E1C076952900}" type="parTrans" cxnId="{DFF60E86-B3B4-4C5C-BD52-4B50FAF72C60}">
      <dgm:prSet/>
      <dgm:spPr/>
      <dgm:t>
        <a:bodyPr/>
        <a:lstStyle/>
        <a:p>
          <a:endParaRPr lang="en-IN"/>
        </a:p>
      </dgm:t>
    </dgm:pt>
    <dgm:pt modelId="{DEF5361E-E33D-4F4D-9440-BD36811925B4}" type="sibTrans" cxnId="{DFF60E86-B3B4-4C5C-BD52-4B50FAF72C60}">
      <dgm:prSet custT="1"/>
      <dgm:spPr/>
      <dgm:t>
        <a:bodyPr/>
        <a:lstStyle/>
        <a:p>
          <a:endParaRPr lang="en-IN" sz="1000" b="0"/>
        </a:p>
      </dgm:t>
    </dgm:pt>
    <dgm:pt modelId="{B1FFA764-68B6-43AA-BBB0-1363F9C17436}">
      <dgm:prSet phldrT="[Text]" custT="1"/>
      <dgm:spPr/>
      <dgm:t>
        <a:bodyPr/>
        <a:lstStyle/>
        <a:p>
          <a:r>
            <a:rPr lang="en-US" sz="1100" b="0" dirty="0" smtClean="0"/>
            <a:t>L3 stage</a:t>
          </a:r>
          <a:endParaRPr lang="en-IN" sz="1100" b="0" dirty="0"/>
        </a:p>
      </dgm:t>
    </dgm:pt>
    <dgm:pt modelId="{64E5A69F-26E1-4B3A-937D-87CF2D9C1630}" type="parTrans" cxnId="{D4ACFA0E-A947-4D88-9A91-D31701119F78}">
      <dgm:prSet/>
      <dgm:spPr/>
      <dgm:t>
        <a:bodyPr/>
        <a:lstStyle/>
        <a:p>
          <a:endParaRPr lang="en-IN"/>
        </a:p>
      </dgm:t>
    </dgm:pt>
    <dgm:pt modelId="{F61D3F65-5EEF-4BA9-BDEF-00674D88B226}" type="sibTrans" cxnId="{D4ACFA0E-A947-4D88-9A91-D31701119F78}">
      <dgm:prSet custT="1"/>
      <dgm:spPr/>
      <dgm:t>
        <a:bodyPr/>
        <a:lstStyle/>
        <a:p>
          <a:endParaRPr lang="en-IN" sz="1000" b="0"/>
        </a:p>
      </dgm:t>
    </dgm:pt>
    <dgm:pt modelId="{084B7DBB-3E6D-497A-898D-86DB1E84489C}">
      <dgm:prSet phldrT="[Text]" custT="1"/>
      <dgm:spPr/>
      <dgm:t>
        <a:bodyPr/>
        <a:lstStyle/>
        <a:p>
          <a:r>
            <a:rPr lang="en-US" sz="1100" b="0" dirty="0" smtClean="0"/>
            <a:t>Penetrate the intestinal wall, formation of nodules in the muscular and </a:t>
          </a:r>
          <a:r>
            <a:rPr lang="en-US" sz="1100" b="0" dirty="0" smtClean="0"/>
            <a:t>sub </a:t>
          </a:r>
          <a:r>
            <a:rPr lang="en-US" sz="1100" b="0" dirty="0" err="1" smtClean="0"/>
            <a:t>serosal</a:t>
          </a:r>
          <a:r>
            <a:rPr lang="en-US" sz="1100" b="0" dirty="0" smtClean="0"/>
            <a:t> </a:t>
          </a:r>
          <a:r>
            <a:rPr lang="en-US" sz="1100" b="0" dirty="0" smtClean="0"/>
            <a:t>layer</a:t>
          </a:r>
          <a:endParaRPr lang="en-IN" sz="1100" b="0" dirty="0"/>
        </a:p>
      </dgm:t>
    </dgm:pt>
    <dgm:pt modelId="{D7C46DA1-49DA-48B4-A56A-0D0E5167D6BF}" type="parTrans" cxnId="{09FE2798-BD71-4958-BCC1-AD47ED7D83D2}">
      <dgm:prSet/>
      <dgm:spPr/>
      <dgm:t>
        <a:bodyPr/>
        <a:lstStyle/>
        <a:p>
          <a:endParaRPr lang="en-IN"/>
        </a:p>
      </dgm:t>
    </dgm:pt>
    <dgm:pt modelId="{CC46313A-E065-4DAE-9A36-988EBE5661D7}" type="sibTrans" cxnId="{09FE2798-BD71-4958-BCC1-AD47ED7D83D2}">
      <dgm:prSet custT="1"/>
      <dgm:spPr/>
      <dgm:t>
        <a:bodyPr/>
        <a:lstStyle/>
        <a:p>
          <a:endParaRPr lang="en-IN" sz="1000" b="0"/>
        </a:p>
      </dgm:t>
    </dgm:pt>
    <dgm:pt modelId="{EED875C8-8309-40F2-8122-4FAEB1F84D2D}">
      <dgm:prSet custT="1"/>
      <dgm:spPr/>
      <dgm:t>
        <a:bodyPr/>
        <a:lstStyle/>
        <a:p>
          <a:r>
            <a:rPr lang="en-US" sz="1100" b="0" dirty="0" err="1" smtClean="0"/>
            <a:t>Moult</a:t>
          </a:r>
          <a:r>
            <a:rPr lang="en-US" sz="1100" b="0" dirty="0" smtClean="0"/>
            <a:t> to L4 stage in </a:t>
          </a:r>
          <a:r>
            <a:rPr lang="en-US" sz="1100" b="0" smtClean="0"/>
            <a:t>the nodule</a:t>
          </a:r>
          <a:endParaRPr lang="en-IN" sz="1100" b="0"/>
        </a:p>
      </dgm:t>
    </dgm:pt>
    <dgm:pt modelId="{90A87836-15C9-4E1F-92C4-84EB7921EE6F}" type="parTrans" cxnId="{ED30B4C7-3C48-4504-A0C7-FA58F6B0846E}">
      <dgm:prSet/>
      <dgm:spPr/>
      <dgm:t>
        <a:bodyPr/>
        <a:lstStyle/>
        <a:p>
          <a:endParaRPr lang="en-US"/>
        </a:p>
      </dgm:t>
    </dgm:pt>
    <dgm:pt modelId="{09BBBFDF-B250-4B8E-98C9-6187A09ED4C3}" type="sibTrans" cxnId="{ED30B4C7-3C48-4504-A0C7-FA58F6B0846E}">
      <dgm:prSet custT="1"/>
      <dgm:spPr/>
      <dgm:t>
        <a:bodyPr/>
        <a:lstStyle/>
        <a:p>
          <a:endParaRPr lang="en-IN" sz="1000" b="0"/>
        </a:p>
      </dgm:t>
    </dgm:pt>
    <dgm:pt modelId="{F06B61EE-AF8A-46D9-A158-ADE603468948}">
      <dgm:prSet custT="1"/>
      <dgm:spPr/>
      <dgm:t>
        <a:bodyPr/>
        <a:lstStyle/>
        <a:p>
          <a:r>
            <a:rPr lang="en-US" sz="1100" b="0" dirty="0" smtClean="0"/>
            <a:t>Peritoneal cavity</a:t>
          </a:r>
          <a:endParaRPr lang="en-IN" sz="1100" b="0" dirty="0"/>
        </a:p>
      </dgm:t>
    </dgm:pt>
    <dgm:pt modelId="{9BA5286B-2301-4A1D-B34E-556AEF56A46F}" type="parTrans" cxnId="{744148AD-97EF-4FF4-AA48-B8057CDF3852}">
      <dgm:prSet/>
      <dgm:spPr/>
      <dgm:t>
        <a:bodyPr/>
        <a:lstStyle/>
        <a:p>
          <a:endParaRPr lang="en-US"/>
        </a:p>
      </dgm:t>
    </dgm:pt>
    <dgm:pt modelId="{FBA8E159-7EED-403B-94A0-A6B283965537}" type="sibTrans" cxnId="{744148AD-97EF-4FF4-AA48-B8057CDF3852}">
      <dgm:prSet custT="1"/>
      <dgm:spPr/>
      <dgm:t>
        <a:bodyPr/>
        <a:lstStyle/>
        <a:p>
          <a:endParaRPr lang="en-IN" sz="1000" b="0"/>
        </a:p>
      </dgm:t>
    </dgm:pt>
    <dgm:pt modelId="{4E321FFE-AE1B-416B-A1CB-60A4C03F0A96}">
      <dgm:prSet custT="1"/>
      <dgm:spPr/>
      <dgm:t>
        <a:bodyPr/>
        <a:lstStyle/>
        <a:p>
          <a:r>
            <a:rPr lang="en-US" sz="1100" b="0" dirty="0" smtClean="0"/>
            <a:t>Invade arteries</a:t>
          </a:r>
          <a:endParaRPr lang="en-IN" sz="1100" b="0" dirty="0"/>
        </a:p>
      </dgm:t>
    </dgm:pt>
    <dgm:pt modelId="{72FCDE4B-5962-4CA7-BA04-85D8917887E4}" type="parTrans" cxnId="{BAB031D2-ABB4-46AE-8749-AFAAE629B1EF}">
      <dgm:prSet/>
      <dgm:spPr/>
      <dgm:t>
        <a:bodyPr/>
        <a:lstStyle/>
        <a:p>
          <a:endParaRPr lang="en-US"/>
        </a:p>
      </dgm:t>
    </dgm:pt>
    <dgm:pt modelId="{0611C0FE-90A4-4E43-8C6F-0D7C2FEE6488}" type="sibTrans" cxnId="{BAB031D2-ABB4-46AE-8749-AFAAE629B1EF}">
      <dgm:prSet custT="1"/>
      <dgm:spPr/>
      <dgm:t>
        <a:bodyPr/>
        <a:lstStyle/>
        <a:p>
          <a:endParaRPr lang="en-IN" sz="1000" b="0"/>
        </a:p>
      </dgm:t>
    </dgm:pt>
    <dgm:pt modelId="{E2C10C7C-ED0F-4073-842D-087F3E16DEC9}">
      <dgm:prSet custT="1"/>
      <dgm:spPr/>
      <dgm:t>
        <a:bodyPr/>
        <a:lstStyle/>
        <a:p>
          <a:r>
            <a:rPr lang="en-US" sz="1100" b="0" dirty="0" smtClean="0"/>
            <a:t>Cranial mesenteric artery</a:t>
          </a:r>
        </a:p>
        <a:p>
          <a:r>
            <a:rPr lang="en-US" sz="1100" b="0" dirty="0" smtClean="0"/>
            <a:t>Marked thickening of arterial wall</a:t>
          </a:r>
        </a:p>
        <a:p>
          <a:r>
            <a:rPr lang="en-US" sz="1100" b="0" dirty="0" smtClean="0"/>
            <a:t>Thrombus formation</a:t>
          </a:r>
          <a:endParaRPr lang="en-IN" sz="1100" b="0" dirty="0"/>
        </a:p>
      </dgm:t>
    </dgm:pt>
    <dgm:pt modelId="{0FBDBFA0-7ADD-4B0E-A4B5-AE8E5C07EF7E}" type="parTrans" cxnId="{F3EB758D-5AFF-4745-B96F-EE52C41877AC}">
      <dgm:prSet/>
      <dgm:spPr/>
      <dgm:t>
        <a:bodyPr/>
        <a:lstStyle/>
        <a:p>
          <a:endParaRPr lang="en-US"/>
        </a:p>
      </dgm:t>
    </dgm:pt>
    <dgm:pt modelId="{94C837E3-497B-4562-9BBE-B1911CAF0B87}" type="sibTrans" cxnId="{F3EB758D-5AFF-4745-B96F-EE52C41877AC}">
      <dgm:prSet custT="1"/>
      <dgm:spPr/>
      <dgm:t>
        <a:bodyPr/>
        <a:lstStyle/>
        <a:p>
          <a:endParaRPr lang="en-IN" sz="1000" b="0"/>
        </a:p>
      </dgm:t>
    </dgm:pt>
    <dgm:pt modelId="{AD8D893C-25A1-49F7-A66D-58F82D694068}">
      <dgm:prSet custT="1"/>
      <dgm:spPr/>
      <dgm:t>
        <a:bodyPr/>
        <a:lstStyle/>
        <a:p>
          <a:r>
            <a:rPr lang="en-US" sz="1100" b="0" dirty="0" smtClean="0"/>
            <a:t>L4 stage</a:t>
          </a:r>
          <a:endParaRPr lang="en-IN" sz="1100" b="0" dirty="0"/>
        </a:p>
      </dgm:t>
    </dgm:pt>
    <dgm:pt modelId="{C5022D45-5C66-472D-B4F2-9A57FC2D6D4D}" type="parTrans" cxnId="{4A557889-9251-45C7-B9FD-04F4CE2D3F8C}">
      <dgm:prSet/>
      <dgm:spPr/>
      <dgm:t>
        <a:bodyPr/>
        <a:lstStyle/>
        <a:p>
          <a:endParaRPr lang="en-US"/>
        </a:p>
      </dgm:t>
    </dgm:pt>
    <dgm:pt modelId="{D224D2C5-ABCF-42DE-8149-BD5538D8B701}" type="sibTrans" cxnId="{4A557889-9251-45C7-B9FD-04F4CE2D3F8C}">
      <dgm:prSet custT="1"/>
      <dgm:spPr/>
      <dgm:t>
        <a:bodyPr/>
        <a:lstStyle/>
        <a:p>
          <a:endParaRPr lang="en-IN" sz="1000" b="0"/>
        </a:p>
      </dgm:t>
    </dgm:pt>
    <dgm:pt modelId="{E761B2C9-9F8E-41AB-94C9-7EB0B9BA21FC}">
      <dgm:prSet custT="1"/>
      <dgm:spPr/>
      <dgm:t>
        <a:bodyPr/>
        <a:lstStyle/>
        <a:p>
          <a:r>
            <a:rPr lang="en-US" sz="1100" b="0" dirty="0" smtClean="0"/>
            <a:t>Young adult return to </a:t>
          </a:r>
          <a:r>
            <a:rPr lang="en-US" sz="1100" b="0" dirty="0" err="1" smtClean="0"/>
            <a:t>s.i</a:t>
          </a:r>
          <a:r>
            <a:rPr lang="en-US" sz="1100" b="0" dirty="0" smtClean="0"/>
            <a:t> via the lamina of the arteries</a:t>
          </a:r>
          <a:endParaRPr lang="en-IN" sz="1100" b="0" dirty="0"/>
        </a:p>
      </dgm:t>
    </dgm:pt>
    <dgm:pt modelId="{043F01D6-5BF0-41B7-B76C-B8098B52CA26}" type="parTrans" cxnId="{526272B8-8212-4D0F-9F3A-FED1D3307AA3}">
      <dgm:prSet/>
      <dgm:spPr/>
      <dgm:t>
        <a:bodyPr/>
        <a:lstStyle/>
        <a:p>
          <a:endParaRPr lang="en-US"/>
        </a:p>
      </dgm:t>
    </dgm:pt>
    <dgm:pt modelId="{DFC14F02-F1A5-47E6-A759-DFD4C4E5107E}" type="sibTrans" cxnId="{526272B8-8212-4D0F-9F3A-FED1D3307AA3}">
      <dgm:prSet custT="1"/>
      <dgm:spPr/>
      <dgm:t>
        <a:bodyPr/>
        <a:lstStyle/>
        <a:p>
          <a:endParaRPr lang="en-IN" sz="1000" b="0"/>
        </a:p>
      </dgm:t>
    </dgm:pt>
    <dgm:pt modelId="{51B67B92-7FE5-45F5-B740-9D212C584BF1}">
      <dgm:prSet custT="1"/>
      <dgm:spPr/>
      <dgm:t>
        <a:bodyPr/>
        <a:lstStyle/>
        <a:p>
          <a:r>
            <a:rPr lang="en-US" sz="1100" b="0" dirty="0" smtClean="0"/>
            <a:t>Damage to mucosa of int. due to feeding habit</a:t>
          </a:r>
          <a:endParaRPr lang="en-IN" sz="1100" b="0" dirty="0"/>
        </a:p>
      </dgm:t>
    </dgm:pt>
    <dgm:pt modelId="{6459ED8E-830D-4F6B-902C-D0F8216A8E67}" type="parTrans" cxnId="{8B5F3CF9-C503-40D7-A9CE-B4115EC71A15}">
      <dgm:prSet/>
      <dgm:spPr/>
      <dgm:t>
        <a:bodyPr/>
        <a:lstStyle/>
        <a:p>
          <a:endParaRPr lang="en-US"/>
        </a:p>
      </dgm:t>
    </dgm:pt>
    <dgm:pt modelId="{98A57157-07C3-4A0A-8538-E76AA57D93A6}" type="sibTrans" cxnId="{8B5F3CF9-C503-40D7-A9CE-B4115EC71A15}">
      <dgm:prSet/>
      <dgm:spPr/>
      <dgm:t>
        <a:bodyPr/>
        <a:lstStyle/>
        <a:p>
          <a:endParaRPr lang="en-US"/>
        </a:p>
      </dgm:t>
    </dgm:pt>
    <dgm:pt modelId="{1672AFAC-A2DC-47BA-9736-97C33750B309}" type="pres">
      <dgm:prSet presAssocID="{AEF773D3-CC20-4D97-B7A2-FC530D0B4CC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593F6E93-20E5-40C6-8E92-20469AE0D044}" type="pres">
      <dgm:prSet presAssocID="{C6D285A8-B7F1-4F03-A851-D25F17D13EA0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8AD56A9-9AB5-4BCB-93C4-442276A7CB02}" type="pres">
      <dgm:prSet presAssocID="{3E480321-ADF9-4CC6-9D31-68A95E2F4241}" presName="sibTrans" presStyleLbl="sibTrans2D1" presStyleIdx="0" presStyleCnt="11"/>
      <dgm:spPr/>
      <dgm:t>
        <a:bodyPr/>
        <a:lstStyle/>
        <a:p>
          <a:endParaRPr lang="en-IN"/>
        </a:p>
      </dgm:t>
    </dgm:pt>
    <dgm:pt modelId="{D0B238BD-C813-468A-B341-A8EDADA7EFAD}" type="pres">
      <dgm:prSet presAssocID="{3E480321-ADF9-4CC6-9D31-68A95E2F4241}" presName="connectorText" presStyleLbl="sibTrans2D1" presStyleIdx="0" presStyleCnt="11"/>
      <dgm:spPr/>
      <dgm:t>
        <a:bodyPr/>
        <a:lstStyle/>
        <a:p>
          <a:endParaRPr lang="en-IN"/>
        </a:p>
      </dgm:t>
    </dgm:pt>
    <dgm:pt modelId="{891F9CFA-3924-4428-B3E4-3459DA3CF2A9}" type="pres">
      <dgm:prSet presAssocID="{B7BAD03C-EB43-4903-9548-826EAAE9B90D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B4DE262-67CF-48EB-AB28-FA6F37C7D0FC}" type="pres">
      <dgm:prSet presAssocID="{B8A1D0E2-B24F-4E0C-98F3-BEDE3CF5B1FF}" presName="sibTrans" presStyleLbl="sibTrans2D1" presStyleIdx="1" presStyleCnt="11"/>
      <dgm:spPr/>
      <dgm:t>
        <a:bodyPr/>
        <a:lstStyle/>
        <a:p>
          <a:endParaRPr lang="en-IN"/>
        </a:p>
      </dgm:t>
    </dgm:pt>
    <dgm:pt modelId="{588C43EF-5BAC-4631-8066-FD2566884069}" type="pres">
      <dgm:prSet presAssocID="{B8A1D0E2-B24F-4E0C-98F3-BEDE3CF5B1FF}" presName="connectorText" presStyleLbl="sibTrans2D1" presStyleIdx="1" presStyleCnt="11"/>
      <dgm:spPr/>
      <dgm:t>
        <a:bodyPr/>
        <a:lstStyle/>
        <a:p>
          <a:endParaRPr lang="en-IN"/>
        </a:p>
      </dgm:t>
    </dgm:pt>
    <dgm:pt modelId="{9CCC4F45-B434-4D7A-8019-55DC6137ECF0}" type="pres">
      <dgm:prSet presAssocID="{33979279-F9E8-4C26-BB93-1F7C827E9A6D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36951AD-865F-405D-B160-A378AE3E6D42}" type="pres">
      <dgm:prSet presAssocID="{DEF5361E-E33D-4F4D-9440-BD36811925B4}" presName="sibTrans" presStyleLbl="sibTrans2D1" presStyleIdx="2" presStyleCnt="11"/>
      <dgm:spPr/>
      <dgm:t>
        <a:bodyPr/>
        <a:lstStyle/>
        <a:p>
          <a:endParaRPr lang="en-IN"/>
        </a:p>
      </dgm:t>
    </dgm:pt>
    <dgm:pt modelId="{A7E19CB6-281E-419C-A919-2D3BD0C97645}" type="pres">
      <dgm:prSet presAssocID="{DEF5361E-E33D-4F4D-9440-BD36811925B4}" presName="connectorText" presStyleLbl="sibTrans2D1" presStyleIdx="2" presStyleCnt="11"/>
      <dgm:spPr/>
      <dgm:t>
        <a:bodyPr/>
        <a:lstStyle/>
        <a:p>
          <a:endParaRPr lang="en-IN"/>
        </a:p>
      </dgm:t>
    </dgm:pt>
    <dgm:pt modelId="{29CC9CE6-8B3D-4673-BE4A-4E4A9B7D3E4F}" type="pres">
      <dgm:prSet presAssocID="{B1FFA764-68B6-43AA-BBB0-1363F9C17436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3E457F6-0E78-48FF-82AF-205DA8FB57E1}" type="pres">
      <dgm:prSet presAssocID="{F61D3F65-5EEF-4BA9-BDEF-00674D88B226}" presName="sibTrans" presStyleLbl="sibTrans2D1" presStyleIdx="3" presStyleCnt="11"/>
      <dgm:spPr/>
      <dgm:t>
        <a:bodyPr/>
        <a:lstStyle/>
        <a:p>
          <a:endParaRPr lang="en-IN"/>
        </a:p>
      </dgm:t>
    </dgm:pt>
    <dgm:pt modelId="{ED96D934-2FD4-4F93-8AC7-27881A575A62}" type="pres">
      <dgm:prSet presAssocID="{F61D3F65-5EEF-4BA9-BDEF-00674D88B226}" presName="connectorText" presStyleLbl="sibTrans2D1" presStyleIdx="3" presStyleCnt="11"/>
      <dgm:spPr/>
      <dgm:t>
        <a:bodyPr/>
        <a:lstStyle/>
        <a:p>
          <a:endParaRPr lang="en-IN"/>
        </a:p>
      </dgm:t>
    </dgm:pt>
    <dgm:pt modelId="{B5D2F1C1-AAE7-49DD-84FD-4DC76F265A28}" type="pres">
      <dgm:prSet presAssocID="{084B7DBB-3E6D-497A-898D-86DB1E84489C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18B5CD0-691C-496F-91A1-40DF7C8E8493}" type="pres">
      <dgm:prSet presAssocID="{CC46313A-E065-4DAE-9A36-988EBE5661D7}" presName="sibTrans" presStyleLbl="sibTrans2D1" presStyleIdx="4" presStyleCnt="11"/>
      <dgm:spPr/>
      <dgm:t>
        <a:bodyPr/>
        <a:lstStyle/>
        <a:p>
          <a:endParaRPr lang="en-IN"/>
        </a:p>
      </dgm:t>
    </dgm:pt>
    <dgm:pt modelId="{63DF7C82-27A2-4509-97ED-93A760F8C1AC}" type="pres">
      <dgm:prSet presAssocID="{CC46313A-E065-4DAE-9A36-988EBE5661D7}" presName="connectorText" presStyleLbl="sibTrans2D1" presStyleIdx="4" presStyleCnt="11"/>
      <dgm:spPr/>
      <dgm:t>
        <a:bodyPr/>
        <a:lstStyle/>
        <a:p>
          <a:endParaRPr lang="en-IN"/>
        </a:p>
      </dgm:t>
    </dgm:pt>
    <dgm:pt modelId="{8BBB520E-1523-4A37-ACC9-367C8A26C91F}" type="pres">
      <dgm:prSet presAssocID="{EED875C8-8309-40F2-8122-4FAEB1F84D2D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C0F0DC3-15E0-49E8-A358-90A95DCE2ADC}" type="pres">
      <dgm:prSet presAssocID="{09BBBFDF-B250-4B8E-98C9-6187A09ED4C3}" presName="sibTrans" presStyleLbl="sibTrans2D1" presStyleIdx="5" presStyleCnt="11"/>
      <dgm:spPr/>
      <dgm:t>
        <a:bodyPr/>
        <a:lstStyle/>
        <a:p>
          <a:endParaRPr lang="en-IN"/>
        </a:p>
      </dgm:t>
    </dgm:pt>
    <dgm:pt modelId="{57A5DC56-B38A-4E91-8F68-A22A43E70D6B}" type="pres">
      <dgm:prSet presAssocID="{09BBBFDF-B250-4B8E-98C9-6187A09ED4C3}" presName="connectorText" presStyleLbl="sibTrans2D1" presStyleIdx="5" presStyleCnt="11"/>
      <dgm:spPr/>
      <dgm:t>
        <a:bodyPr/>
        <a:lstStyle/>
        <a:p>
          <a:endParaRPr lang="en-IN"/>
        </a:p>
      </dgm:t>
    </dgm:pt>
    <dgm:pt modelId="{299AF744-DAD7-46DE-AA62-4245E3AA0D34}" type="pres">
      <dgm:prSet presAssocID="{F06B61EE-AF8A-46D9-A158-ADE603468948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E184F0C-F6A7-4AB4-B8C8-71134C27B17A}" type="pres">
      <dgm:prSet presAssocID="{FBA8E159-7EED-403B-94A0-A6B283965537}" presName="sibTrans" presStyleLbl="sibTrans2D1" presStyleIdx="6" presStyleCnt="11"/>
      <dgm:spPr/>
      <dgm:t>
        <a:bodyPr/>
        <a:lstStyle/>
        <a:p>
          <a:endParaRPr lang="en-IN"/>
        </a:p>
      </dgm:t>
    </dgm:pt>
    <dgm:pt modelId="{A3D2FCCE-924C-45AD-9930-01969D158D8D}" type="pres">
      <dgm:prSet presAssocID="{FBA8E159-7EED-403B-94A0-A6B283965537}" presName="connectorText" presStyleLbl="sibTrans2D1" presStyleIdx="6" presStyleCnt="11"/>
      <dgm:spPr/>
      <dgm:t>
        <a:bodyPr/>
        <a:lstStyle/>
        <a:p>
          <a:endParaRPr lang="en-IN"/>
        </a:p>
      </dgm:t>
    </dgm:pt>
    <dgm:pt modelId="{997EB734-E312-4938-B8B9-4C52D72CE942}" type="pres">
      <dgm:prSet presAssocID="{4E321FFE-AE1B-416B-A1CB-60A4C03F0A96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739FACC-0417-420A-A2A4-FD22612884EA}" type="pres">
      <dgm:prSet presAssocID="{0611C0FE-90A4-4E43-8C6F-0D7C2FEE6488}" presName="sibTrans" presStyleLbl="sibTrans2D1" presStyleIdx="7" presStyleCnt="11"/>
      <dgm:spPr/>
      <dgm:t>
        <a:bodyPr/>
        <a:lstStyle/>
        <a:p>
          <a:endParaRPr lang="en-IN"/>
        </a:p>
      </dgm:t>
    </dgm:pt>
    <dgm:pt modelId="{8CCD5609-0CC1-4793-9513-D957ABC37FFB}" type="pres">
      <dgm:prSet presAssocID="{0611C0FE-90A4-4E43-8C6F-0D7C2FEE6488}" presName="connectorText" presStyleLbl="sibTrans2D1" presStyleIdx="7" presStyleCnt="11"/>
      <dgm:spPr/>
      <dgm:t>
        <a:bodyPr/>
        <a:lstStyle/>
        <a:p>
          <a:endParaRPr lang="en-IN"/>
        </a:p>
      </dgm:t>
    </dgm:pt>
    <dgm:pt modelId="{221C38CE-612B-4231-806D-745C1EC59780}" type="pres">
      <dgm:prSet presAssocID="{E2C10C7C-ED0F-4073-842D-087F3E16DEC9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A739614-0416-4717-AC37-ABD8C2F7C5D6}" type="pres">
      <dgm:prSet presAssocID="{94C837E3-497B-4562-9BBE-B1911CAF0B87}" presName="sibTrans" presStyleLbl="sibTrans2D1" presStyleIdx="8" presStyleCnt="11"/>
      <dgm:spPr/>
      <dgm:t>
        <a:bodyPr/>
        <a:lstStyle/>
        <a:p>
          <a:endParaRPr lang="en-IN"/>
        </a:p>
      </dgm:t>
    </dgm:pt>
    <dgm:pt modelId="{C3F4C279-A77B-4A45-88AD-A71E4A7E0894}" type="pres">
      <dgm:prSet presAssocID="{94C837E3-497B-4562-9BBE-B1911CAF0B87}" presName="connectorText" presStyleLbl="sibTrans2D1" presStyleIdx="8" presStyleCnt="11"/>
      <dgm:spPr/>
      <dgm:t>
        <a:bodyPr/>
        <a:lstStyle/>
        <a:p>
          <a:endParaRPr lang="en-IN"/>
        </a:p>
      </dgm:t>
    </dgm:pt>
    <dgm:pt modelId="{7E17ADDB-D627-421A-835F-621AD489B484}" type="pres">
      <dgm:prSet presAssocID="{AD8D893C-25A1-49F7-A66D-58F82D694068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94BF91B-CD9E-4519-80B0-08A6B05CAF6F}" type="pres">
      <dgm:prSet presAssocID="{D224D2C5-ABCF-42DE-8149-BD5538D8B701}" presName="sibTrans" presStyleLbl="sibTrans2D1" presStyleIdx="9" presStyleCnt="11"/>
      <dgm:spPr/>
      <dgm:t>
        <a:bodyPr/>
        <a:lstStyle/>
        <a:p>
          <a:endParaRPr lang="en-IN"/>
        </a:p>
      </dgm:t>
    </dgm:pt>
    <dgm:pt modelId="{D161B16C-8B3D-4576-9D60-6C778114D10F}" type="pres">
      <dgm:prSet presAssocID="{D224D2C5-ABCF-42DE-8149-BD5538D8B701}" presName="connectorText" presStyleLbl="sibTrans2D1" presStyleIdx="9" presStyleCnt="11"/>
      <dgm:spPr/>
      <dgm:t>
        <a:bodyPr/>
        <a:lstStyle/>
        <a:p>
          <a:endParaRPr lang="en-IN"/>
        </a:p>
      </dgm:t>
    </dgm:pt>
    <dgm:pt modelId="{2A39F66E-319B-47AB-BAD7-ACC63E7ADBE5}" type="pres">
      <dgm:prSet presAssocID="{E761B2C9-9F8E-41AB-94C9-7EB0B9BA21FC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D9B5EBB-33F6-499D-B53B-480335508AE8}" type="pres">
      <dgm:prSet presAssocID="{DFC14F02-F1A5-47E6-A759-DFD4C4E5107E}" presName="sibTrans" presStyleLbl="sibTrans2D1" presStyleIdx="10" presStyleCnt="11"/>
      <dgm:spPr/>
      <dgm:t>
        <a:bodyPr/>
        <a:lstStyle/>
        <a:p>
          <a:endParaRPr lang="en-IN"/>
        </a:p>
      </dgm:t>
    </dgm:pt>
    <dgm:pt modelId="{5D21BF5D-F330-400C-B6E0-45E77DA8CC15}" type="pres">
      <dgm:prSet presAssocID="{DFC14F02-F1A5-47E6-A759-DFD4C4E5107E}" presName="connectorText" presStyleLbl="sibTrans2D1" presStyleIdx="10" presStyleCnt="11"/>
      <dgm:spPr/>
      <dgm:t>
        <a:bodyPr/>
        <a:lstStyle/>
        <a:p>
          <a:endParaRPr lang="en-IN"/>
        </a:p>
      </dgm:t>
    </dgm:pt>
    <dgm:pt modelId="{E8F08610-0B95-4D9A-870B-1BFFBC98EE88}" type="pres">
      <dgm:prSet presAssocID="{51B67B92-7FE5-45F5-B740-9D212C584BF1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DFF60E86-B3B4-4C5C-BD52-4B50FAF72C60}" srcId="{AEF773D3-CC20-4D97-B7A2-FC530D0B4CC3}" destId="{33979279-F9E8-4C26-BB93-1F7C827E9A6D}" srcOrd="2" destOrd="0" parTransId="{3310308C-A448-4B72-B19A-E1C076952900}" sibTransId="{DEF5361E-E33D-4F4D-9440-BD36811925B4}"/>
    <dgm:cxn modelId="{B3323B66-AD46-4E47-A962-960D293EF0B5}" type="presOf" srcId="{33979279-F9E8-4C26-BB93-1F7C827E9A6D}" destId="{9CCC4F45-B434-4D7A-8019-55DC6137ECF0}" srcOrd="0" destOrd="0" presId="urn:microsoft.com/office/officeart/2005/8/layout/process5"/>
    <dgm:cxn modelId="{D4ACFA0E-A947-4D88-9A91-D31701119F78}" srcId="{AEF773D3-CC20-4D97-B7A2-FC530D0B4CC3}" destId="{B1FFA764-68B6-43AA-BBB0-1363F9C17436}" srcOrd="3" destOrd="0" parTransId="{64E5A69F-26E1-4B3A-937D-87CF2D9C1630}" sibTransId="{F61D3F65-5EEF-4BA9-BDEF-00674D88B226}"/>
    <dgm:cxn modelId="{1A7D935F-2F9E-4FF4-9D82-098A604D6558}" type="presOf" srcId="{09BBBFDF-B250-4B8E-98C9-6187A09ED4C3}" destId="{57A5DC56-B38A-4E91-8F68-A22A43E70D6B}" srcOrd="1" destOrd="0" presId="urn:microsoft.com/office/officeart/2005/8/layout/process5"/>
    <dgm:cxn modelId="{3DDDBCBE-96B2-40F4-B2BA-7E259934BA2A}" type="presOf" srcId="{51B67B92-7FE5-45F5-B740-9D212C584BF1}" destId="{E8F08610-0B95-4D9A-870B-1BFFBC98EE88}" srcOrd="0" destOrd="0" presId="urn:microsoft.com/office/officeart/2005/8/layout/process5"/>
    <dgm:cxn modelId="{4A557889-9251-45C7-B9FD-04F4CE2D3F8C}" srcId="{AEF773D3-CC20-4D97-B7A2-FC530D0B4CC3}" destId="{AD8D893C-25A1-49F7-A66D-58F82D694068}" srcOrd="9" destOrd="0" parTransId="{C5022D45-5C66-472D-B4F2-9A57FC2D6D4D}" sibTransId="{D224D2C5-ABCF-42DE-8149-BD5538D8B701}"/>
    <dgm:cxn modelId="{29AB0B5A-E963-4AF2-9164-DEAC354D8887}" type="presOf" srcId="{3E480321-ADF9-4CC6-9D31-68A95E2F4241}" destId="{D0B238BD-C813-468A-B341-A8EDADA7EFAD}" srcOrd="1" destOrd="0" presId="urn:microsoft.com/office/officeart/2005/8/layout/process5"/>
    <dgm:cxn modelId="{9F48EE90-DB05-4BB6-A4A3-3DB6A937FCAE}" type="presOf" srcId="{3E480321-ADF9-4CC6-9D31-68A95E2F4241}" destId="{48AD56A9-9AB5-4BCB-93C4-442276A7CB02}" srcOrd="0" destOrd="0" presId="urn:microsoft.com/office/officeart/2005/8/layout/process5"/>
    <dgm:cxn modelId="{744148AD-97EF-4FF4-AA48-B8057CDF3852}" srcId="{AEF773D3-CC20-4D97-B7A2-FC530D0B4CC3}" destId="{F06B61EE-AF8A-46D9-A158-ADE603468948}" srcOrd="6" destOrd="0" parTransId="{9BA5286B-2301-4A1D-B34E-556AEF56A46F}" sibTransId="{FBA8E159-7EED-403B-94A0-A6B283965537}"/>
    <dgm:cxn modelId="{168B76F2-99F2-435A-93A3-E50A502E3C99}" type="presOf" srcId="{F61D3F65-5EEF-4BA9-BDEF-00674D88B226}" destId="{A3E457F6-0E78-48FF-82AF-205DA8FB57E1}" srcOrd="0" destOrd="0" presId="urn:microsoft.com/office/officeart/2005/8/layout/process5"/>
    <dgm:cxn modelId="{B9A7E506-BCD1-4AF4-8252-62DCAD49B3C7}" type="presOf" srcId="{C6D285A8-B7F1-4F03-A851-D25F17D13EA0}" destId="{593F6E93-20E5-40C6-8E92-20469AE0D044}" srcOrd="0" destOrd="0" presId="urn:microsoft.com/office/officeart/2005/8/layout/process5"/>
    <dgm:cxn modelId="{57170083-578A-40EC-A771-ACF942B61621}" srcId="{AEF773D3-CC20-4D97-B7A2-FC530D0B4CC3}" destId="{B7BAD03C-EB43-4903-9548-826EAAE9B90D}" srcOrd="1" destOrd="0" parTransId="{9BB333A1-3CF8-4632-810D-7B5735D07AFF}" sibTransId="{B8A1D0E2-B24F-4E0C-98F3-BEDE3CF5B1FF}"/>
    <dgm:cxn modelId="{091516B1-7C0E-4A7B-AB65-76B97299A434}" type="presOf" srcId="{E761B2C9-9F8E-41AB-94C9-7EB0B9BA21FC}" destId="{2A39F66E-319B-47AB-BAD7-ACC63E7ADBE5}" srcOrd="0" destOrd="0" presId="urn:microsoft.com/office/officeart/2005/8/layout/process5"/>
    <dgm:cxn modelId="{93F87C3C-8077-47B4-8EAC-B1BCEF28BA9D}" type="presOf" srcId="{F61D3F65-5EEF-4BA9-BDEF-00674D88B226}" destId="{ED96D934-2FD4-4F93-8AC7-27881A575A62}" srcOrd="1" destOrd="0" presId="urn:microsoft.com/office/officeart/2005/8/layout/process5"/>
    <dgm:cxn modelId="{8B5F3CF9-C503-40D7-A9CE-B4115EC71A15}" srcId="{AEF773D3-CC20-4D97-B7A2-FC530D0B4CC3}" destId="{51B67B92-7FE5-45F5-B740-9D212C584BF1}" srcOrd="11" destOrd="0" parTransId="{6459ED8E-830D-4F6B-902C-D0F8216A8E67}" sibTransId="{98A57157-07C3-4A0A-8538-E76AA57D93A6}"/>
    <dgm:cxn modelId="{BAB031D2-ABB4-46AE-8749-AFAAE629B1EF}" srcId="{AEF773D3-CC20-4D97-B7A2-FC530D0B4CC3}" destId="{4E321FFE-AE1B-416B-A1CB-60A4C03F0A96}" srcOrd="7" destOrd="0" parTransId="{72FCDE4B-5962-4CA7-BA04-85D8917887E4}" sibTransId="{0611C0FE-90A4-4E43-8C6F-0D7C2FEE6488}"/>
    <dgm:cxn modelId="{13DDEA13-BA34-47E5-94AF-1A444EA6060E}" type="presOf" srcId="{0611C0FE-90A4-4E43-8C6F-0D7C2FEE6488}" destId="{B739FACC-0417-420A-A2A4-FD22612884EA}" srcOrd="0" destOrd="0" presId="urn:microsoft.com/office/officeart/2005/8/layout/process5"/>
    <dgm:cxn modelId="{6C32D564-BEBF-450E-8F9D-8B2E835A56E2}" type="presOf" srcId="{EED875C8-8309-40F2-8122-4FAEB1F84D2D}" destId="{8BBB520E-1523-4A37-ACC9-367C8A26C91F}" srcOrd="0" destOrd="0" presId="urn:microsoft.com/office/officeart/2005/8/layout/process5"/>
    <dgm:cxn modelId="{47CE6E53-2404-418F-B458-0E0BBF067995}" type="presOf" srcId="{D224D2C5-ABCF-42DE-8149-BD5538D8B701}" destId="{994BF91B-CD9E-4519-80B0-08A6B05CAF6F}" srcOrd="0" destOrd="0" presId="urn:microsoft.com/office/officeart/2005/8/layout/process5"/>
    <dgm:cxn modelId="{2AF055D5-5E27-44E9-91F5-BFE57E3FE0E1}" type="presOf" srcId="{DEF5361E-E33D-4F4D-9440-BD36811925B4}" destId="{A7E19CB6-281E-419C-A919-2D3BD0C97645}" srcOrd="1" destOrd="0" presId="urn:microsoft.com/office/officeart/2005/8/layout/process5"/>
    <dgm:cxn modelId="{ED30B4C7-3C48-4504-A0C7-FA58F6B0846E}" srcId="{AEF773D3-CC20-4D97-B7A2-FC530D0B4CC3}" destId="{EED875C8-8309-40F2-8122-4FAEB1F84D2D}" srcOrd="5" destOrd="0" parTransId="{90A87836-15C9-4E1F-92C4-84EB7921EE6F}" sibTransId="{09BBBFDF-B250-4B8E-98C9-6187A09ED4C3}"/>
    <dgm:cxn modelId="{2C474FB5-EDB4-44D2-A599-EF9ACF5798AE}" type="presOf" srcId="{4E321FFE-AE1B-416B-A1CB-60A4C03F0A96}" destId="{997EB734-E312-4938-B8B9-4C52D72CE942}" srcOrd="0" destOrd="0" presId="urn:microsoft.com/office/officeart/2005/8/layout/process5"/>
    <dgm:cxn modelId="{8CD2E343-3EB9-497E-8450-9E5145106EA5}" type="presOf" srcId="{AD8D893C-25A1-49F7-A66D-58F82D694068}" destId="{7E17ADDB-D627-421A-835F-621AD489B484}" srcOrd="0" destOrd="0" presId="urn:microsoft.com/office/officeart/2005/8/layout/process5"/>
    <dgm:cxn modelId="{3D03ADCD-8146-4CE7-A030-AC6EF879F039}" type="presOf" srcId="{084B7DBB-3E6D-497A-898D-86DB1E84489C}" destId="{B5D2F1C1-AAE7-49DD-84FD-4DC76F265A28}" srcOrd="0" destOrd="0" presId="urn:microsoft.com/office/officeart/2005/8/layout/process5"/>
    <dgm:cxn modelId="{62A6CB4D-72B3-4E08-80C4-E789A88247B9}" type="presOf" srcId="{B8A1D0E2-B24F-4E0C-98F3-BEDE3CF5B1FF}" destId="{588C43EF-5BAC-4631-8066-FD2566884069}" srcOrd="1" destOrd="0" presId="urn:microsoft.com/office/officeart/2005/8/layout/process5"/>
    <dgm:cxn modelId="{F3EB758D-5AFF-4745-B96F-EE52C41877AC}" srcId="{AEF773D3-CC20-4D97-B7A2-FC530D0B4CC3}" destId="{E2C10C7C-ED0F-4073-842D-087F3E16DEC9}" srcOrd="8" destOrd="0" parTransId="{0FBDBFA0-7ADD-4B0E-A4B5-AE8E5C07EF7E}" sibTransId="{94C837E3-497B-4562-9BBE-B1911CAF0B87}"/>
    <dgm:cxn modelId="{6DE026C1-6AC1-435E-9DAC-97895AC91D50}" type="presOf" srcId="{DFC14F02-F1A5-47E6-A759-DFD4C4E5107E}" destId="{5D21BF5D-F330-400C-B6E0-45E77DA8CC15}" srcOrd="1" destOrd="0" presId="urn:microsoft.com/office/officeart/2005/8/layout/process5"/>
    <dgm:cxn modelId="{2FAF539F-B9A2-4C77-B849-6DB7D689DA82}" type="presOf" srcId="{FBA8E159-7EED-403B-94A0-A6B283965537}" destId="{7E184F0C-F6A7-4AB4-B8C8-71134C27B17A}" srcOrd="0" destOrd="0" presId="urn:microsoft.com/office/officeart/2005/8/layout/process5"/>
    <dgm:cxn modelId="{B88C7DBA-65C5-436A-A5B0-7C7F2A0EEBCA}" type="presOf" srcId="{DFC14F02-F1A5-47E6-A759-DFD4C4E5107E}" destId="{FD9B5EBB-33F6-499D-B53B-480335508AE8}" srcOrd="0" destOrd="0" presId="urn:microsoft.com/office/officeart/2005/8/layout/process5"/>
    <dgm:cxn modelId="{EA18A6A0-3826-493F-A4FD-FA1FC23A2756}" type="presOf" srcId="{0611C0FE-90A4-4E43-8C6F-0D7C2FEE6488}" destId="{8CCD5609-0CC1-4793-9513-D957ABC37FFB}" srcOrd="1" destOrd="0" presId="urn:microsoft.com/office/officeart/2005/8/layout/process5"/>
    <dgm:cxn modelId="{25A81ECF-5F72-4FDC-AD78-D1E89C8F2D25}" type="presOf" srcId="{B1FFA764-68B6-43AA-BBB0-1363F9C17436}" destId="{29CC9CE6-8B3D-4673-BE4A-4E4A9B7D3E4F}" srcOrd="0" destOrd="0" presId="urn:microsoft.com/office/officeart/2005/8/layout/process5"/>
    <dgm:cxn modelId="{21B2E1EA-66E7-4907-BD61-9E9055F2D610}" type="presOf" srcId="{FBA8E159-7EED-403B-94A0-A6B283965537}" destId="{A3D2FCCE-924C-45AD-9930-01969D158D8D}" srcOrd="1" destOrd="0" presId="urn:microsoft.com/office/officeart/2005/8/layout/process5"/>
    <dgm:cxn modelId="{40D6044F-FAA4-4293-BD38-E7B03C5B9CA3}" type="presOf" srcId="{CC46313A-E065-4DAE-9A36-988EBE5661D7}" destId="{B18B5CD0-691C-496F-91A1-40DF7C8E8493}" srcOrd="0" destOrd="0" presId="urn:microsoft.com/office/officeart/2005/8/layout/process5"/>
    <dgm:cxn modelId="{4C769F44-3C76-496F-8EE9-A77253F79EE1}" type="presOf" srcId="{E2C10C7C-ED0F-4073-842D-087F3E16DEC9}" destId="{221C38CE-612B-4231-806D-745C1EC59780}" srcOrd="0" destOrd="0" presId="urn:microsoft.com/office/officeart/2005/8/layout/process5"/>
    <dgm:cxn modelId="{D9734387-F3A2-4401-930C-61AB381E1126}" type="presOf" srcId="{B7BAD03C-EB43-4903-9548-826EAAE9B90D}" destId="{891F9CFA-3924-4428-B3E4-3459DA3CF2A9}" srcOrd="0" destOrd="0" presId="urn:microsoft.com/office/officeart/2005/8/layout/process5"/>
    <dgm:cxn modelId="{BB0E8B99-0A56-411F-A591-91DA155C2200}" type="presOf" srcId="{AEF773D3-CC20-4D97-B7A2-FC530D0B4CC3}" destId="{1672AFAC-A2DC-47BA-9736-97C33750B309}" srcOrd="0" destOrd="0" presId="urn:microsoft.com/office/officeart/2005/8/layout/process5"/>
    <dgm:cxn modelId="{E5D95DA9-8EDC-4CD2-8525-FD5460B5A815}" type="presOf" srcId="{D224D2C5-ABCF-42DE-8149-BD5538D8B701}" destId="{D161B16C-8B3D-4576-9D60-6C778114D10F}" srcOrd="1" destOrd="0" presId="urn:microsoft.com/office/officeart/2005/8/layout/process5"/>
    <dgm:cxn modelId="{B0DE564C-249B-46E5-86EA-FC387A89088A}" type="presOf" srcId="{F06B61EE-AF8A-46D9-A158-ADE603468948}" destId="{299AF744-DAD7-46DE-AA62-4245E3AA0D34}" srcOrd="0" destOrd="0" presId="urn:microsoft.com/office/officeart/2005/8/layout/process5"/>
    <dgm:cxn modelId="{B3007A1F-59DC-4DD1-A9D6-D8BE20A3C22F}" type="presOf" srcId="{B8A1D0E2-B24F-4E0C-98F3-BEDE3CF5B1FF}" destId="{EB4DE262-67CF-48EB-AB28-FA6F37C7D0FC}" srcOrd="0" destOrd="0" presId="urn:microsoft.com/office/officeart/2005/8/layout/process5"/>
    <dgm:cxn modelId="{B25D84AB-FB91-4F74-AE70-A628F001EE0F}" type="presOf" srcId="{94C837E3-497B-4562-9BBE-B1911CAF0B87}" destId="{5A739614-0416-4717-AC37-ABD8C2F7C5D6}" srcOrd="0" destOrd="0" presId="urn:microsoft.com/office/officeart/2005/8/layout/process5"/>
    <dgm:cxn modelId="{526272B8-8212-4D0F-9F3A-FED1D3307AA3}" srcId="{AEF773D3-CC20-4D97-B7A2-FC530D0B4CC3}" destId="{E761B2C9-9F8E-41AB-94C9-7EB0B9BA21FC}" srcOrd="10" destOrd="0" parTransId="{043F01D6-5BF0-41B7-B76C-B8098B52CA26}" sibTransId="{DFC14F02-F1A5-47E6-A759-DFD4C4E5107E}"/>
    <dgm:cxn modelId="{67573818-BD9A-4115-83F6-EE38187D0C05}" type="presOf" srcId="{DEF5361E-E33D-4F4D-9440-BD36811925B4}" destId="{736951AD-865F-405D-B160-A378AE3E6D42}" srcOrd="0" destOrd="0" presId="urn:microsoft.com/office/officeart/2005/8/layout/process5"/>
    <dgm:cxn modelId="{09FE2798-BD71-4958-BCC1-AD47ED7D83D2}" srcId="{AEF773D3-CC20-4D97-B7A2-FC530D0B4CC3}" destId="{084B7DBB-3E6D-497A-898D-86DB1E84489C}" srcOrd="4" destOrd="0" parTransId="{D7C46DA1-49DA-48B4-A56A-0D0E5167D6BF}" sibTransId="{CC46313A-E065-4DAE-9A36-988EBE5661D7}"/>
    <dgm:cxn modelId="{BD731646-8BBB-4367-8E92-9BD4973610EB}" type="presOf" srcId="{94C837E3-497B-4562-9BBE-B1911CAF0B87}" destId="{C3F4C279-A77B-4A45-88AD-A71E4A7E0894}" srcOrd="1" destOrd="0" presId="urn:microsoft.com/office/officeart/2005/8/layout/process5"/>
    <dgm:cxn modelId="{7FD9F863-CCE4-409B-8B5B-51D1B2FF3DFC}" type="presOf" srcId="{CC46313A-E065-4DAE-9A36-988EBE5661D7}" destId="{63DF7C82-27A2-4509-97ED-93A760F8C1AC}" srcOrd="1" destOrd="0" presId="urn:microsoft.com/office/officeart/2005/8/layout/process5"/>
    <dgm:cxn modelId="{AFAE6A58-C58B-4172-9753-62C628DC0962}" srcId="{AEF773D3-CC20-4D97-B7A2-FC530D0B4CC3}" destId="{C6D285A8-B7F1-4F03-A851-D25F17D13EA0}" srcOrd="0" destOrd="0" parTransId="{BE2E42BA-D838-4511-9BE0-4A9E77106703}" sibTransId="{3E480321-ADF9-4CC6-9D31-68A95E2F4241}"/>
    <dgm:cxn modelId="{3689D17C-7E37-4B95-A2B5-021264DDC4AF}" type="presOf" srcId="{09BBBFDF-B250-4B8E-98C9-6187A09ED4C3}" destId="{EC0F0DC3-15E0-49E8-A358-90A95DCE2ADC}" srcOrd="0" destOrd="0" presId="urn:microsoft.com/office/officeart/2005/8/layout/process5"/>
    <dgm:cxn modelId="{5EAEA926-0065-4AC3-A05D-5E306E6C3D34}" type="presParOf" srcId="{1672AFAC-A2DC-47BA-9736-97C33750B309}" destId="{593F6E93-20E5-40C6-8E92-20469AE0D044}" srcOrd="0" destOrd="0" presId="urn:microsoft.com/office/officeart/2005/8/layout/process5"/>
    <dgm:cxn modelId="{CC112AD5-23C8-42F1-A756-CA576B113350}" type="presParOf" srcId="{1672AFAC-A2DC-47BA-9736-97C33750B309}" destId="{48AD56A9-9AB5-4BCB-93C4-442276A7CB02}" srcOrd="1" destOrd="0" presId="urn:microsoft.com/office/officeart/2005/8/layout/process5"/>
    <dgm:cxn modelId="{FBAF3B3F-6227-40F8-A8BF-24EC4E93E2DA}" type="presParOf" srcId="{48AD56A9-9AB5-4BCB-93C4-442276A7CB02}" destId="{D0B238BD-C813-468A-B341-A8EDADA7EFAD}" srcOrd="0" destOrd="0" presId="urn:microsoft.com/office/officeart/2005/8/layout/process5"/>
    <dgm:cxn modelId="{17D19784-64B0-490E-97CB-1C1DC58F7C20}" type="presParOf" srcId="{1672AFAC-A2DC-47BA-9736-97C33750B309}" destId="{891F9CFA-3924-4428-B3E4-3459DA3CF2A9}" srcOrd="2" destOrd="0" presId="urn:microsoft.com/office/officeart/2005/8/layout/process5"/>
    <dgm:cxn modelId="{D47B86BB-A362-48B7-91F3-6A97E29543C7}" type="presParOf" srcId="{1672AFAC-A2DC-47BA-9736-97C33750B309}" destId="{EB4DE262-67CF-48EB-AB28-FA6F37C7D0FC}" srcOrd="3" destOrd="0" presId="urn:microsoft.com/office/officeart/2005/8/layout/process5"/>
    <dgm:cxn modelId="{4D044174-943E-44A6-86DC-5275A5EC57F2}" type="presParOf" srcId="{EB4DE262-67CF-48EB-AB28-FA6F37C7D0FC}" destId="{588C43EF-5BAC-4631-8066-FD2566884069}" srcOrd="0" destOrd="0" presId="urn:microsoft.com/office/officeart/2005/8/layout/process5"/>
    <dgm:cxn modelId="{D9ECEA43-ECC9-4A16-B3AE-837B347F8618}" type="presParOf" srcId="{1672AFAC-A2DC-47BA-9736-97C33750B309}" destId="{9CCC4F45-B434-4D7A-8019-55DC6137ECF0}" srcOrd="4" destOrd="0" presId="urn:microsoft.com/office/officeart/2005/8/layout/process5"/>
    <dgm:cxn modelId="{8638BD69-C314-41BA-9099-4C02E85EFDBE}" type="presParOf" srcId="{1672AFAC-A2DC-47BA-9736-97C33750B309}" destId="{736951AD-865F-405D-B160-A378AE3E6D42}" srcOrd="5" destOrd="0" presId="urn:microsoft.com/office/officeart/2005/8/layout/process5"/>
    <dgm:cxn modelId="{5F6D28A0-D5FA-4C9A-B61E-02A16C7AE296}" type="presParOf" srcId="{736951AD-865F-405D-B160-A378AE3E6D42}" destId="{A7E19CB6-281E-419C-A919-2D3BD0C97645}" srcOrd="0" destOrd="0" presId="urn:microsoft.com/office/officeart/2005/8/layout/process5"/>
    <dgm:cxn modelId="{60D99500-EAD9-41AD-9994-6564F170F449}" type="presParOf" srcId="{1672AFAC-A2DC-47BA-9736-97C33750B309}" destId="{29CC9CE6-8B3D-4673-BE4A-4E4A9B7D3E4F}" srcOrd="6" destOrd="0" presId="urn:microsoft.com/office/officeart/2005/8/layout/process5"/>
    <dgm:cxn modelId="{27045B2C-E283-40A8-941D-F41FC74C348B}" type="presParOf" srcId="{1672AFAC-A2DC-47BA-9736-97C33750B309}" destId="{A3E457F6-0E78-48FF-82AF-205DA8FB57E1}" srcOrd="7" destOrd="0" presId="urn:microsoft.com/office/officeart/2005/8/layout/process5"/>
    <dgm:cxn modelId="{91C44FBC-F107-405F-AF62-357106C2368E}" type="presParOf" srcId="{A3E457F6-0E78-48FF-82AF-205DA8FB57E1}" destId="{ED96D934-2FD4-4F93-8AC7-27881A575A62}" srcOrd="0" destOrd="0" presId="urn:microsoft.com/office/officeart/2005/8/layout/process5"/>
    <dgm:cxn modelId="{BE3CCBF6-8849-4EE0-8ADE-05679EE5C8ED}" type="presParOf" srcId="{1672AFAC-A2DC-47BA-9736-97C33750B309}" destId="{B5D2F1C1-AAE7-49DD-84FD-4DC76F265A28}" srcOrd="8" destOrd="0" presId="urn:microsoft.com/office/officeart/2005/8/layout/process5"/>
    <dgm:cxn modelId="{7E9DA30B-95E9-47EE-9F5B-20A079BC4DE9}" type="presParOf" srcId="{1672AFAC-A2DC-47BA-9736-97C33750B309}" destId="{B18B5CD0-691C-496F-91A1-40DF7C8E8493}" srcOrd="9" destOrd="0" presId="urn:microsoft.com/office/officeart/2005/8/layout/process5"/>
    <dgm:cxn modelId="{2A0450BB-EC03-49EF-9EFD-52B2CF247174}" type="presParOf" srcId="{B18B5CD0-691C-496F-91A1-40DF7C8E8493}" destId="{63DF7C82-27A2-4509-97ED-93A760F8C1AC}" srcOrd="0" destOrd="0" presId="urn:microsoft.com/office/officeart/2005/8/layout/process5"/>
    <dgm:cxn modelId="{A9B6FA1E-409E-406C-9D86-AC2E526FA796}" type="presParOf" srcId="{1672AFAC-A2DC-47BA-9736-97C33750B309}" destId="{8BBB520E-1523-4A37-ACC9-367C8A26C91F}" srcOrd="10" destOrd="0" presId="urn:microsoft.com/office/officeart/2005/8/layout/process5"/>
    <dgm:cxn modelId="{3D5F6F8A-671B-49E6-88B0-3648CD794EBE}" type="presParOf" srcId="{1672AFAC-A2DC-47BA-9736-97C33750B309}" destId="{EC0F0DC3-15E0-49E8-A358-90A95DCE2ADC}" srcOrd="11" destOrd="0" presId="urn:microsoft.com/office/officeart/2005/8/layout/process5"/>
    <dgm:cxn modelId="{EF92D78E-56D5-4352-B4E2-954E4A4A6941}" type="presParOf" srcId="{EC0F0DC3-15E0-49E8-A358-90A95DCE2ADC}" destId="{57A5DC56-B38A-4E91-8F68-A22A43E70D6B}" srcOrd="0" destOrd="0" presId="urn:microsoft.com/office/officeart/2005/8/layout/process5"/>
    <dgm:cxn modelId="{1F89B93D-7188-44E9-8885-43DC60C1254F}" type="presParOf" srcId="{1672AFAC-A2DC-47BA-9736-97C33750B309}" destId="{299AF744-DAD7-46DE-AA62-4245E3AA0D34}" srcOrd="12" destOrd="0" presId="urn:microsoft.com/office/officeart/2005/8/layout/process5"/>
    <dgm:cxn modelId="{534BC1A8-8488-4199-BF73-2F06256E3B0E}" type="presParOf" srcId="{1672AFAC-A2DC-47BA-9736-97C33750B309}" destId="{7E184F0C-F6A7-4AB4-B8C8-71134C27B17A}" srcOrd="13" destOrd="0" presId="urn:microsoft.com/office/officeart/2005/8/layout/process5"/>
    <dgm:cxn modelId="{3F35ABE2-D988-419D-B0E9-843AD5D72931}" type="presParOf" srcId="{7E184F0C-F6A7-4AB4-B8C8-71134C27B17A}" destId="{A3D2FCCE-924C-45AD-9930-01969D158D8D}" srcOrd="0" destOrd="0" presId="urn:microsoft.com/office/officeart/2005/8/layout/process5"/>
    <dgm:cxn modelId="{D30BA0A0-2B98-4475-978B-9AC2C63C53A5}" type="presParOf" srcId="{1672AFAC-A2DC-47BA-9736-97C33750B309}" destId="{997EB734-E312-4938-B8B9-4C52D72CE942}" srcOrd="14" destOrd="0" presId="urn:microsoft.com/office/officeart/2005/8/layout/process5"/>
    <dgm:cxn modelId="{3F658C95-301F-4748-945D-3993151F1B12}" type="presParOf" srcId="{1672AFAC-A2DC-47BA-9736-97C33750B309}" destId="{B739FACC-0417-420A-A2A4-FD22612884EA}" srcOrd="15" destOrd="0" presId="urn:microsoft.com/office/officeart/2005/8/layout/process5"/>
    <dgm:cxn modelId="{7B881C52-ECE9-4893-B3E8-0FBCBFE234DB}" type="presParOf" srcId="{B739FACC-0417-420A-A2A4-FD22612884EA}" destId="{8CCD5609-0CC1-4793-9513-D957ABC37FFB}" srcOrd="0" destOrd="0" presId="urn:microsoft.com/office/officeart/2005/8/layout/process5"/>
    <dgm:cxn modelId="{A1F0B049-6446-4702-84D5-275DF6D2EE56}" type="presParOf" srcId="{1672AFAC-A2DC-47BA-9736-97C33750B309}" destId="{221C38CE-612B-4231-806D-745C1EC59780}" srcOrd="16" destOrd="0" presId="urn:microsoft.com/office/officeart/2005/8/layout/process5"/>
    <dgm:cxn modelId="{4D5EE822-1126-44E3-AA5C-865BE8E5B546}" type="presParOf" srcId="{1672AFAC-A2DC-47BA-9736-97C33750B309}" destId="{5A739614-0416-4717-AC37-ABD8C2F7C5D6}" srcOrd="17" destOrd="0" presId="urn:microsoft.com/office/officeart/2005/8/layout/process5"/>
    <dgm:cxn modelId="{05366BAB-2FA0-4E5F-A930-0BC38BB17C04}" type="presParOf" srcId="{5A739614-0416-4717-AC37-ABD8C2F7C5D6}" destId="{C3F4C279-A77B-4A45-88AD-A71E4A7E0894}" srcOrd="0" destOrd="0" presId="urn:microsoft.com/office/officeart/2005/8/layout/process5"/>
    <dgm:cxn modelId="{7BDE1C62-F063-4920-8650-BC855D2C06DC}" type="presParOf" srcId="{1672AFAC-A2DC-47BA-9736-97C33750B309}" destId="{7E17ADDB-D627-421A-835F-621AD489B484}" srcOrd="18" destOrd="0" presId="urn:microsoft.com/office/officeart/2005/8/layout/process5"/>
    <dgm:cxn modelId="{F5DBC4E5-1C8A-4250-9A88-3ED16E65271B}" type="presParOf" srcId="{1672AFAC-A2DC-47BA-9736-97C33750B309}" destId="{994BF91B-CD9E-4519-80B0-08A6B05CAF6F}" srcOrd="19" destOrd="0" presId="urn:microsoft.com/office/officeart/2005/8/layout/process5"/>
    <dgm:cxn modelId="{95126C3D-E4E8-4853-98CC-D10D01F38242}" type="presParOf" srcId="{994BF91B-CD9E-4519-80B0-08A6B05CAF6F}" destId="{D161B16C-8B3D-4576-9D60-6C778114D10F}" srcOrd="0" destOrd="0" presId="urn:microsoft.com/office/officeart/2005/8/layout/process5"/>
    <dgm:cxn modelId="{FA9536A8-9890-4697-B210-B9EA5BB2072A}" type="presParOf" srcId="{1672AFAC-A2DC-47BA-9736-97C33750B309}" destId="{2A39F66E-319B-47AB-BAD7-ACC63E7ADBE5}" srcOrd="20" destOrd="0" presId="urn:microsoft.com/office/officeart/2005/8/layout/process5"/>
    <dgm:cxn modelId="{61827A98-755A-4F72-A7E6-DB05FF3795D2}" type="presParOf" srcId="{1672AFAC-A2DC-47BA-9736-97C33750B309}" destId="{FD9B5EBB-33F6-499D-B53B-480335508AE8}" srcOrd="21" destOrd="0" presId="urn:microsoft.com/office/officeart/2005/8/layout/process5"/>
    <dgm:cxn modelId="{FB862757-9A37-452D-90C3-0D4E0B9FC74B}" type="presParOf" srcId="{FD9B5EBB-33F6-499D-B53B-480335508AE8}" destId="{5D21BF5D-F330-400C-B6E0-45E77DA8CC15}" srcOrd="0" destOrd="0" presId="urn:microsoft.com/office/officeart/2005/8/layout/process5"/>
    <dgm:cxn modelId="{8E3B6DD1-8EB6-474F-9C15-D62B9B7D635E}" type="presParOf" srcId="{1672AFAC-A2DC-47BA-9736-97C33750B309}" destId="{E8F08610-0B95-4D9A-870B-1BFFBC98EE88}" srcOrd="2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48C9DB-DE92-4A3D-A100-D87A9252D31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DDE520E-5950-43DA-8EE1-5C761A0D77FC}">
      <dgm:prSet phldrT="[Text]"/>
      <dgm:spPr/>
      <dgm:t>
        <a:bodyPr/>
        <a:lstStyle/>
        <a:p>
          <a:r>
            <a:rPr lang="en-US" dirty="0" smtClean="0"/>
            <a:t>Damage produced by migratory larvae</a:t>
          </a:r>
          <a:endParaRPr lang="en-IN" dirty="0"/>
        </a:p>
      </dgm:t>
    </dgm:pt>
    <dgm:pt modelId="{454F198F-F903-4BF6-A621-0BA9D99AD0B9}" type="parTrans" cxnId="{F9218A2A-754D-4783-B3FF-B01C211A1A00}">
      <dgm:prSet/>
      <dgm:spPr/>
      <dgm:t>
        <a:bodyPr/>
        <a:lstStyle/>
        <a:p>
          <a:endParaRPr lang="en-IN"/>
        </a:p>
      </dgm:t>
    </dgm:pt>
    <dgm:pt modelId="{37DC4171-628E-4FF2-80B8-E4D91A95AD64}" type="sibTrans" cxnId="{F9218A2A-754D-4783-B3FF-B01C211A1A00}">
      <dgm:prSet/>
      <dgm:spPr/>
      <dgm:t>
        <a:bodyPr/>
        <a:lstStyle/>
        <a:p>
          <a:endParaRPr lang="en-IN"/>
        </a:p>
      </dgm:t>
    </dgm:pt>
    <dgm:pt modelId="{8B74A96A-E71A-4028-9AFB-0C7FC7C8BAA9}">
      <dgm:prSet phldrT="[Text]"/>
      <dgm:spPr/>
      <dgm:t>
        <a:bodyPr/>
        <a:lstStyle/>
        <a:p>
          <a:r>
            <a:rPr lang="en-US" dirty="0" smtClean="0"/>
            <a:t>Mass emergence of mucosal larvae</a:t>
          </a:r>
          <a:endParaRPr lang="en-IN" dirty="0"/>
        </a:p>
      </dgm:t>
    </dgm:pt>
    <dgm:pt modelId="{B64C63A6-CC1A-4B1E-8B06-3844CCA856F2}" type="parTrans" cxnId="{3C69863A-9864-4218-9667-03194486A0EB}">
      <dgm:prSet/>
      <dgm:spPr/>
      <dgm:t>
        <a:bodyPr/>
        <a:lstStyle/>
        <a:p>
          <a:endParaRPr lang="en-IN"/>
        </a:p>
      </dgm:t>
    </dgm:pt>
    <dgm:pt modelId="{29E0047F-4E75-4092-9D93-D8A3036BF2AA}" type="sibTrans" cxnId="{3C69863A-9864-4218-9667-03194486A0EB}">
      <dgm:prSet/>
      <dgm:spPr/>
      <dgm:t>
        <a:bodyPr/>
        <a:lstStyle/>
        <a:p>
          <a:endParaRPr lang="en-IN"/>
        </a:p>
      </dgm:t>
    </dgm:pt>
    <dgm:pt modelId="{F044C70D-98EB-49D5-AC88-B00979F83125}">
      <dgm:prSet phldrT="[Text]"/>
      <dgm:spPr/>
      <dgm:t>
        <a:bodyPr/>
        <a:lstStyle/>
        <a:p>
          <a:r>
            <a:rPr lang="en-US" dirty="0" smtClean="0"/>
            <a:t>Adult worm</a:t>
          </a:r>
          <a:endParaRPr lang="en-IN" dirty="0"/>
        </a:p>
      </dgm:t>
    </dgm:pt>
    <dgm:pt modelId="{FBA15DB0-A073-4D79-B7C7-7AA8EF866CB3}" type="parTrans" cxnId="{734D684B-97C5-4605-9678-5B33F85A53CC}">
      <dgm:prSet/>
      <dgm:spPr/>
      <dgm:t>
        <a:bodyPr/>
        <a:lstStyle/>
        <a:p>
          <a:endParaRPr lang="en-IN"/>
        </a:p>
      </dgm:t>
    </dgm:pt>
    <dgm:pt modelId="{4CBAA092-1ED5-4CFA-87EB-9D21C12BD158}" type="sibTrans" cxnId="{734D684B-97C5-4605-9678-5B33F85A53CC}">
      <dgm:prSet/>
      <dgm:spPr/>
      <dgm:t>
        <a:bodyPr/>
        <a:lstStyle/>
        <a:p>
          <a:endParaRPr lang="en-IN"/>
        </a:p>
      </dgm:t>
    </dgm:pt>
    <dgm:pt modelId="{BEC88E7C-A565-4D9F-BBFB-D61837087E0C}" type="pres">
      <dgm:prSet presAssocID="{5348C9DB-DE92-4A3D-A100-D87A9252D31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2D14CCF0-1FCA-4D37-82FA-46C1C17F8719}" type="pres">
      <dgm:prSet presAssocID="{CDDE520E-5950-43DA-8EE1-5C761A0D77FC}" presName="parentLin" presStyleCnt="0"/>
      <dgm:spPr/>
    </dgm:pt>
    <dgm:pt modelId="{804D6F58-ADA6-4CB5-B25C-DEEA53C1560C}" type="pres">
      <dgm:prSet presAssocID="{CDDE520E-5950-43DA-8EE1-5C761A0D77FC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279824CF-03FB-4DBE-B26B-5334F39E85A3}" type="pres">
      <dgm:prSet presAssocID="{CDDE520E-5950-43DA-8EE1-5C761A0D77F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E74354A-1214-4C91-89AD-C6A0820DF2CB}" type="pres">
      <dgm:prSet presAssocID="{CDDE520E-5950-43DA-8EE1-5C761A0D77FC}" presName="negativeSpace" presStyleCnt="0"/>
      <dgm:spPr/>
    </dgm:pt>
    <dgm:pt modelId="{BF648E3D-3C22-48AF-8333-EBFB0A38E767}" type="pres">
      <dgm:prSet presAssocID="{CDDE520E-5950-43DA-8EE1-5C761A0D77FC}" presName="childText" presStyleLbl="conFgAcc1" presStyleIdx="0" presStyleCnt="3">
        <dgm:presLayoutVars>
          <dgm:bulletEnabled val="1"/>
        </dgm:presLayoutVars>
      </dgm:prSet>
      <dgm:spPr/>
    </dgm:pt>
    <dgm:pt modelId="{74BA19B4-FB4A-4ECE-9542-41E9F50A9A4F}" type="pres">
      <dgm:prSet presAssocID="{37DC4171-628E-4FF2-80B8-E4D91A95AD64}" presName="spaceBetweenRectangles" presStyleCnt="0"/>
      <dgm:spPr/>
    </dgm:pt>
    <dgm:pt modelId="{FA3FDF2B-E0C5-4BA6-8264-A761818D0A39}" type="pres">
      <dgm:prSet presAssocID="{8B74A96A-E71A-4028-9AFB-0C7FC7C8BAA9}" presName="parentLin" presStyleCnt="0"/>
      <dgm:spPr/>
    </dgm:pt>
    <dgm:pt modelId="{DEEA6AF3-DBC5-4103-AED8-E57E14182DAB}" type="pres">
      <dgm:prSet presAssocID="{8B74A96A-E71A-4028-9AFB-0C7FC7C8BAA9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64B6D33C-1E19-4526-8917-C59D9DB80731}" type="pres">
      <dgm:prSet presAssocID="{8B74A96A-E71A-4028-9AFB-0C7FC7C8BAA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4821BEE-9056-4108-84EE-E77EB60B293D}" type="pres">
      <dgm:prSet presAssocID="{8B74A96A-E71A-4028-9AFB-0C7FC7C8BAA9}" presName="negativeSpace" presStyleCnt="0"/>
      <dgm:spPr/>
    </dgm:pt>
    <dgm:pt modelId="{C51E16CF-1325-4A15-A567-98D7D392C901}" type="pres">
      <dgm:prSet presAssocID="{8B74A96A-E71A-4028-9AFB-0C7FC7C8BAA9}" presName="childText" presStyleLbl="conFgAcc1" presStyleIdx="1" presStyleCnt="3">
        <dgm:presLayoutVars>
          <dgm:bulletEnabled val="1"/>
        </dgm:presLayoutVars>
      </dgm:prSet>
      <dgm:spPr/>
    </dgm:pt>
    <dgm:pt modelId="{227E230F-1ED1-4C1F-924A-AB44DD7553C3}" type="pres">
      <dgm:prSet presAssocID="{29E0047F-4E75-4092-9D93-D8A3036BF2AA}" presName="spaceBetweenRectangles" presStyleCnt="0"/>
      <dgm:spPr/>
    </dgm:pt>
    <dgm:pt modelId="{CE248EFB-DA5F-4DCE-BACC-4F47131A6A64}" type="pres">
      <dgm:prSet presAssocID="{F044C70D-98EB-49D5-AC88-B00979F83125}" presName="parentLin" presStyleCnt="0"/>
      <dgm:spPr/>
    </dgm:pt>
    <dgm:pt modelId="{5EA98A9B-6820-424E-A50A-22C232AE6861}" type="pres">
      <dgm:prSet presAssocID="{F044C70D-98EB-49D5-AC88-B00979F83125}" presName="parentLeftMargin" presStyleLbl="node1" presStyleIdx="1" presStyleCnt="3"/>
      <dgm:spPr/>
      <dgm:t>
        <a:bodyPr/>
        <a:lstStyle/>
        <a:p>
          <a:endParaRPr lang="en-IN"/>
        </a:p>
      </dgm:t>
    </dgm:pt>
    <dgm:pt modelId="{035D0391-C781-468D-9249-C88E2886BE80}" type="pres">
      <dgm:prSet presAssocID="{F044C70D-98EB-49D5-AC88-B00979F8312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934CD8A-F7B4-4D91-813A-74A9D447675A}" type="pres">
      <dgm:prSet presAssocID="{F044C70D-98EB-49D5-AC88-B00979F83125}" presName="negativeSpace" presStyleCnt="0"/>
      <dgm:spPr/>
    </dgm:pt>
    <dgm:pt modelId="{1597402B-429B-4865-84AE-8591180080A9}" type="pres">
      <dgm:prSet presAssocID="{F044C70D-98EB-49D5-AC88-B00979F8312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C3DAF93-9824-4406-A758-425ED72387B9}" type="presOf" srcId="{CDDE520E-5950-43DA-8EE1-5C761A0D77FC}" destId="{804D6F58-ADA6-4CB5-B25C-DEEA53C1560C}" srcOrd="0" destOrd="0" presId="urn:microsoft.com/office/officeart/2005/8/layout/list1"/>
    <dgm:cxn modelId="{521CA398-F02A-4DE9-9B1A-B4AF79BF623C}" type="presOf" srcId="{CDDE520E-5950-43DA-8EE1-5C761A0D77FC}" destId="{279824CF-03FB-4DBE-B26B-5334F39E85A3}" srcOrd="1" destOrd="0" presId="urn:microsoft.com/office/officeart/2005/8/layout/list1"/>
    <dgm:cxn modelId="{AC89B0C5-8E0A-4DF9-8AB6-86575C7AC9D6}" type="presOf" srcId="{F044C70D-98EB-49D5-AC88-B00979F83125}" destId="{035D0391-C781-468D-9249-C88E2886BE80}" srcOrd="1" destOrd="0" presId="urn:microsoft.com/office/officeart/2005/8/layout/list1"/>
    <dgm:cxn modelId="{3C69863A-9864-4218-9667-03194486A0EB}" srcId="{5348C9DB-DE92-4A3D-A100-D87A9252D31A}" destId="{8B74A96A-E71A-4028-9AFB-0C7FC7C8BAA9}" srcOrd="1" destOrd="0" parTransId="{B64C63A6-CC1A-4B1E-8B06-3844CCA856F2}" sibTransId="{29E0047F-4E75-4092-9D93-D8A3036BF2AA}"/>
    <dgm:cxn modelId="{E12AEFFD-86B9-46A7-AFB1-E43E5367215F}" type="presOf" srcId="{8B74A96A-E71A-4028-9AFB-0C7FC7C8BAA9}" destId="{DEEA6AF3-DBC5-4103-AED8-E57E14182DAB}" srcOrd="0" destOrd="0" presId="urn:microsoft.com/office/officeart/2005/8/layout/list1"/>
    <dgm:cxn modelId="{734D684B-97C5-4605-9678-5B33F85A53CC}" srcId="{5348C9DB-DE92-4A3D-A100-D87A9252D31A}" destId="{F044C70D-98EB-49D5-AC88-B00979F83125}" srcOrd="2" destOrd="0" parTransId="{FBA15DB0-A073-4D79-B7C7-7AA8EF866CB3}" sibTransId="{4CBAA092-1ED5-4CFA-87EB-9D21C12BD158}"/>
    <dgm:cxn modelId="{F9218A2A-754D-4783-B3FF-B01C211A1A00}" srcId="{5348C9DB-DE92-4A3D-A100-D87A9252D31A}" destId="{CDDE520E-5950-43DA-8EE1-5C761A0D77FC}" srcOrd="0" destOrd="0" parTransId="{454F198F-F903-4BF6-A621-0BA9D99AD0B9}" sibTransId="{37DC4171-628E-4FF2-80B8-E4D91A95AD64}"/>
    <dgm:cxn modelId="{C36E75FE-2C72-4351-AF93-385D7B8D5072}" type="presOf" srcId="{F044C70D-98EB-49D5-AC88-B00979F83125}" destId="{5EA98A9B-6820-424E-A50A-22C232AE6861}" srcOrd="0" destOrd="0" presId="urn:microsoft.com/office/officeart/2005/8/layout/list1"/>
    <dgm:cxn modelId="{A71B984F-BF93-45D9-96F3-7EB41EF61B02}" type="presOf" srcId="{5348C9DB-DE92-4A3D-A100-D87A9252D31A}" destId="{BEC88E7C-A565-4D9F-BBFB-D61837087E0C}" srcOrd="0" destOrd="0" presId="urn:microsoft.com/office/officeart/2005/8/layout/list1"/>
    <dgm:cxn modelId="{5D35C30C-37A7-4414-9282-DAFB9F0A4F5B}" type="presOf" srcId="{8B74A96A-E71A-4028-9AFB-0C7FC7C8BAA9}" destId="{64B6D33C-1E19-4526-8917-C59D9DB80731}" srcOrd="1" destOrd="0" presId="urn:microsoft.com/office/officeart/2005/8/layout/list1"/>
    <dgm:cxn modelId="{42632A99-9E67-49E0-841C-99F7900FB656}" type="presParOf" srcId="{BEC88E7C-A565-4D9F-BBFB-D61837087E0C}" destId="{2D14CCF0-1FCA-4D37-82FA-46C1C17F8719}" srcOrd="0" destOrd="0" presId="urn:microsoft.com/office/officeart/2005/8/layout/list1"/>
    <dgm:cxn modelId="{D3A12669-1D0A-4F4A-8301-4DCAA3318861}" type="presParOf" srcId="{2D14CCF0-1FCA-4D37-82FA-46C1C17F8719}" destId="{804D6F58-ADA6-4CB5-B25C-DEEA53C1560C}" srcOrd="0" destOrd="0" presId="urn:microsoft.com/office/officeart/2005/8/layout/list1"/>
    <dgm:cxn modelId="{8423B7BC-110C-4297-AAFD-E09B0258A8F8}" type="presParOf" srcId="{2D14CCF0-1FCA-4D37-82FA-46C1C17F8719}" destId="{279824CF-03FB-4DBE-B26B-5334F39E85A3}" srcOrd="1" destOrd="0" presId="urn:microsoft.com/office/officeart/2005/8/layout/list1"/>
    <dgm:cxn modelId="{9C4983C8-E68C-4AE8-A5AD-A3DE91B65582}" type="presParOf" srcId="{BEC88E7C-A565-4D9F-BBFB-D61837087E0C}" destId="{1E74354A-1214-4C91-89AD-C6A0820DF2CB}" srcOrd="1" destOrd="0" presId="urn:microsoft.com/office/officeart/2005/8/layout/list1"/>
    <dgm:cxn modelId="{47DDB4E3-FA15-47D5-859B-68C68D52E169}" type="presParOf" srcId="{BEC88E7C-A565-4D9F-BBFB-D61837087E0C}" destId="{BF648E3D-3C22-48AF-8333-EBFB0A38E767}" srcOrd="2" destOrd="0" presId="urn:microsoft.com/office/officeart/2005/8/layout/list1"/>
    <dgm:cxn modelId="{0691460A-CEDB-44E4-A272-60B6DA95EBC0}" type="presParOf" srcId="{BEC88E7C-A565-4D9F-BBFB-D61837087E0C}" destId="{74BA19B4-FB4A-4ECE-9542-41E9F50A9A4F}" srcOrd="3" destOrd="0" presId="urn:microsoft.com/office/officeart/2005/8/layout/list1"/>
    <dgm:cxn modelId="{CAB259EC-DFBA-4AE3-971E-3E1A78CCE4FC}" type="presParOf" srcId="{BEC88E7C-A565-4D9F-BBFB-D61837087E0C}" destId="{FA3FDF2B-E0C5-4BA6-8264-A761818D0A39}" srcOrd="4" destOrd="0" presId="urn:microsoft.com/office/officeart/2005/8/layout/list1"/>
    <dgm:cxn modelId="{16B808A8-C5F0-4116-8E87-7456FDFECAC1}" type="presParOf" srcId="{FA3FDF2B-E0C5-4BA6-8264-A761818D0A39}" destId="{DEEA6AF3-DBC5-4103-AED8-E57E14182DAB}" srcOrd="0" destOrd="0" presId="urn:microsoft.com/office/officeart/2005/8/layout/list1"/>
    <dgm:cxn modelId="{D6744E1A-4CEF-44F1-A90A-A075D92287BE}" type="presParOf" srcId="{FA3FDF2B-E0C5-4BA6-8264-A761818D0A39}" destId="{64B6D33C-1E19-4526-8917-C59D9DB80731}" srcOrd="1" destOrd="0" presId="urn:microsoft.com/office/officeart/2005/8/layout/list1"/>
    <dgm:cxn modelId="{F388C0FE-DA23-4532-A96C-DBC780070DEA}" type="presParOf" srcId="{BEC88E7C-A565-4D9F-BBFB-D61837087E0C}" destId="{64821BEE-9056-4108-84EE-E77EB60B293D}" srcOrd="5" destOrd="0" presId="urn:microsoft.com/office/officeart/2005/8/layout/list1"/>
    <dgm:cxn modelId="{4FAF77A2-49C3-4F78-A183-CD9E98F20BB8}" type="presParOf" srcId="{BEC88E7C-A565-4D9F-BBFB-D61837087E0C}" destId="{C51E16CF-1325-4A15-A567-98D7D392C901}" srcOrd="6" destOrd="0" presId="urn:microsoft.com/office/officeart/2005/8/layout/list1"/>
    <dgm:cxn modelId="{F1A5191C-752D-4053-A1B8-87F8CDE40C99}" type="presParOf" srcId="{BEC88E7C-A565-4D9F-BBFB-D61837087E0C}" destId="{227E230F-1ED1-4C1F-924A-AB44DD7553C3}" srcOrd="7" destOrd="0" presId="urn:microsoft.com/office/officeart/2005/8/layout/list1"/>
    <dgm:cxn modelId="{D254CF55-61C9-4E7B-808B-ADB7D9F0E7CE}" type="presParOf" srcId="{BEC88E7C-A565-4D9F-BBFB-D61837087E0C}" destId="{CE248EFB-DA5F-4DCE-BACC-4F47131A6A64}" srcOrd="8" destOrd="0" presId="urn:microsoft.com/office/officeart/2005/8/layout/list1"/>
    <dgm:cxn modelId="{B4516E21-B6D4-4589-80E7-39DD8E54CB8E}" type="presParOf" srcId="{CE248EFB-DA5F-4DCE-BACC-4F47131A6A64}" destId="{5EA98A9B-6820-424E-A50A-22C232AE6861}" srcOrd="0" destOrd="0" presId="urn:microsoft.com/office/officeart/2005/8/layout/list1"/>
    <dgm:cxn modelId="{20B63D15-9AAB-4CB7-81BB-3522A4B121CA}" type="presParOf" srcId="{CE248EFB-DA5F-4DCE-BACC-4F47131A6A64}" destId="{035D0391-C781-468D-9249-C88E2886BE80}" srcOrd="1" destOrd="0" presId="urn:microsoft.com/office/officeart/2005/8/layout/list1"/>
    <dgm:cxn modelId="{930A1A73-4DD4-43E0-8ABA-94404CE7822A}" type="presParOf" srcId="{BEC88E7C-A565-4D9F-BBFB-D61837087E0C}" destId="{8934CD8A-F7B4-4D91-813A-74A9D447675A}" srcOrd="9" destOrd="0" presId="urn:microsoft.com/office/officeart/2005/8/layout/list1"/>
    <dgm:cxn modelId="{11F7C5EE-1697-49B6-ABD6-FDC9ECC196EF}" type="presParOf" srcId="{BEC88E7C-A565-4D9F-BBFB-D61837087E0C}" destId="{1597402B-429B-4865-84AE-8591180080A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DABB55-2129-416B-8024-8D159892BDD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3890885-2F59-4E14-B5FE-B577A4AAEF85}">
      <dgm:prSet phldrT="[Text]"/>
      <dgm:spPr/>
      <dgm:t>
        <a:bodyPr/>
        <a:lstStyle/>
        <a:p>
          <a:r>
            <a:rPr lang="en-US" dirty="0" smtClean="0"/>
            <a:t>Pyrexia</a:t>
          </a:r>
          <a:endParaRPr lang="en-IN" dirty="0"/>
        </a:p>
      </dgm:t>
    </dgm:pt>
    <dgm:pt modelId="{D2DBEC29-1333-43E4-BA8D-FA243B05F676}" type="parTrans" cxnId="{EC4DB4C4-AF52-4771-85B6-D5908F6E0C73}">
      <dgm:prSet/>
      <dgm:spPr/>
      <dgm:t>
        <a:bodyPr/>
        <a:lstStyle/>
        <a:p>
          <a:endParaRPr lang="en-IN"/>
        </a:p>
      </dgm:t>
    </dgm:pt>
    <dgm:pt modelId="{2AAD87C8-C129-46BB-BCAC-10080596732B}" type="sibTrans" cxnId="{EC4DB4C4-AF52-4771-85B6-D5908F6E0C73}">
      <dgm:prSet/>
      <dgm:spPr/>
      <dgm:t>
        <a:bodyPr/>
        <a:lstStyle/>
        <a:p>
          <a:endParaRPr lang="en-IN"/>
        </a:p>
      </dgm:t>
    </dgm:pt>
    <dgm:pt modelId="{83A449B0-3D1D-430F-AB66-4AC249371DC2}">
      <dgm:prSet phldrT="[Text]"/>
      <dgm:spPr/>
      <dgm:t>
        <a:bodyPr/>
        <a:lstStyle/>
        <a:p>
          <a:r>
            <a:rPr lang="en-US" dirty="0" smtClean="0"/>
            <a:t>In </a:t>
          </a:r>
          <a:r>
            <a:rPr lang="en-US" dirty="0" err="1" smtClean="0"/>
            <a:t>appetance</a:t>
          </a:r>
          <a:endParaRPr lang="en-IN" dirty="0"/>
        </a:p>
      </dgm:t>
    </dgm:pt>
    <dgm:pt modelId="{FD4186AE-EDED-417C-ACD9-4C233E9F201D}" type="parTrans" cxnId="{D54CC573-468F-4BC4-A9BE-BD95B0B5DAE5}">
      <dgm:prSet/>
      <dgm:spPr/>
      <dgm:t>
        <a:bodyPr/>
        <a:lstStyle/>
        <a:p>
          <a:endParaRPr lang="en-IN"/>
        </a:p>
      </dgm:t>
    </dgm:pt>
    <dgm:pt modelId="{948EBDC9-9DAC-4768-A99B-FE5FD23ACD43}" type="sibTrans" cxnId="{D54CC573-468F-4BC4-A9BE-BD95B0B5DAE5}">
      <dgm:prSet/>
      <dgm:spPr/>
      <dgm:t>
        <a:bodyPr/>
        <a:lstStyle/>
        <a:p>
          <a:endParaRPr lang="en-IN"/>
        </a:p>
      </dgm:t>
    </dgm:pt>
    <dgm:pt modelId="{CF70A1B7-750E-4071-869B-044830D69454}">
      <dgm:prSet phldrT="[Text]"/>
      <dgm:spPr/>
      <dgm:t>
        <a:bodyPr/>
        <a:lstStyle/>
        <a:p>
          <a:r>
            <a:rPr lang="en-US" dirty="0" smtClean="0"/>
            <a:t>Intermittent colic</a:t>
          </a:r>
          <a:endParaRPr lang="en-IN" dirty="0"/>
        </a:p>
      </dgm:t>
    </dgm:pt>
    <dgm:pt modelId="{578847F7-5B9D-4B6F-A863-FFA0A809FCA1}" type="parTrans" cxnId="{D499D34E-097C-47D2-BF04-19D96164DE20}">
      <dgm:prSet/>
      <dgm:spPr/>
      <dgm:t>
        <a:bodyPr/>
        <a:lstStyle/>
        <a:p>
          <a:endParaRPr lang="en-IN"/>
        </a:p>
      </dgm:t>
    </dgm:pt>
    <dgm:pt modelId="{8B1A9EE5-5DCE-4B30-8BE4-EAF23118CEF8}" type="sibTrans" cxnId="{D499D34E-097C-47D2-BF04-19D96164DE20}">
      <dgm:prSet/>
      <dgm:spPr/>
      <dgm:t>
        <a:bodyPr/>
        <a:lstStyle/>
        <a:p>
          <a:endParaRPr lang="en-IN"/>
        </a:p>
      </dgm:t>
    </dgm:pt>
    <dgm:pt modelId="{552012BE-4181-4933-B1D9-A0E206E396BE}">
      <dgm:prSet/>
      <dgm:spPr/>
      <dgm:t>
        <a:bodyPr/>
        <a:lstStyle/>
        <a:p>
          <a:r>
            <a:rPr lang="en-US" dirty="0" err="1" smtClean="0"/>
            <a:t>Diarrhoea</a:t>
          </a:r>
          <a:r>
            <a:rPr lang="en-US" dirty="0" smtClean="0"/>
            <a:t> in heavy infection</a:t>
          </a:r>
          <a:endParaRPr lang="en-IN" dirty="0"/>
        </a:p>
      </dgm:t>
    </dgm:pt>
    <dgm:pt modelId="{6D81067A-0587-494A-A350-A70822ADACEF}" type="parTrans" cxnId="{D267717F-D758-4BDC-BF28-E964D0510469}">
      <dgm:prSet/>
      <dgm:spPr/>
    </dgm:pt>
    <dgm:pt modelId="{FBEF3658-87D6-4FF7-844B-1B3CC4A33782}" type="sibTrans" cxnId="{D267717F-D758-4BDC-BF28-E964D0510469}">
      <dgm:prSet/>
      <dgm:spPr/>
    </dgm:pt>
    <dgm:pt modelId="{CDB99458-5A1F-475C-8F9C-CC61D527D52C}" type="pres">
      <dgm:prSet presAssocID="{E9DABB55-2129-416B-8024-8D159892BDD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64B2DA65-0AE2-4E04-A588-50FBB1E82646}" type="pres">
      <dgm:prSet presAssocID="{A3890885-2F59-4E14-B5FE-B577A4AAEF85}" presName="parentLin" presStyleCnt="0"/>
      <dgm:spPr/>
    </dgm:pt>
    <dgm:pt modelId="{6A728D70-710B-44A5-BE74-083772942633}" type="pres">
      <dgm:prSet presAssocID="{A3890885-2F59-4E14-B5FE-B577A4AAEF85}" presName="parentLeftMargin" presStyleLbl="node1" presStyleIdx="0" presStyleCnt="4"/>
      <dgm:spPr/>
      <dgm:t>
        <a:bodyPr/>
        <a:lstStyle/>
        <a:p>
          <a:endParaRPr lang="en-IN"/>
        </a:p>
      </dgm:t>
    </dgm:pt>
    <dgm:pt modelId="{36CE491B-5D8D-4843-BC63-F6420DFF078C}" type="pres">
      <dgm:prSet presAssocID="{A3890885-2F59-4E14-B5FE-B577A4AAEF8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880608B-2FC1-46E2-842E-134B81988E63}" type="pres">
      <dgm:prSet presAssocID="{A3890885-2F59-4E14-B5FE-B577A4AAEF85}" presName="negativeSpace" presStyleCnt="0"/>
      <dgm:spPr/>
    </dgm:pt>
    <dgm:pt modelId="{D7CD3647-A6BC-4E59-AF29-C5AA39FECAE2}" type="pres">
      <dgm:prSet presAssocID="{A3890885-2F59-4E14-B5FE-B577A4AAEF85}" presName="childText" presStyleLbl="conFgAcc1" presStyleIdx="0" presStyleCnt="4">
        <dgm:presLayoutVars>
          <dgm:bulletEnabled val="1"/>
        </dgm:presLayoutVars>
      </dgm:prSet>
      <dgm:spPr/>
    </dgm:pt>
    <dgm:pt modelId="{D143CB5E-BBC9-41BF-B293-6B4E45719A41}" type="pres">
      <dgm:prSet presAssocID="{2AAD87C8-C129-46BB-BCAC-10080596732B}" presName="spaceBetweenRectangles" presStyleCnt="0"/>
      <dgm:spPr/>
    </dgm:pt>
    <dgm:pt modelId="{A1C2E03B-62DB-4F56-806E-EF3F7D4ACEDE}" type="pres">
      <dgm:prSet presAssocID="{83A449B0-3D1D-430F-AB66-4AC249371DC2}" presName="parentLin" presStyleCnt="0"/>
      <dgm:spPr/>
    </dgm:pt>
    <dgm:pt modelId="{F3D55FC4-D705-4DFE-829F-72E06DE93327}" type="pres">
      <dgm:prSet presAssocID="{83A449B0-3D1D-430F-AB66-4AC249371DC2}" presName="parentLeftMargin" presStyleLbl="node1" presStyleIdx="0" presStyleCnt="4"/>
      <dgm:spPr/>
      <dgm:t>
        <a:bodyPr/>
        <a:lstStyle/>
        <a:p>
          <a:endParaRPr lang="en-IN"/>
        </a:p>
      </dgm:t>
    </dgm:pt>
    <dgm:pt modelId="{D487C982-5C1D-4697-A810-78585F69A9B9}" type="pres">
      <dgm:prSet presAssocID="{83A449B0-3D1D-430F-AB66-4AC249371DC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314D5DC-6573-4135-879F-737B8032B529}" type="pres">
      <dgm:prSet presAssocID="{83A449B0-3D1D-430F-AB66-4AC249371DC2}" presName="negativeSpace" presStyleCnt="0"/>
      <dgm:spPr/>
    </dgm:pt>
    <dgm:pt modelId="{46637710-5D42-43E6-A31D-38D2554CC1F9}" type="pres">
      <dgm:prSet presAssocID="{83A449B0-3D1D-430F-AB66-4AC249371DC2}" presName="childText" presStyleLbl="conFgAcc1" presStyleIdx="1" presStyleCnt="4">
        <dgm:presLayoutVars>
          <dgm:bulletEnabled val="1"/>
        </dgm:presLayoutVars>
      </dgm:prSet>
      <dgm:spPr/>
    </dgm:pt>
    <dgm:pt modelId="{5E8BF9A2-E619-4B0A-8F0F-444266C47DAF}" type="pres">
      <dgm:prSet presAssocID="{948EBDC9-9DAC-4768-A99B-FE5FD23ACD43}" presName="spaceBetweenRectangles" presStyleCnt="0"/>
      <dgm:spPr/>
    </dgm:pt>
    <dgm:pt modelId="{1D5D7D38-53AF-4436-A0AB-349FD424FE88}" type="pres">
      <dgm:prSet presAssocID="{CF70A1B7-750E-4071-869B-044830D69454}" presName="parentLin" presStyleCnt="0"/>
      <dgm:spPr/>
    </dgm:pt>
    <dgm:pt modelId="{D53A9023-FEFF-431A-870D-64B20F075F35}" type="pres">
      <dgm:prSet presAssocID="{CF70A1B7-750E-4071-869B-044830D69454}" presName="parentLeftMargin" presStyleLbl="node1" presStyleIdx="1" presStyleCnt="4"/>
      <dgm:spPr/>
      <dgm:t>
        <a:bodyPr/>
        <a:lstStyle/>
        <a:p>
          <a:endParaRPr lang="en-IN"/>
        </a:p>
      </dgm:t>
    </dgm:pt>
    <dgm:pt modelId="{3AD88A17-02AE-498D-B102-7BBB41D0DB8C}" type="pres">
      <dgm:prSet presAssocID="{CF70A1B7-750E-4071-869B-044830D6945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55144A7-6C31-40E7-97A2-BB9A49BAFE5C}" type="pres">
      <dgm:prSet presAssocID="{CF70A1B7-750E-4071-869B-044830D69454}" presName="negativeSpace" presStyleCnt="0"/>
      <dgm:spPr/>
    </dgm:pt>
    <dgm:pt modelId="{350A8200-9C29-4E23-92FB-8B6936CDB435}" type="pres">
      <dgm:prSet presAssocID="{CF70A1B7-750E-4071-869B-044830D69454}" presName="childText" presStyleLbl="conFgAcc1" presStyleIdx="2" presStyleCnt="4">
        <dgm:presLayoutVars>
          <dgm:bulletEnabled val="1"/>
        </dgm:presLayoutVars>
      </dgm:prSet>
      <dgm:spPr/>
    </dgm:pt>
    <dgm:pt modelId="{D80F130C-8209-44AF-BFB1-13B99380914B}" type="pres">
      <dgm:prSet presAssocID="{8B1A9EE5-5DCE-4B30-8BE4-EAF23118CEF8}" presName="spaceBetweenRectangles" presStyleCnt="0"/>
      <dgm:spPr/>
    </dgm:pt>
    <dgm:pt modelId="{A53B3E36-4021-4DB1-A322-A58380EE97CB}" type="pres">
      <dgm:prSet presAssocID="{552012BE-4181-4933-B1D9-A0E206E396BE}" presName="parentLin" presStyleCnt="0"/>
      <dgm:spPr/>
    </dgm:pt>
    <dgm:pt modelId="{139DC529-B9A7-48FF-AF82-0EF8225B38A1}" type="pres">
      <dgm:prSet presAssocID="{552012BE-4181-4933-B1D9-A0E206E396BE}" presName="parentLeftMargin" presStyleLbl="node1" presStyleIdx="2" presStyleCnt="4"/>
      <dgm:spPr/>
      <dgm:t>
        <a:bodyPr/>
        <a:lstStyle/>
        <a:p>
          <a:endParaRPr lang="en-IN"/>
        </a:p>
      </dgm:t>
    </dgm:pt>
    <dgm:pt modelId="{D3E23EC3-A820-4F99-846C-85EB222BDD0F}" type="pres">
      <dgm:prSet presAssocID="{552012BE-4181-4933-B1D9-A0E206E396B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397A755-1A39-45CE-BBC2-38E4A99AC0C6}" type="pres">
      <dgm:prSet presAssocID="{552012BE-4181-4933-B1D9-A0E206E396BE}" presName="negativeSpace" presStyleCnt="0"/>
      <dgm:spPr/>
    </dgm:pt>
    <dgm:pt modelId="{0AAE9CFA-058E-459C-AF4F-661CFC43D6E5}" type="pres">
      <dgm:prSet presAssocID="{552012BE-4181-4933-B1D9-A0E206E396B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66AA319-B390-42D3-8EFE-92885CF0692B}" type="presOf" srcId="{83A449B0-3D1D-430F-AB66-4AC249371DC2}" destId="{D487C982-5C1D-4697-A810-78585F69A9B9}" srcOrd="1" destOrd="0" presId="urn:microsoft.com/office/officeart/2005/8/layout/list1"/>
    <dgm:cxn modelId="{B50E051B-33DE-45F0-B488-33268120BDEA}" type="presOf" srcId="{552012BE-4181-4933-B1D9-A0E206E396BE}" destId="{D3E23EC3-A820-4F99-846C-85EB222BDD0F}" srcOrd="1" destOrd="0" presId="urn:microsoft.com/office/officeart/2005/8/layout/list1"/>
    <dgm:cxn modelId="{DA53A441-7CE5-484A-A1E5-86AEDA6F8523}" type="presOf" srcId="{552012BE-4181-4933-B1D9-A0E206E396BE}" destId="{139DC529-B9A7-48FF-AF82-0EF8225B38A1}" srcOrd="0" destOrd="0" presId="urn:microsoft.com/office/officeart/2005/8/layout/list1"/>
    <dgm:cxn modelId="{D267717F-D758-4BDC-BF28-E964D0510469}" srcId="{E9DABB55-2129-416B-8024-8D159892BDDE}" destId="{552012BE-4181-4933-B1D9-A0E206E396BE}" srcOrd="3" destOrd="0" parTransId="{6D81067A-0587-494A-A350-A70822ADACEF}" sibTransId="{FBEF3658-87D6-4FF7-844B-1B3CC4A33782}"/>
    <dgm:cxn modelId="{45582D2B-9E6F-4437-86DD-30BC16706E32}" type="presOf" srcId="{A3890885-2F59-4E14-B5FE-B577A4AAEF85}" destId="{6A728D70-710B-44A5-BE74-083772942633}" srcOrd="0" destOrd="0" presId="urn:microsoft.com/office/officeart/2005/8/layout/list1"/>
    <dgm:cxn modelId="{0F5150E5-D6BA-4C15-9C8F-B58A7618517F}" type="presOf" srcId="{A3890885-2F59-4E14-B5FE-B577A4AAEF85}" destId="{36CE491B-5D8D-4843-BC63-F6420DFF078C}" srcOrd="1" destOrd="0" presId="urn:microsoft.com/office/officeart/2005/8/layout/list1"/>
    <dgm:cxn modelId="{EC4DB4C4-AF52-4771-85B6-D5908F6E0C73}" srcId="{E9DABB55-2129-416B-8024-8D159892BDDE}" destId="{A3890885-2F59-4E14-B5FE-B577A4AAEF85}" srcOrd="0" destOrd="0" parTransId="{D2DBEC29-1333-43E4-BA8D-FA243B05F676}" sibTransId="{2AAD87C8-C129-46BB-BCAC-10080596732B}"/>
    <dgm:cxn modelId="{78C39319-1E76-4F92-B98A-DAFB9E40D28D}" type="presOf" srcId="{CF70A1B7-750E-4071-869B-044830D69454}" destId="{D53A9023-FEFF-431A-870D-64B20F075F35}" srcOrd="0" destOrd="0" presId="urn:microsoft.com/office/officeart/2005/8/layout/list1"/>
    <dgm:cxn modelId="{6CFE0868-6E40-444B-A44D-D7E0D805815F}" type="presOf" srcId="{83A449B0-3D1D-430F-AB66-4AC249371DC2}" destId="{F3D55FC4-D705-4DFE-829F-72E06DE93327}" srcOrd="0" destOrd="0" presId="urn:microsoft.com/office/officeart/2005/8/layout/list1"/>
    <dgm:cxn modelId="{D499D34E-097C-47D2-BF04-19D96164DE20}" srcId="{E9DABB55-2129-416B-8024-8D159892BDDE}" destId="{CF70A1B7-750E-4071-869B-044830D69454}" srcOrd="2" destOrd="0" parTransId="{578847F7-5B9D-4B6F-A863-FFA0A809FCA1}" sibTransId="{8B1A9EE5-5DCE-4B30-8BE4-EAF23118CEF8}"/>
    <dgm:cxn modelId="{C87BCF08-50D9-4BFD-A10E-0678D469C184}" type="presOf" srcId="{CF70A1B7-750E-4071-869B-044830D69454}" destId="{3AD88A17-02AE-498D-B102-7BBB41D0DB8C}" srcOrd="1" destOrd="0" presId="urn:microsoft.com/office/officeart/2005/8/layout/list1"/>
    <dgm:cxn modelId="{D54CC573-468F-4BC4-A9BE-BD95B0B5DAE5}" srcId="{E9DABB55-2129-416B-8024-8D159892BDDE}" destId="{83A449B0-3D1D-430F-AB66-4AC249371DC2}" srcOrd="1" destOrd="0" parTransId="{FD4186AE-EDED-417C-ACD9-4C233E9F201D}" sibTransId="{948EBDC9-9DAC-4768-A99B-FE5FD23ACD43}"/>
    <dgm:cxn modelId="{18AD5B18-90A6-437E-8618-19DC61554A5D}" type="presOf" srcId="{E9DABB55-2129-416B-8024-8D159892BDDE}" destId="{CDB99458-5A1F-475C-8F9C-CC61D527D52C}" srcOrd="0" destOrd="0" presId="urn:microsoft.com/office/officeart/2005/8/layout/list1"/>
    <dgm:cxn modelId="{8A19CD34-4469-4F8C-B1A3-BADD84EA47D8}" type="presParOf" srcId="{CDB99458-5A1F-475C-8F9C-CC61D527D52C}" destId="{64B2DA65-0AE2-4E04-A588-50FBB1E82646}" srcOrd="0" destOrd="0" presId="urn:microsoft.com/office/officeart/2005/8/layout/list1"/>
    <dgm:cxn modelId="{88A82767-958F-44E9-BD1E-B52358217DC6}" type="presParOf" srcId="{64B2DA65-0AE2-4E04-A588-50FBB1E82646}" destId="{6A728D70-710B-44A5-BE74-083772942633}" srcOrd="0" destOrd="0" presId="urn:microsoft.com/office/officeart/2005/8/layout/list1"/>
    <dgm:cxn modelId="{49E6BB72-7183-4FC3-A5EC-5E6D6C6CA3CE}" type="presParOf" srcId="{64B2DA65-0AE2-4E04-A588-50FBB1E82646}" destId="{36CE491B-5D8D-4843-BC63-F6420DFF078C}" srcOrd="1" destOrd="0" presId="urn:microsoft.com/office/officeart/2005/8/layout/list1"/>
    <dgm:cxn modelId="{4C0C183D-039D-4E64-B833-A0EE7829747F}" type="presParOf" srcId="{CDB99458-5A1F-475C-8F9C-CC61D527D52C}" destId="{7880608B-2FC1-46E2-842E-134B81988E63}" srcOrd="1" destOrd="0" presId="urn:microsoft.com/office/officeart/2005/8/layout/list1"/>
    <dgm:cxn modelId="{5752D675-6CBC-4325-9B14-71B0F50CDCD5}" type="presParOf" srcId="{CDB99458-5A1F-475C-8F9C-CC61D527D52C}" destId="{D7CD3647-A6BC-4E59-AF29-C5AA39FECAE2}" srcOrd="2" destOrd="0" presId="urn:microsoft.com/office/officeart/2005/8/layout/list1"/>
    <dgm:cxn modelId="{D2179FAD-96F9-4A08-9BEA-9756B988945D}" type="presParOf" srcId="{CDB99458-5A1F-475C-8F9C-CC61D527D52C}" destId="{D143CB5E-BBC9-41BF-B293-6B4E45719A41}" srcOrd="3" destOrd="0" presId="urn:microsoft.com/office/officeart/2005/8/layout/list1"/>
    <dgm:cxn modelId="{B7AC9547-5ECC-4432-B03F-5145CC9AF306}" type="presParOf" srcId="{CDB99458-5A1F-475C-8F9C-CC61D527D52C}" destId="{A1C2E03B-62DB-4F56-806E-EF3F7D4ACEDE}" srcOrd="4" destOrd="0" presId="urn:microsoft.com/office/officeart/2005/8/layout/list1"/>
    <dgm:cxn modelId="{E3D54E2E-97FA-4FFE-B0CB-CF8504151311}" type="presParOf" srcId="{A1C2E03B-62DB-4F56-806E-EF3F7D4ACEDE}" destId="{F3D55FC4-D705-4DFE-829F-72E06DE93327}" srcOrd="0" destOrd="0" presId="urn:microsoft.com/office/officeart/2005/8/layout/list1"/>
    <dgm:cxn modelId="{23861197-5481-4138-86E3-A869313DBDCF}" type="presParOf" srcId="{A1C2E03B-62DB-4F56-806E-EF3F7D4ACEDE}" destId="{D487C982-5C1D-4697-A810-78585F69A9B9}" srcOrd="1" destOrd="0" presId="urn:microsoft.com/office/officeart/2005/8/layout/list1"/>
    <dgm:cxn modelId="{51472A57-E966-4AB5-A7C4-2732AEDE1643}" type="presParOf" srcId="{CDB99458-5A1F-475C-8F9C-CC61D527D52C}" destId="{0314D5DC-6573-4135-879F-737B8032B529}" srcOrd="5" destOrd="0" presId="urn:microsoft.com/office/officeart/2005/8/layout/list1"/>
    <dgm:cxn modelId="{A673CFF0-B248-4B01-B018-F1C109AFCF91}" type="presParOf" srcId="{CDB99458-5A1F-475C-8F9C-CC61D527D52C}" destId="{46637710-5D42-43E6-A31D-38D2554CC1F9}" srcOrd="6" destOrd="0" presId="urn:microsoft.com/office/officeart/2005/8/layout/list1"/>
    <dgm:cxn modelId="{0ADFF696-B3E1-4FE7-9876-A81A860930A7}" type="presParOf" srcId="{CDB99458-5A1F-475C-8F9C-CC61D527D52C}" destId="{5E8BF9A2-E619-4B0A-8F0F-444266C47DAF}" srcOrd="7" destOrd="0" presId="urn:microsoft.com/office/officeart/2005/8/layout/list1"/>
    <dgm:cxn modelId="{D7ECDE75-A6C9-4F96-AE0B-FB9715D25F17}" type="presParOf" srcId="{CDB99458-5A1F-475C-8F9C-CC61D527D52C}" destId="{1D5D7D38-53AF-4436-A0AB-349FD424FE88}" srcOrd="8" destOrd="0" presId="urn:microsoft.com/office/officeart/2005/8/layout/list1"/>
    <dgm:cxn modelId="{54C53C5B-1CFF-4D57-8381-C2588FDAADAA}" type="presParOf" srcId="{1D5D7D38-53AF-4436-A0AB-349FD424FE88}" destId="{D53A9023-FEFF-431A-870D-64B20F075F35}" srcOrd="0" destOrd="0" presId="urn:microsoft.com/office/officeart/2005/8/layout/list1"/>
    <dgm:cxn modelId="{42B110AE-0A41-4433-95DA-A2F14013488B}" type="presParOf" srcId="{1D5D7D38-53AF-4436-A0AB-349FD424FE88}" destId="{3AD88A17-02AE-498D-B102-7BBB41D0DB8C}" srcOrd="1" destOrd="0" presId="urn:microsoft.com/office/officeart/2005/8/layout/list1"/>
    <dgm:cxn modelId="{44D68590-6C26-4DCE-BD6E-4754B5869B8A}" type="presParOf" srcId="{CDB99458-5A1F-475C-8F9C-CC61D527D52C}" destId="{C55144A7-6C31-40E7-97A2-BB9A49BAFE5C}" srcOrd="9" destOrd="0" presId="urn:microsoft.com/office/officeart/2005/8/layout/list1"/>
    <dgm:cxn modelId="{AE6FF12C-F36E-41BD-953B-D41C948BB6C8}" type="presParOf" srcId="{CDB99458-5A1F-475C-8F9C-CC61D527D52C}" destId="{350A8200-9C29-4E23-92FB-8B6936CDB435}" srcOrd="10" destOrd="0" presId="urn:microsoft.com/office/officeart/2005/8/layout/list1"/>
    <dgm:cxn modelId="{582823B0-7D96-43F5-A059-C246818CE251}" type="presParOf" srcId="{CDB99458-5A1F-475C-8F9C-CC61D527D52C}" destId="{D80F130C-8209-44AF-BFB1-13B99380914B}" srcOrd="11" destOrd="0" presId="urn:microsoft.com/office/officeart/2005/8/layout/list1"/>
    <dgm:cxn modelId="{785430F1-BA16-4131-B398-9DB54661E265}" type="presParOf" srcId="{CDB99458-5A1F-475C-8F9C-CC61D527D52C}" destId="{A53B3E36-4021-4DB1-A322-A58380EE97CB}" srcOrd="12" destOrd="0" presId="urn:microsoft.com/office/officeart/2005/8/layout/list1"/>
    <dgm:cxn modelId="{22338D94-3739-4A29-912C-2240E209F40C}" type="presParOf" srcId="{A53B3E36-4021-4DB1-A322-A58380EE97CB}" destId="{139DC529-B9A7-48FF-AF82-0EF8225B38A1}" srcOrd="0" destOrd="0" presId="urn:microsoft.com/office/officeart/2005/8/layout/list1"/>
    <dgm:cxn modelId="{3AB8E0BC-8C5A-4FDD-892A-6027358C4A1A}" type="presParOf" srcId="{A53B3E36-4021-4DB1-A322-A58380EE97CB}" destId="{D3E23EC3-A820-4F99-846C-85EB222BDD0F}" srcOrd="1" destOrd="0" presId="urn:microsoft.com/office/officeart/2005/8/layout/list1"/>
    <dgm:cxn modelId="{01ECD550-0B99-4B8C-9322-5109AC0268C3}" type="presParOf" srcId="{CDB99458-5A1F-475C-8F9C-CC61D527D52C}" destId="{E397A755-1A39-45CE-BBC2-38E4A99AC0C6}" srcOrd="13" destOrd="0" presId="urn:microsoft.com/office/officeart/2005/8/layout/list1"/>
    <dgm:cxn modelId="{49DEFDFE-E5A1-4333-82A4-4DF309A998AE}" type="presParOf" srcId="{CDB99458-5A1F-475C-8F9C-CC61D527D52C}" destId="{0AAE9CFA-058E-459C-AF4F-661CFC43D6E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190914-E194-480D-BBA7-1D1232BAE15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A468AE6-9318-4C09-BB41-C870B7E033CD}">
      <dgm:prSet phldrT="[Text]"/>
      <dgm:spPr/>
      <dgm:t>
        <a:bodyPr/>
        <a:lstStyle/>
        <a:p>
          <a:r>
            <a:rPr lang="en-US" dirty="0" err="1" smtClean="0"/>
            <a:t>Leucocytosis</a:t>
          </a:r>
          <a:endParaRPr lang="en-IN" dirty="0"/>
        </a:p>
      </dgm:t>
    </dgm:pt>
    <dgm:pt modelId="{1BF4DE87-621E-4E91-BAED-BA3FD836C283}" type="parTrans" cxnId="{318F0545-C307-4DEE-87EA-1C5609183F0A}">
      <dgm:prSet/>
      <dgm:spPr/>
      <dgm:t>
        <a:bodyPr/>
        <a:lstStyle/>
        <a:p>
          <a:endParaRPr lang="en-IN"/>
        </a:p>
      </dgm:t>
    </dgm:pt>
    <dgm:pt modelId="{2A939DD2-A9E0-4907-BA44-69B91645561D}" type="sibTrans" cxnId="{318F0545-C307-4DEE-87EA-1C5609183F0A}">
      <dgm:prSet/>
      <dgm:spPr/>
      <dgm:t>
        <a:bodyPr/>
        <a:lstStyle/>
        <a:p>
          <a:endParaRPr lang="en-IN"/>
        </a:p>
      </dgm:t>
    </dgm:pt>
    <dgm:pt modelId="{85E1D544-CC21-4AD0-A857-73548A60BAAA}">
      <dgm:prSet phldrT="[Text]"/>
      <dgm:spPr/>
      <dgm:t>
        <a:bodyPr/>
        <a:lstStyle/>
        <a:p>
          <a:r>
            <a:rPr lang="en-US" dirty="0" err="1" smtClean="0"/>
            <a:t>Eosinophilia</a:t>
          </a:r>
          <a:endParaRPr lang="en-IN" dirty="0"/>
        </a:p>
      </dgm:t>
    </dgm:pt>
    <dgm:pt modelId="{2FFFFB01-1110-43BB-941E-AD0738255242}" type="parTrans" cxnId="{3015EB99-6913-4AC7-9BFB-3D8757528072}">
      <dgm:prSet/>
      <dgm:spPr/>
      <dgm:t>
        <a:bodyPr/>
        <a:lstStyle/>
        <a:p>
          <a:endParaRPr lang="en-IN"/>
        </a:p>
      </dgm:t>
    </dgm:pt>
    <dgm:pt modelId="{61025C5D-145C-4324-B769-06F3374E6B40}" type="sibTrans" cxnId="{3015EB99-6913-4AC7-9BFB-3D8757528072}">
      <dgm:prSet/>
      <dgm:spPr/>
      <dgm:t>
        <a:bodyPr/>
        <a:lstStyle/>
        <a:p>
          <a:endParaRPr lang="en-IN"/>
        </a:p>
      </dgm:t>
    </dgm:pt>
    <dgm:pt modelId="{76E5DBB9-880C-488F-9891-6B0F9558813D}">
      <dgm:prSet phldrT="[Text]"/>
      <dgm:spPr/>
      <dgm:t>
        <a:bodyPr/>
        <a:lstStyle/>
        <a:p>
          <a:r>
            <a:rPr lang="en-US" dirty="0" smtClean="0"/>
            <a:t>Presence of red worm in intestine</a:t>
          </a:r>
          <a:endParaRPr lang="en-IN" dirty="0"/>
        </a:p>
      </dgm:t>
    </dgm:pt>
    <dgm:pt modelId="{83C9964B-8F9B-4614-AB68-11AA7C2CD686}" type="parTrans" cxnId="{0AD60AE4-6D2E-48F9-9CD1-4CC8E7D8763F}">
      <dgm:prSet/>
      <dgm:spPr/>
      <dgm:t>
        <a:bodyPr/>
        <a:lstStyle/>
        <a:p>
          <a:endParaRPr lang="en-IN"/>
        </a:p>
      </dgm:t>
    </dgm:pt>
    <dgm:pt modelId="{163E947C-9F75-4BFB-BE4E-502FD0FB4F49}" type="sibTrans" cxnId="{0AD60AE4-6D2E-48F9-9CD1-4CC8E7D8763F}">
      <dgm:prSet/>
      <dgm:spPr/>
      <dgm:t>
        <a:bodyPr/>
        <a:lstStyle/>
        <a:p>
          <a:endParaRPr lang="en-IN"/>
        </a:p>
      </dgm:t>
    </dgm:pt>
    <dgm:pt modelId="{ACB049F8-DD55-4A21-8D28-2B9444A2266E}" type="pres">
      <dgm:prSet presAssocID="{0F190914-E194-480D-BBA7-1D1232BAE15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1EC9C143-1045-4344-9BDE-02905037E172}" type="pres">
      <dgm:prSet presAssocID="{EA468AE6-9318-4C09-BB41-C870B7E033CD}" presName="parentLin" presStyleCnt="0"/>
      <dgm:spPr/>
    </dgm:pt>
    <dgm:pt modelId="{5ACFA0DF-B0A8-49DB-B59D-6AF4A90F3931}" type="pres">
      <dgm:prSet presAssocID="{EA468AE6-9318-4C09-BB41-C870B7E033CD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E36268DA-F75D-45A7-9105-2888F656D819}" type="pres">
      <dgm:prSet presAssocID="{EA468AE6-9318-4C09-BB41-C870B7E033C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763475A-7A71-4408-A7B5-3D023FBCC021}" type="pres">
      <dgm:prSet presAssocID="{EA468AE6-9318-4C09-BB41-C870B7E033CD}" presName="negativeSpace" presStyleCnt="0"/>
      <dgm:spPr/>
    </dgm:pt>
    <dgm:pt modelId="{A7D76780-66F2-4052-9B9E-B937C9009FAF}" type="pres">
      <dgm:prSet presAssocID="{EA468AE6-9318-4C09-BB41-C870B7E033CD}" presName="childText" presStyleLbl="conFgAcc1" presStyleIdx="0" presStyleCnt="3">
        <dgm:presLayoutVars>
          <dgm:bulletEnabled val="1"/>
        </dgm:presLayoutVars>
      </dgm:prSet>
      <dgm:spPr/>
    </dgm:pt>
    <dgm:pt modelId="{8F22DFDC-BDFE-4B8E-876B-09418F094962}" type="pres">
      <dgm:prSet presAssocID="{2A939DD2-A9E0-4907-BA44-69B91645561D}" presName="spaceBetweenRectangles" presStyleCnt="0"/>
      <dgm:spPr/>
    </dgm:pt>
    <dgm:pt modelId="{C1198D3C-7FE0-4AD3-9E6F-83D4E8EB1163}" type="pres">
      <dgm:prSet presAssocID="{85E1D544-CC21-4AD0-A857-73548A60BAAA}" presName="parentLin" presStyleCnt="0"/>
      <dgm:spPr/>
    </dgm:pt>
    <dgm:pt modelId="{CA86CB2D-1340-47B4-B373-BD35110AAD98}" type="pres">
      <dgm:prSet presAssocID="{85E1D544-CC21-4AD0-A857-73548A60BAAA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29E3509F-A3BD-4C63-B6B8-C18F261C911C}" type="pres">
      <dgm:prSet presAssocID="{85E1D544-CC21-4AD0-A857-73548A60BAA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60F71E0-54DA-4332-9C34-D46BB1261E9E}" type="pres">
      <dgm:prSet presAssocID="{85E1D544-CC21-4AD0-A857-73548A60BAAA}" presName="negativeSpace" presStyleCnt="0"/>
      <dgm:spPr/>
    </dgm:pt>
    <dgm:pt modelId="{95FFD0C0-928C-4B01-B5C0-4E24DB290699}" type="pres">
      <dgm:prSet presAssocID="{85E1D544-CC21-4AD0-A857-73548A60BAAA}" presName="childText" presStyleLbl="conFgAcc1" presStyleIdx="1" presStyleCnt="3">
        <dgm:presLayoutVars>
          <dgm:bulletEnabled val="1"/>
        </dgm:presLayoutVars>
      </dgm:prSet>
      <dgm:spPr/>
    </dgm:pt>
    <dgm:pt modelId="{584B297C-1EE5-40D7-8C79-B0F135135DB4}" type="pres">
      <dgm:prSet presAssocID="{61025C5D-145C-4324-B769-06F3374E6B40}" presName="spaceBetweenRectangles" presStyleCnt="0"/>
      <dgm:spPr/>
    </dgm:pt>
    <dgm:pt modelId="{1181B665-4267-4E6F-89C1-A10D26D687E3}" type="pres">
      <dgm:prSet presAssocID="{76E5DBB9-880C-488F-9891-6B0F9558813D}" presName="parentLin" presStyleCnt="0"/>
      <dgm:spPr/>
    </dgm:pt>
    <dgm:pt modelId="{96042A80-1B5E-48C8-B2FF-E520BD910891}" type="pres">
      <dgm:prSet presAssocID="{76E5DBB9-880C-488F-9891-6B0F9558813D}" presName="parentLeftMargin" presStyleLbl="node1" presStyleIdx="1" presStyleCnt="3"/>
      <dgm:spPr/>
      <dgm:t>
        <a:bodyPr/>
        <a:lstStyle/>
        <a:p>
          <a:endParaRPr lang="en-IN"/>
        </a:p>
      </dgm:t>
    </dgm:pt>
    <dgm:pt modelId="{1B455681-E5CB-4C38-8AF1-BA27DB460696}" type="pres">
      <dgm:prSet presAssocID="{76E5DBB9-880C-488F-9891-6B0F9558813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60C5EA3-1A6E-4CDD-8721-A069593BBD8E}" type="pres">
      <dgm:prSet presAssocID="{76E5DBB9-880C-488F-9891-6B0F9558813D}" presName="negativeSpace" presStyleCnt="0"/>
      <dgm:spPr/>
    </dgm:pt>
    <dgm:pt modelId="{4DD75087-44C3-4189-8BBF-1851127582A0}" type="pres">
      <dgm:prSet presAssocID="{76E5DBB9-880C-488F-9891-6B0F9558813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1C9FE88-C14F-4EBA-A336-D48BAD67D473}" type="presOf" srcId="{EA468AE6-9318-4C09-BB41-C870B7E033CD}" destId="{E36268DA-F75D-45A7-9105-2888F656D819}" srcOrd="1" destOrd="0" presId="urn:microsoft.com/office/officeart/2005/8/layout/list1"/>
    <dgm:cxn modelId="{C0F0CFE5-7F97-4B96-B084-B07039815094}" type="presOf" srcId="{76E5DBB9-880C-488F-9891-6B0F9558813D}" destId="{96042A80-1B5E-48C8-B2FF-E520BD910891}" srcOrd="0" destOrd="0" presId="urn:microsoft.com/office/officeart/2005/8/layout/list1"/>
    <dgm:cxn modelId="{5BBCCB0E-61CB-4E0A-B354-A793AEE83F5C}" type="presOf" srcId="{76E5DBB9-880C-488F-9891-6B0F9558813D}" destId="{1B455681-E5CB-4C38-8AF1-BA27DB460696}" srcOrd="1" destOrd="0" presId="urn:microsoft.com/office/officeart/2005/8/layout/list1"/>
    <dgm:cxn modelId="{351F3F6A-F1A4-45AB-ACB9-BA3F1B20D99F}" type="presOf" srcId="{EA468AE6-9318-4C09-BB41-C870B7E033CD}" destId="{5ACFA0DF-B0A8-49DB-B59D-6AF4A90F3931}" srcOrd="0" destOrd="0" presId="urn:microsoft.com/office/officeart/2005/8/layout/list1"/>
    <dgm:cxn modelId="{318F0545-C307-4DEE-87EA-1C5609183F0A}" srcId="{0F190914-E194-480D-BBA7-1D1232BAE15D}" destId="{EA468AE6-9318-4C09-BB41-C870B7E033CD}" srcOrd="0" destOrd="0" parTransId="{1BF4DE87-621E-4E91-BAED-BA3FD836C283}" sibTransId="{2A939DD2-A9E0-4907-BA44-69B91645561D}"/>
    <dgm:cxn modelId="{BE15D882-F361-48EA-9964-3F29F6DF8B99}" type="presOf" srcId="{85E1D544-CC21-4AD0-A857-73548A60BAAA}" destId="{CA86CB2D-1340-47B4-B373-BD35110AAD98}" srcOrd="0" destOrd="0" presId="urn:microsoft.com/office/officeart/2005/8/layout/list1"/>
    <dgm:cxn modelId="{3015EB99-6913-4AC7-9BFB-3D8757528072}" srcId="{0F190914-E194-480D-BBA7-1D1232BAE15D}" destId="{85E1D544-CC21-4AD0-A857-73548A60BAAA}" srcOrd="1" destOrd="0" parTransId="{2FFFFB01-1110-43BB-941E-AD0738255242}" sibTransId="{61025C5D-145C-4324-B769-06F3374E6B40}"/>
    <dgm:cxn modelId="{0AD60AE4-6D2E-48F9-9CD1-4CC8E7D8763F}" srcId="{0F190914-E194-480D-BBA7-1D1232BAE15D}" destId="{76E5DBB9-880C-488F-9891-6B0F9558813D}" srcOrd="2" destOrd="0" parTransId="{83C9964B-8F9B-4614-AB68-11AA7C2CD686}" sibTransId="{163E947C-9F75-4BFB-BE4E-502FD0FB4F49}"/>
    <dgm:cxn modelId="{1A4E2EC8-FC6D-44B4-8772-2AD0EAA3F9CC}" type="presOf" srcId="{0F190914-E194-480D-BBA7-1D1232BAE15D}" destId="{ACB049F8-DD55-4A21-8D28-2B9444A2266E}" srcOrd="0" destOrd="0" presId="urn:microsoft.com/office/officeart/2005/8/layout/list1"/>
    <dgm:cxn modelId="{4768B67F-E189-4FFE-B330-A7C5EF3068D1}" type="presOf" srcId="{85E1D544-CC21-4AD0-A857-73548A60BAAA}" destId="{29E3509F-A3BD-4C63-B6B8-C18F261C911C}" srcOrd="1" destOrd="0" presId="urn:microsoft.com/office/officeart/2005/8/layout/list1"/>
    <dgm:cxn modelId="{23C98D00-81C9-40BC-A835-064608F48DA2}" type="presParOf" srcId="{ACB049F8-DD55-4A21-8D28-2B9444A2266E}" destId="{1EC9C143-1045-4344-9BDE-02905037E172}" srcOrd="0" destOrd="0" presId="urn:microsoft.com/office/officeart/2005/8/layout/list1"/>
    <dgm:cxn modelId="{81BC7556-B4C2-4FFE-9A0B-C2C0497CC254}" type="presParOf" srcId="{1EC9C143-1045-4344-9BDE-02905037E172}" destId="{5ACFA0DF-B0A8-49DB-B59D-6AF4A90F3931}" srcOrd="0" destOrd="0" presId="urn:microsoft.com/office/officeart/2005/8/layout/list1"/>
    <dgm:cxn modelId="{7B484EBB-647B-4F88-A3CF-8A2ABEC52891}" type="presParOf" srcId="{1EC9C143-1045-4344-9BDE-02905037E172}" destId="{E36268DA-F75D-45A7-9105-2888F656D819}" srcOrd="1" destOrd="0" presId="urn:microsoft.com/office/officeart/2005/8/layout/list1"/>
    <dgm:cxn modelId="{558DFA9A-9876-4171-AE49-A1F5C40CCD0F}" type="presParOf" srcId="{ACB049F8-DD55-4A21-8D28-2B9444A2266E}" destId="{6763475A-7A71-4408-A7B5-3D023FBCC021}" srcOrd="1" destOrd="0" presId="urn:microsoft.com/office/officeart/2005/8/layout/list1"/>
    <dgm:cxn modelId="{E34836D1-5D67-43B6-92A7-A21A4D425E6D}" type="presParOf" srcId="{ACB049F8-DD55-4A21-8D28-2B9444A2266E}" destId="{A7D76780-66F2-4052-9B9E-B937C9009FAF}" srcOrd="2" destOrd="0" presId="urn:microsoft.com/office/officeart/2005/8/layout/list1"/>
    <dgm:cxn modelId="{B28F1C2A-272C-4B8E-A81F-1F5338F924D0}" type="presParOf" srcId="{ACB049F8-DD55-4A21-8D28-2B9444A2266E}" destId="{8F22DFDC-BDFE-4B8E-876B-09418F094962}" srcOrd="3" destOrd="0" presId="urn:microsoft.com/office/officeart/2005/8/layout/list1"/>
    <dgm:cxn modelId="{210DBA3D-F9F4-44E6-B34F-BDF8241AD504}" type="presParOf" srcId="{ACB049F8-DD55-4A21-8D28-2B9444A2266E}" destId="{C1198D3C-7FE0-4AD3-9E6F-83D4E8EB1163}" srcOrd="4" destOrd="0" presId="urn:microsoft.com/office/officeart/2005/8/layout/list1"/>
    <dgm:cxn modelId="{5E6007AA-C005-4EB0-8ED6-3FCDE70BF5B3}" type="presParOf" srcId="{C1198D3C-7FE0-4AD3-9E6F-83D4E8EB1163}" destId="{CA86CB2D-1340-47B4-B373-BD35110AAD98}" srcOrd="0" destOrd="0" presId="urn:microsoft.com/office/officeart/2005/8/layout/list1"/>
    <dgm:cxn modelId="{F7C1BAE4-E89C-4416-9A42-A9839201B8F7}" type="presParOf" srcId="{C1198D3C-7FE0-4AD3-9E6F-83D4E8EB1163}" destId="{29E3509F-A3BD-4C63-B6B8-C18F261C911C}" srcOrd="1" destOrd="0" presId="urn:microsoft.com/office/officeart/2005/8/layout/list1"/>
    <dgm:cxn modelId="{6A08FF75-818F-4C0F-9765-047A0BE80007}" type="presParOf" srcId="{ACB049F8-DD55-4A21-8D28-2B9444A2266E}" destId="{860F71E0-54DA-4332-9C34-D46BB1261E9E}" srcOrd="5" destOrd="0" presId="urn:microsoft.com/office/officeart/2005/8/layout/list1"/>
    <dgm:cxn modelId="{07305577-EA70-4FAB-91DE-639CD1CB7D5D}" type="presParOf" srcId="{ACB049F8-DD55-4A21-8D28-2B9444A2266E}" destId="{95FFD0C0-928C-4B01-B5C0-4E24DB290699}" srcOrd="6" destOrd="0" presId="urn:microsoft.com/office/officeart/2005/8/layout/list1"/>
    <dgm:cxn modelId="{90E2F31C-63DF-45F9-A2AE-9C3CB9148E8A}" type="presParOf" srcId="{ACB049F8-DD55-4A21-8D28-2B9444A2266E}" destId="{584B297C-1EE5-40D7-8C79-B0F135135DB4}" srcOrd="7" destOrd="0" presId="urn:microsoft.com/office/officeart/2005/8/layout/list1"/>
    <dgm:cxn modelId="{CCD8D2E7-E9FB-4A50-A5BD-C34C0EA20804}" type="presParOf" srcId="{ACB049F8-DD55-4A21-8D28-2B9444A2266E}" destId="{1181B665-4267-4E6F-89C1-A10D26D687E3}" srcOrd="8" destOrd="0" presId="urn:microsoft.com/office/officeart/2005/8/layout/list1"/>
    <dgm:cxn modelId="{6F3F09C7-0503-440B-98D6-33F9E91019E0}" type="presParOf" srcId="{1181B665-4267-4E6F-89C1-A10D26D687E3}" destId="{96042A80-1B5E-48C8-B2FF-E520BD910891}" srcOrd="0" destOrd="0" presId="urn:microsoft.com/office/officeart/2005/8/layout/list1"/>
    <dgm:cxn modelId="{AF3F9767-E62F-47D7-AA58-99A029F0A70A}" type="presParOf" srcId="{1181B665-4267-4E6F-89C1-A10D26D687E3}" destId="{1B455681-E5CB-4C38-8AF1-BA27DB460696}" srcOrd="1" destOrd="0" presId="urn:microsoft.com/office/officeart/2005/8/layout/list1"/>
    <dgm:cxn modelId="{31CD5857-12C6-4344-BD3C-003D6261E0FF}" type="presParOf" srcId="{ACB049F8-DD55-4A21-8D28-2B9444A2266E}" destId="{660C5EA3-1A6E-4CDD-8721-A069593BBD8E}" srcOrd="9" destOrd="0" presId="urn:microsoft.com/office/officeart/2005/8/layout/list1"/>
    <dgm:cxn modelId="{EE69DC4A-B699-4BAF-B182-3AFA2E9669E7}" type="presParOf" srcId="{ACB049F8-DD55-4A21-8D28-2B9444A2266E}" destId="{4DD75087-44C3-4189-8BBF-1851127582A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AB3EBE-4D70-4465-B53E-C11A5114664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9B8310A-304E-4314-BBC9-3A29284F3E66}">
      <dgm:prSet phldrT="[Text]"/>
      <dgm:spPr/>
      <dgm:t>
        <a:bodyPr/>
        <a:lstStyle/>
        <a:p>
          <a:r>
            <a:rPr lang="en-US" dirty="0" err="1" smtClean="0"/>
            <a:t>Anaemia</a:t>
          </a:r>
          <a:endParaRPr lang="en-IN" dirty="0"/>
        </a:p>
      </dgm:t>
    </dgm:pt>
    <dgm:pt modelId="{0157B28C-1B31-48E6-A210-435B58AFA2B4}" type="parTrans" cxnId="{C1CAB025-1D2A-4DFB-8D4C-5CA9DC67310A}">
      <dgm:prSet/>
      <dgm:spPr/>
      <dgm:t>
        <a:bodyPr/>
        <a:lstStyle/>
        <a:p>
          <a:endParaRPr lang="en-IN"/>
        </a:p>
      </dgm:t>
    </dgm:pt>
    <dgm:pt modelId="{88FDE46B-3B90-48EB-AD11-C6603526062E}" type="sibTrans" cxnId="{C1CAB025-1D2A-4DFB-8D4C-5CA9DC67310A}">
      <dgm:prSet/>
      <dgm:spPr/>
      <dgm:t>
        <a:bodyPr/>
        <a:lstStyle/>
        <a:p>
          <a:endParaRPr lang="en-IN"/>
        </a:p>
      </dgm:t>
    </dgm:pt>
    <dgm:pt modelId="{01F21793-6403-4328-9222-0C59A90104B3}">
      <dgm:prSet phldrT="[Text]"/>
      <dgm:spPr/>
      <dgm:t>
        <a:bodyPr/>
        <a:lstStyle/>
        <a:p>
          <a:r>
            <a:rPr lang="en-US" dirty="0" smtClean="0"/>
            <a:t>Loose </a:t>
          </a:r>
          <a:r>
            <a:rPr lang="en-US" dirty="0" err="1" smtClean="0"/>
            <a:t>faeces</a:t>
          </a:r>
          <a:endParaRPr lang="en-IN" dirty="0"/>
        </a:p>
      </dgm:t>
    </dgm:pt>
    <dgm:pt modelId="{30A53C50-7923-42D3-A29F-46A13CDE1A79}" type="parTrans" cxnId="{333E3D73-BE51-4178-81BF-AB6E0D06C63A}">
      <dgm:prSet/>
      <dgm:spPr/>
      <dgm:t>
        <a:bodyPr/>
        <a:lstStyle/>
        <a:p>
          <a:endParaRPr lang="en-IN"/>
        </a:p>
      </dgm:t>
    </dgm:pt>
    <dgm:pt modelId="{53B5EF9A-47EE-4DE0-A00F-E64FF5467C5C}" type="sibTrans" cxnId="{333E3D73-BE51-4178-81BF-AB6E0D06C63A}">
      <dgm:prSet/>
      <dgm:spPr/>
      <dgm:t>
        <a:bodyPr/>
        <a:lstStyle/>
        <a:p>
          <a:endParaRPr lang="en-IN"/>
        </a:p>
      </dgm:t>
    </dgm:pt>
    <dgm:pt modelId="{87951818-1DD4-42EF-9614-241646A3DCFE}">
      <dgm:prSet phldrT="[Text]"/>
      <dgm:spPr/>
      <dgm:t>
        <a:bodyPr/>
        <a:lstStyle/>
        <a:p>
          <a:r>
            <a:rPr lang="en-US" dirty="0" smtClean="0"/>
            <a:t>Thick shelled oval egg</a:t>
          </a:r>
          <a:endParaRPr lang="en-IN" dirty="0"/>
        </a:p>
      </dgm:t>
    </dgm:pt>
    <dgm:pt modelId="{834531A1-21BA-4AD5-B17D-57C7318A028C}" type="parTrans" cxnId="{ABFE89B0-713A-4A0B-B59D-9A29A7EFA7B2}">
      <dgm:prSet/>
      <dgm:spPr/>
      <dgm:t>
        <a:bodyPr/>
        <a:lstStyle/>
        <a:p>
          <a:endParaRPr lang="en-IN"/>
        </a:p>
      </dgm:t>
    </dgm:pt>
    <dgm:pt modelId="{7BDC74B1-DF6C-4ACD-A3B2-AFA692CC2C15}" type="sibTrans" cxnId="{ABFE89B0-713A-4A0B-B59D-9A29A7EFA7B2}">
      <dgm:prSet/>
      <dgm:spPr/>
      <dgm:t>
        <a:bodyPr/>
        <a:lstStyle/>
        <a:p>
          <a:endParaRPr lang="en-IN"/>
        </a:p>
      </dgm:t>
    </dgm:pt>
    <dgm:pt modelId="{26AFE5EF-2E86-4217-810B-85CCE38D899B}" type="pres">
      <dgm:prSet presAssocID="{DAAB3EBE-4D70-4465-B53E-C11A5114664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7634377D-C490-4017-B41B-83EF6F991198}" type="pres">
      <dgm:prSet presAssocID="{B9B8310A-304E-4314-BBC9-3A29284F3E66}" presName="parentLin" presStyleCnt="0"/>
      <dgm:spPr/>
    </dgm:pt>
    <dgm:pt modelId="{6BAD6E74-8E27-46B3-A68B-83D06B67F61A}" type="pres">
      <dgm:prSet presAssocID="{B9B8310A-304E-4314-BBC9-3A29284F3E66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BBA98B33-876C-49D3-9A19-197E10CB0A4F}" type="pres">
      <dgm:prSet presAssocID="{B9B8310A-304E-4314-BBC9-3A29284F3E6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0343DA0-9C24-4A24-933B-0B359EB9AAE5}" type="pres">
      <dgm:prSet presAssocID="{B9B8310A-304E-4314-BBC9-3A29284F3E66}" presName="negativeSpace" presStyleCnt="0"/>
      <dgm:spPr/>
    </dgm:pt>
    <dgm:pt modelId="{C57CACE5-2455-44FA-BCE3-AC911117CBBB}" type="pres">
      <dgm:prSet presAssocID="{B9B8310A-304E-4314-BBC9-3A29284F3E66}" presName="childText" presStyleLbl="conFgAcc1" presStyleIdx="0" presStyleCnt="3">
        <dgm:presLayoutVars>
          <dgm:bulletEnabled val="1"/>
        </dgm:presLayoutVars>
      </dgm:prSet>
      <dgm:spPr/>
    </dgm:pt>
    <dgm:pt modelId="{3B486651-9E3D-40AC-AD21-F5607A408C83}" type="pres">
      <dgm:prSet presAssocID="{88FDE46B-3B90-48EB-AD11-C6603526062E}" presName="spaceBetweenRectangles" presStyleCnt="0"/>
      <dgm:spPr/>
    </dgm:pt>
    <dgm:pt modelId="{A91CE17C-38E5-44E2-94D8-A17ED6A99A14}" type="pres">
      <dgm:prSet presAssocID="{01F21793-6403-4328-9222-0C59A90104B3}" presName="parentLin" presStyleCnt="0"/>
      <dgm:spPr/>
    </dgm:pt>
    <dgm:pt modelId="{8B44CFF0-AAF1-45C0-9AE6-C0182ADB8854}" type="pres">
      <dgm:prSet presAssocID="{01F21793-6403-4328-9222-0C59A90104B3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A2DD5C57-9CA4-414C-A021-92777E514BBA}" type="pres">
      <dgm:prSet presAssocID="{01F21793-6403-4328-9222-0C59A90104B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63804F1-BF53-43D2-BAE5-58898A5E912A}" type="pres">
      <dgm:prSet presAssocID="{01F21793-6403-4328-9222-0C59A90104B3}" presName="negativeSpace" presStyleCnt="0"/>
      <dgm:spPr/>
    </dgm:pt>
    <dgm:pt modelId="{D8320BF8-42E5-4916-9B2C-3572FBC1300E}" type="pres">
      <dgm:prSet presAssocID="{01F21793-6403-4328-9222-0C59A90104B3}" presName="childText" presStyleLbl="conFgAcc1" presStyleIdx="1" presStyleCnt="3">
        <dgm:presLayoutVars>
          <dgm:bulletEnabled val="1"/>
        </dgm:presLayoutVars>
      </dgm:prSet>
      <dgm:spPr/>
    </dgm:pt>
    <dgm:pt modelId="{2E4AC518-D8C5-42D3-A477-11388BF6E01E}" type="pres">
      <dgm:prSet presAssocID="{53B5EF9A-47EE-4DE0-A00F-E64FF5467C5C}" presName="spaceBetweenRectangles" presStyleCnt="0"/>
      <dgm:spPr/>
    </dgm:pt>
    <dgm:pt modelId="{062C124B-B38C-40EF-B2EE-94E2B698D852}" type="pres">
      <dgm:prSet presAssocID="{87951818-1DD4-42EF-9614-241646A3DCFE}" presName="parentLin" presStyleCnt="0"/>
      <dgm:spPr/>
    </dgm:pt>
    <dgm:pt modelId="{32C4B56D-11F0-4436-AADB-3F74C649FD7A}" type="pres">
      <dgm:prSet presAssocID="{87951818-1DD4-42EF-9614-241646A3DCFE}" presName="parentLeftMargin" presStyleLbl="node1" presStyleIdx="1" presStyleCnt="3"/>
      <dgm:spPr/>
      <dgm:t>
        <a:bodyPr/>
        <a:lstStyle/>
        <a:p>
          <a:endParaRPr lang="en-IN"/>
        </a:p>
      </dgm:t>
    </dgm:pt>
    <dgm:pt modelId="{421AC956-DC55-4EF3-9558-46158920705F}" type="pres">
      <dgm:prSet presAssocID="{87951818-1DD4-42EF-9614-241646A3DCF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DDA8B81-C41E-49E8-B1E8-FA4234D36E84}" type="pres">
      <dgm:prSet presAssocID="{87951818-1DD4-42EF-9614-241646A3DCFE}" presName="negativeSpace" presStyleCnt="0"/>
      <dgm:spPr/>
    </dgm:pt>
    <dgm:pt modelId="{82E5A493-4D12-40B1-901A-85D9E9AF3677}" type="pres">
      <dgm:prSet presAssocID="{87951818-1DD4-42EF-9614-241646A3DCF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297EBE0-0F37-40B7-AEF6-208DE3D9243A}" type="presOf" srcId="{DAAB3EBE-4D70-4465-B53E-C11A51146640}" destId="{26AFE5EF-2E86-4217-810B-85CCE38D899B}" srcOrd="0" destOrd="0" presId="urn:microsoft.com/office/officeart/2005/8/layout/list1"/>
    <dgm:cxn modelId="{333E3D73-BE51-4178-81BF-AB6E0D06C63A}" srcId="{DAAB3EBE-4D70-4465-B53E-C11A51146640}" destId="{01F21793-6403-4328-9222-0C59A90104B3}" srcOrd="1" destOrd="0" parTransId="{30A53C50-7923-42D3-A29F-46A13CDE1A79}" sibTransId="{53B5EF9A-47EE-4DE0-A00F-E64FF5467C5C}"/>
    <dgm:cxn modelId="{E21F4A7D-2540-4038-AAE2-CDE6B2A92E09}" type="presOf" srcId="{87951818-1DD4-42EF-9614-241646A3DCFE}" destId="{421AC956-DC55-4EF3-9558-46158920705F}" srcOrd="1" destOrd="0" presId="urn:microsoft.com/office/officeart/2005/8/layout/list1"/>
    <dgm:cxn modelId="{CC9FC4F5-03EE-4326-AD5A-318A44D8CAA5}" type="presOf" srcId="{B9B8310A-304E-4314-BBC9-3A29284F3E66}" destId="{6BAD6E74-8E27-46B3-A68B-83D06B67F61A}" srcOrd="0" destOrd="0" presId="urn:microsoft.com/office/officeart/2005/8/layout/list1"/>
    <dgm:cxn modelId="{DE376E76-8198-4CDF-A2CB-2AD796C63020}" type="presOf" srcId="{01F21793-6403-4328-9222-0C59A90104B3}" destId="{8B44CFF0-AAF1-45C0-9AE6-C0182ADB8854}" srcOrd="0" destOrd="0" presId="urn:microsoft.com/office/officeart/2005/8/layout/list1"/>
    <dgm:cxn modelId="{ABFE89B0-713A-4A0B-B59D-9A29A7EFA7B2}" srcId="{DAAB3EBE-4D70-4465-B53E-C11A51146640}" destId="{87951818-1DD4-42EF-9614-241646A3DCFE}" srcOrd="2" destOrd="0" parTransId="{834531A1-21BA-4AD5-B17D-57C7318A028C}" sibTransId="{7BDC74B1-DF6C-4ACD-A3B2-AFA692CC2C15}"/>
    <dgm:cxn modelId="{C1CAB025-1D2A-4DFB-8D4C-5CA9DC67310A}" srcId="{DAAB3EBE-4D70-4465-B53E-C11A51146640}" destId="{B9B8310A-304E-4314-BBC9-3A29284F3E66}" srcOrd="0" destOrd="0" parTransId="{0157B28C-1B31-48E6-A210-435B58AFA2B4}" sibTransId="{88FDE46B-3B90-48EB-AD11-C6603526062E}"/>
    <dgm:cxn modelId="{0A90ECE0-73E6-47B5-BD47-B2621109958C}" type="presOf" srcId="{87951818-1DD4-42EF-9614-241646A3DCFE}" destId="{32C4B56D-11F0-4436-AADB-3F74C649FD7A}" srcOrd="0" destOrd="0" presId="urn:microsoft.com/office/officeart/2005/8/layout/list1"/>
    <dgm:cxn modelId="{98445E32-6B0A-4E95-B8D3-5A59FA0B28F9}" type="presOf" srcId="{01F21793-6403-4328-9222-0C59A90104B3}" destId="{A2DD5C57-9CA4-414C-A021-92777E514BBA}" srcOrd="1" destOrd="0" presId="urn:microsoft.com/office/officeart/2005/8/layout/list1"/>
    <dgm:cxn modelId="{0349829E-76CF-4C9E-B2BB-6B741A33B110}" type="presOf" srcId="{B9B8310A-304E-4314-BBC9-3A29284F3E66}" destId="{BBA98B33-876C-49D3-9A19-197E10CB0A4F}" srcOrd="1" destOrd="0" presId="urn:microsoft.com/office/officeart/2005/8/layout/list1"/>
    <dgm:cxn modelId="{EAEF32CE-F8F2-4692-8454-023D1E500357}" type="presParOf" srcId="{26AFE5EF-2E86-4217-810B-85CCE38D899B}" destId="{7634377D-C490-4017-B41B-83EF6F991198}" srcOrd="0" destOrd="0" presId="urn:microsoft.com/office/officeart/2005/8/layout/list1"/>
    <dgm:cxn modelId="{E476D6CB-AEE8-433C-B96A-BD6772E6D2F1}" type="presParOf" srcId="{7634377D-C490-4017-B41B-83EF6F991198}" destId="{6BAD6E74-8E27-46B3-A68B-83D06B67F61A}" srcOrd="0" destOrd="0" presId="urn:microsoft.com/office/officeart/2005/8/layout/list1"/>
    <dgm:cxn modelId="{08C4532B-E069-4443-923A-3314794455D4}" type="presParOf" srcId="{7634377D-C490-4017-B41B-83EF6F991198}" destId="{BBA98B33-876C-49D3-9A19-197E10CB0A4F}" srcOrd="1" destOrd="0" presId="urn:microsoft.com/office/officeart/2005/8/layout/list1"/>
    <dgm:cxn modelId="{E6AE13C3-4795-4A49-B92F-9C6E95DCD21D}" type="presParOf" srcId="{26AFE5EF-2E86-4217-810B-85CCE38D899B}" destId="{00343DA0-9C24-4A24-933B-0B359EB9AAE5}" srcOrd="1" destOrd="0" presId="urn:microsoft.com/office/officeart/2005/8/layout/list1"/>
    <dgm:cxn modelId="{B7130D1A-250A-4438-BA94-4AA6CF50A909}" type="presParOf" srcId="{26AFE5EF-2E86-4217-810B-85CCE38D899B}" destId="{C57CACE5-2455-44FA-BCE3-AC911117CBBB}" srcOrd="2" destOrd="0" presId="urn:microsoft.com/office/officeart/2005/8/layout/list1"/>
    <dgm:cxn modelId="{D176B19C-B36A-4829-B11A-B2291717ABC0}" type="presParOf" srcId="{26AFE5EF-2E86-4217-810B-85CCE38D899B}" destId="{3B486651-9E3D-40AC-AD21-F5607A408C83}" srcOrd="3" destOrd="0" presId="urn:microsoft.com/office/officeart/2005/8/layout/list1"/>
    <dgm:cxn modelId="{B12D6586-453A-4C99-979E-AB33E4BBED9E}" type="presParOf" srcId="{26AFE5EF-2E86-4217-810B-85CCE38D899B}" destId="{A91CE17C-38E5-44E2-94D8-A17ED6A99A14}" srcOrd="4" destOrd="0" presId="urn:microsoft.com/office/officeart/2005/8/layout/list1"/>
    <dgm:cxn modelId="{BB34E680-4F22-451F-BC38-A3AB62CC9857}" type="presParOf" srcId="{A91CE17C-38E5-44E2-94D8-A17ED6A99A14}" destId="{8B44CFF0-AAF1-45C0-9AE6-C0182ADB8854}" srcOrd="0" destOrd="0" presId="urn:microsoft.com/office/officeart/2005/8/layout/list1"/>
    <dgm:cxn modelId="{3A454973-6BFE-433D-9070-2365A6D4449D}" type="presParOf" srcId="{A91CE17C-38E5-44E2-94D8-A17ED6A99A14}" destId="{A2DD5C57-9CA4-414C-A021-92777E514BBA}" srcOrd="1" destOrd="0" presId="urn:microsoft.com/office/officeart/2005/8/layout/list1"/>
    <dgm:cxn modelId="{5E3ECD31-E009-4740-B760-BE9E1FC399BC}" type="presParOf" srcId="{26AFE5EF-2E86-4217-810B-85CCE38D899B}" destId="{163804F1-BF53-43D2-BAE5-58898A5E912A}" srcOrd="5" destOrd="0" presId="urn:microsoft.com/office/officeart/2005/8/layout/list1"/>
    <dgm:cxn modelId="{64966B23-BFF6-43EC-A0C2-0DA1F22A770F}" type="presParOf" srcId="{26AFE5EF-2E86-4217-810B-85CCE38D899B}" destId="{D8320BF8-42E5-4916-9B2C-3572FBC1300E}" srcOrd="6" destOrd="0" presId="urn:microsoft.com/office/officeart/2005/8/layout/list1"/>
    <dgm:cxn modelId="{E99C3D54-F45E-4F85-A2AF-390378E3214F}" type="presParOf" srcId="{26AFE5EF-2E86-4217-810B-85CCE38D899B}" destId="{2E4AC518-D8C5-42D3-A477-11388BF6E01E}" srcOrd="7" destOrd="0" presId="urn:microsoft.com/office/officeart/2005/8/layout/list1"/>
    <dgm:cxn modelId="{EF772243-CE9C-447E-9133-791C0125EEA5}" type="presParOf" srcId="{26AFE5EF-2E86-4217-810B-85CCE38D899B}" destId="{062C124B-B38C-40EF-B2EE-94E2B698D852}" srcOrd="8" destOrd="0" presId="urn:microsoft.com/office/officeart/2005/8/layout/list1"/>
    <dgm:cxn modelId="{6BCD3FA2-3714-4486-9946-D37669372CE7}" type="presParOf" srcId="{062C124B-B38C-40EF-B2EE-94E2B698D852}" destId="{32C4B56D-11F0-4436-AADB-3F74C649FD7A}" srcOrd="0" destOrd="0" presId="urn:microsoft.com/office/officeart/2005/8/layout/list1"/>
    <dgm:cxn modelId="{4EB073EC-5560-4CB5-AE3C-999FA718595D}" type="presParOf" srcId="{062C124B-B38C-40EF-B2EE-94E2B698D852}" destId="{421AC956-DC55-4EF3-9558-46158920705F}" srcOrd="1" destOrd="0" presId="urn:microsoft.com/office/officeart/2005/8/layout/list1"/>
    <dgm:cxn modelId="{8A07CEC9-9790-46FE-B33F-F588A2DE9050}" type="presParOf" srcId="{26AFE5EF-2E86-4217-810B-85CCE38D899B}" destId="{0DDA8B81-C41E-49E8-B1E8-FA4234D36E84}" srcOrd="9" destOrd="0" presId="urn:microsoft.com/office/officeart/2005/8/layout/list1"/>
    <dgm:cxn modelId="{E3B01E27-9EBE-47A5-BB30-DD58E2DC051B}" type="presParOf" srcId="{26AFE5EF-2E86-4217-810B-85CCE38D899B}" destId="{82E5A493-4D12-40B1-901A-85D9E9AF367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26A8A9-E6D4-4941-8945-CB5C77660F5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10B653FA-B469-4807-8CF8-429F500896CB}">
      <dgm:prSet phldrT="[Text]"/>
      <dgm:spPr/>
      <dgm:t>
        <a:bodyPr/>
        <a:lstStyle/>
        <a:p>
          <a:r>
            <a:rPr lang="en-US" dirty="0" smtClean="0"/>
            <a:t>Parasitic Bronchitis</a:t>
          </a:r>
          <a:endParaRPr lang="en-IN" dirty="0"/>
        </a:p>
      </dgm:t>
    </dgm:pt>
    <dgm:pt modelId="{0730670B-C34B-4C32-9D60-C90EA692377A}" type="parTrans" cxnId="{D2B7EE6B-FCB4-488D-9677-25CD7D1A53E9}">
      <dgm:prSet/>
      <dgm:spPr/>
      <dgm:t>
        <a:bodyPr/>
        <a:lstStyle/>
        <a:p>
          <a:endParaRPr lang="en-IN"/>
        </a:p>
      </dgm:t>
    </dgm:pt>
    <dgm:pt modelId="{765900BD-A852-4DDF-B4D6-E134BB34A340}" type="sibTrans" cxnId="{D2B7EE6B-FCB4-488D-9677-25CD7D1A53E9}">
      <dgm:prSet/>
      <dgm:spPr/>
      <dgm:t>
        <a:bodyPr/>
        <a:lstStyle/>
        <a:p>
          <a:endParaRPr lang="en-IN"/>
        </a:p>
      </dgm:t>
    </dgm:pt>
    <dgm:pt modelId="{AFD6099F-A476-4AC7-B0B2-D8B4B8F7842C}">
      <dgm:prSet phldrT="[Text]"/>
      <dgm:spPr/>
      <dgm:t>
        <a:bodyPr/>
        <a:lstStyle/>
        <a:p>
          <a:r>
            <a:rPr lang="en-US" dirty="0" smtClean="0"/>
            <a:t>Husk  </a:t>
          </a:r>
          <a:r>
            <a:rPr lang="en-US" dirty="0" smtClean="0"/>
            <a:t>or  </a:t>
          </a:r>
          <a:r>
            <a:rPr lang="en-US" dirty="0" err="1" smtClean="0"/>
            <a:t>Hoose</a:t>
          </a:r>
          <a:endParaRPr lang="en-IN" dirty="0"/>
        </a:p>
      </dgm:t>
    </dgm:pt>
    <dgm:pt modelId="{B3B84BE0-734E-4F42-A4AF-2885E5CD89E0}" type="parTrans" cxnId="{2665E28C-1DB9-4213-8CF9-92598BC07D81}">
      <dgm:prSet/>
      <dgm:spPr/>
      <dgm:t>
        <a:bodyPr/>
        <a:lstStyle/>
        <a:p>
          <a:endParaRPr lang="en-IN"/>
        </a:p>
      </dgm:t>
    </dgm:pt>
    <dgm:pt modelId="{A25C61B6-8858-4ACC-BB6D-1A7BEFB97334}" type="sibTrans" cxnId="{2665E28C-1DB9-4213-8CF9-92598BC07D81}">
      <dgm:prSet/>
      <dgm:spPr/>
      <dgm:t>
        <a:bodyPr/>
        <a:lstStyle/>
        <a:p>
          <a:endParaRPr lang="en-IN"/>
        </a:p>
      </dgm:t>
    </dgm:pt>
    <dgm:pt modelId="{3347B4D1-812B-4325-8E4C-9CB11DF2B8AC}">
      <dgm:prSet phldrT="[Text]"/>
      <dgm:spPr/>
      <dgm:t>
        <a:bodyPr/>
        <a:lstStyle/>
        <a:p>
          <a:r>
            <a:rPr lang="en-US" dirty="0" smtClean="0"/>
            <a:t>Lung worm disease of Cattle</a:t>
          </a:r>
          <a:endParaRPr lang="en-IN" dirty="0"/>
        </a:p>
      </dgm:t>
    </dgm:pt>
    <dgm:pt modelId="{2B069AF1-1DEC-479D-9429-E37013817965}" type="parTrans" cxnId="{C9504ADB-ACDB-461D-BB06-52F4CF1EFC6D}">
      <dgm:prSet/>
      <dgm:spPr/>
      <dgm:t>
        <a:bodyPr/>
        <a:lstStyle/>
        <a:p>
          <a:endParaRPr lang="en-IN"/>
        </a:p>
      </dgm:t>
    </dgm:pt>
    <dgm:pt modelId="{019074FC-2354-4E6C-A2F0-A3C3986A1B9B}" type="sibTrans" cxnId="{C9504ADB-ACDB-461D-BB06-52F4CF1EFC6D}">
      <dgm:prSet/>
      <dgm:spPr/>
      <dgm:t>
        <a:bodyPr/>
        <a:lstStyle/>
        <a:p>
          <a:endParaRPr lang="en-IN"/>
        </a:p>
      </dgm:t>
    </dgm:pt>
    <dgm:pt modelId="{526F5C6F-C154-449F-8ACD-9C12D587F143}" type="pres">
      <dgm:prSet presAssocID="{3026A8A9-E6D4-4941-8945-CB5C77660F5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7AEB7D27-A15F-479C-B85C-74A4D19897D7}" type="pres">
      <dgm:prSet presAssocID="{10B653FA-B469-4807-8CF8-429F500896CB}" presName="parentLin" presStyleCnt="0"/>
      <dgm:spPr/>
    </dgm:pt>
    <dgm:pt modelId="{6BD9365F-FE1D-4B8E-B9A6-D27C85DDA8E2}" type="pres">
      <dgm:prSet presAssocID="{10B653FA-B469-4807-8CF8-429F500896CB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B6B47F2B-8AAC-4527-9817-E03D2F23C8E7}" type="pres">
      <dgm:prSet presAssocID="{10B653FA-B469-4807-8CF8-429F500896C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8E6C3E5-17ED-4128-A2C5-A42B89A29DF8}" type="pres">
      <dgm:prSet presAssocID="{10B653FA-B469-4807-8CF8-429F500896CB}" presName="negativeSpace" presStyleCnt="0"/>
      <dgm:spPr/>
    </dgm:pt>
    <dgm:pt modelId="{3AB6C082-0B23-4686-9904-279E2506676B}" type="pres">
      <dgm:prSet presAssocID="{10B653FA-B469-4807-8CF8-429F500896CB}" presName="childText" presStyleLbl="conFgAcc1" presStyleIdx="0" presStyleCnt="3">
        <dgm:presLayoutVars>
          <dgm:bulletEnabled val="1"/>
        </dgm:presLayoutVars>
      </dgm:prSet>
      <dgm:spPr/>
    </dgm:pt>
    <dgm:pt modelId="{EC054C54-CE63-4A1C-87F2-0B709096AF8F}" type="pres">
      <dgm:prSet presAssocID="{765900BD-A852-4DDF-B4D6-E134BB34A340}" presName="spaceBetweenRectangles" presStyleCnt="0"/>
      <dgm:spPr/>
    </dgm:pt>
    <dgm:pt modelId="{721F9BDA-7E16-461A-BAEB-268FCE77BA58}" type="pres">
      <dgm:prSet presAssocID="{AFD6099F-A476-4AC7-B0B2-D8B4B8F7842C}" presName="parentLin" presStyleCnt="0"/>
      <dgm:spPr/>
    </dgm:pt>
    <dgm:pt modelId="{1E883745-C938-464F-97A0-6984050CFCAF}" type="pres">
      <dgm:prSet presAssocID="{AFD6099F-A476-4AC7-B0B2-D8B4B8F7842C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82AC8414-E6BF-4ED1-8307-5C993E7AD80C}" type="pres">
      <dgm:prSet presAssocID="{AFD6099F-A476-4AC7-B0B2-D8B4B8F7842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2EB194B-A0F4-4F94-9DCF-40CADED6216C}" type="pres">
      <dgm:prSet presAssocID="{AFD6099F-A476-4AC7-B0B2-D8B4B8F7842C}" presName="negativeSpace" presStyleCnt="0"/>
      <dgm:spPr/>
    </dgm:pt>
    <dgm:pt modelId="{C7DCEA42-0B4F-415F-9A39-7C93B71A1836}" type="pres">
      <dgm:prSet presAssocID="{AFD6099F-A476-4AC7-B0B2-D8B4B8F7842C}" presName="childText" presStyleLbl="conFgAcc1" presStyleIdx="1" presStyleCnt="3">
        <dgm:presLayoutVars>
          <dgm:bulletEnabled val="1"/>
        </dgm:presLayoutVars>
      </dgm:prSet>
      <dgm:spPr/>
    </dgm:pt>
    <dgm:pt modelId="{1D42AAA8-876A-4048-B5CF-F0BB17647C67}" type="pres">
      <dgm:prSet presAssocID="{A25C61B6-8858-4ACC-BB6D-1A7BEFB97334}" presName="spaceBetweenRectangles" presStyleCnt="0"/>
      <dgm:spPr/>
    </dgm:pt>
    <dgm:pt modelId="{D89E9D45-5900-42E9-B37D-8B23FD96807C}" type="pres">
      <dgm:prSet presAssocID="{3347B4D1-812B-4325-8E4C-9CB11DF2B8AC}" presName="parentLin" presStyleCnt="0"/>
      <dgm:spPr/>
    </dgm:pt>
    <dgm:pt modelId="{DE0743DB-48D1-4BC4-AAF6-DC084DAE3FB7}" type="pres">
      <dgm:prSet presAssocID="{3347B4D1-812B-4325-8E4C-9CB11DF2B8AC}" presName="parentLeftMargin" presStyleLbl="node1" presStyleIdx="1" presStyleCnt="3"/>
      <dgm:spPr/>
      <dgm:t>
        <a:bodyPr/>
        <a:lstStyle/>
        <a:p>
          <a:endParaRPr lang="en-IN"/>
        </a:p>
      </dgm:t>
    </dgm:pt>
    <dgm:pt modelId="{CDFBAA1E-3593-4C40-B7A7-7A1E55026661}" type="pres">
      <dgm:prSet presAssocID="{3347B4D1-812B-4325-8E4C-9CB11DF2B8A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0F2CEA3-8971-468B-AE6B-3C66659239E7}" type="pres">
      <dgm:prSet presAssocID="{3347B4D1-812B-4325-8E4C-9CB11DF2B8AC}" presName="negativeSpace" presStyleCnt="0"/>
      <dgm:spPr/>
    </dgm:pt>
    <dgm:pt modelId="{461A1602-A09C-4E02-873A-C4242AEFBA7C}" type="pres">
      <dgm:prSet presAssocID="{3347B4D1-812B-4325-8E4C-9CB11DF2B8A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3731C5F-0A67-4AAD-B3BC-F34CDD8DB6B4}" type="presOf" srcId="{3347B4D1-812B-4325-8E4C-9CB11DF2B8AC}" destId="{DE0743DB-48D1-4BC4-AAF6-DC084DAE3FB7}" srcOrd="0" destOrd="0" presId="urn:microsoft.com/office/officeart/2005/8/layout/list1"/>
    <dgm:cxn modelId="{B4E6F990-CED6-4B26-B665-AD887DC50B86}" type="presOf" srcId="{10B653FA-B469-4807-8CF8-429F500896CB}" destId="{B6B47F2B-8AAC-4527-9817-E03D2F23C8E7}" srcOrd="1" destOrd="0" presId="urn:microsoft.com/office/officeart/2005/8/layout/list1"/>
    <dgm:cxn modelId="{C9504ADB-ACDB-461D-BB06-52F4CF1EFC6D}" srcId="{3026A8A9-E6D4-4941-8945-CB5C77660F58}" destId="{3347B4D1-812B-4325-8E4C-9CB11DF2B8AC}" srcOrd="2" destOrd="0" parTransId="{2B069AF1-1DEC-479D-9429-E37013817965}" sibTransId="{019074FC-2354-4E6C-A2F0-A3C3986A1B9B}"/>
    <dgm:cxn modelId="{37137F43-2255-4300-ADFE-DBC85BD6BE2B}" type="presOf" srcId="{AFD6099F-A476-4AC7-B0B2-D8B4B8F7842C}" destId="{1E883745-C938-464F-97A0-6984050CFCAF}" srcOrd="0" destOrd="0" presId="urn:microsoft.com/office/officeart/2005/8/layout/list1"/>
    <dgm:cxn modelId="{D91B2DEA-44CA-463B-9BA9-C14B2A48E261}" type="presOf" srcId="{AFD6099F-A476-4AC7-B0B2-D8B4B8F7842C}" destId="{82AC8414-E6BF-4ED1-8307-5C993E7AD80C}" srcOrd="1" destOrd="0" presId="urn:microsoft.com/office/officeart/2005/8/layout/list1"/>
    <dgm:cxn modelId="{5DE945BD-9202-4CD8-ABF9-813B65B0BAAE}" type="presOf" srcId="{3026A8A9-E6D4-4941-8945-CB5C77660F58}" destId="{526F5C6F-C154-449F-8ACD-9C12D587F143}" srcOrd="0" destOrd="0" presId="urn:microsoft.com/office/officeart/2005/8/layout/list1"/>
    <dgm:cxn modelId="{D2B7EE6B-FCB4-488D-9677-25CD7D1A53E9}" srcId="{3026A8A9-E6D4-4941-8945-CB5C77660F58}" destId="{10B653FA-B469-4807-8CF8-429F500896CB}" srcOrd="0" destOrd="0" parTransId="{0730670B-C34B-4C32-9D60-C90EA692377A}" sibTransId="{765900BD-A852-4DDF-B4D6-E134BB34A340}"/>
    <dgm:cxn modelId="{92D3EE9B-61B5-40BD-A58D-9F9FB20DF644}" type="presOf" srcId="{3347B4D1-812B-4325-8E4C-9CB11DF2B8AC}" destId="{CDFBAA1E-3593-4C40-B7A7-7A1E55026661}" srcOrd="1" destOrd="0" presId="urn:microsoft.com/office/officeart/2005/8/layout/list1"/>
    <dgm:cxn modelId="{2665E28C-1DB9-4213-8CF9-92598BC07D81}" srcId="{3026A8A9-E6D4-4941-8945-CB5C77660F58}" destId="{AFD6099F-A476-4AC7-B0B2-D8B4B8F7842C}" srcOrd="1" destOrd="0" parTransId="{B3B84BE0-734E-4F42-A4AF-2885E5CD89E0}" sibTransId="{A25C61B6-8858-4ACC-BB6D-1A7BEFB97334}"/>
    <dgm:cxn modelId="{3ECE9F31-A04A-4EE0-B330-5153015E86F0}" type="presOf" srcId="{10B653FA-B469-4807-8CF8-429F500896CB}" destId="{6BD9365F-FE1D-4B8E-B9A6-D27C85DDA8E2}" srcOrd="0" destOrd="0" presId="urn:microsoft.com/office/officeart/2005/8/layout/list1"/>
    <dgm:cxn modelId="{5CE6B227-B4CD-468B-895B-16C1CD12FE4C}" type="presParOf" srcId="{526F5C6F-C154-449F-8ACD-9C12D587F143}" destId="{7AEB7D27-A15F-479C-B85C-74A4D19897D7}" srcOrd="0" destOrd="0" presId="urn:microsoft.com/office/officeart/2005/8/layout/list1"/>
    <dgm:cxn modelId="{8BA7F779-F667-4C34-A819-9026B34BB60C}" type="presParOf" srcId="{7AEB7D27-A15F-479C-B85C-74A4D19897D7}" destId="{6BD9365F-FE1D-4B8E-B9A6-D27C85DDA8E2}" srcOrd="0" destOrd="0" presId="urn:microsoft.com/office/officeart/2005/8/layout/list1"/>
    <dgm:cxn modelId="{18BDF8B9-A30F-4624-8495-904083E77824}" type="presParOf" srcId="{7AEB7D27-A15F-479C-B85C-74A4D19897D7}" destId="{B6B47F2B-8AAC-4527-9817-E03D2F23C8E7}" srcOrd="1" destOrd="0" presId="urn:microsoft.com/office/officeart/2005/8/layout/list1"/>
    <dgm:cxn modelId="{FD1E15E2-F104-4550-BE20-CC571BEFD001}" type="presParOf" srcId="{526F5C6F-C154-449F-8ACD-9C12D587F143}" destId="{58E6C3E5-17ED-4128-A2C5-A42B89A29DF8}" srcOrd="1" destOrd="0" presId="urn:microsoft.com/office/officeart/2005/8/layout/list1"/>
    <dgm:cxn modelId="{6C27DF31-93BB-4C42-AEA7-3D34CBC09EFB}" type="presParOf" srcId="{526F5C6F-C154-449F-8ACD-9C12D587F143}" destId="{3AB6C082-0B23-4686-9904-279E2506676B}" srcOrd="2" destOrd="0" presId="urn:microsoft.com/office/officeart/2005/8/layout/list1"/>
    <dgm:cxn modelId="{79D56871-E0EA-417E-B36D-BFBCE1AD6AB8}" type="presParOf" srcId="{526F5C6F-C154-449F-8ACD-9C12D587F143}" destId="{EC054C54-CE63-4A1C-87F2-0B709096AF8F}" srcOrd="3" destOrd="0" presId="urn:microsoft.com/office/officeart/2005/8/layout/list1"/>
    <dgm:cxn modelId="{11F4F466-A668-4FB5-8C0E-D01D3E28C779}" type="presParOf" srcId="{526F5C6F-C154-449F-8ACD-9C12D587F143}" destId="{721F9BDA-7E16-461A-BAEB-268FCE77BA58}" srcOrd="4" destOrd="0" presId="urn:microsoft.com/office/officeart/2005/8/layout/list1"/>
    <dgm:cxn modelId="{D132B4AC-4F88-42C9-9F0A-BDBB8C1A0A9D}" type="presParOf" srcId="{721F9BDA-7E16-461A-BAEB-268FCE77BA58}" destId="{1E883745-C938-464F-97A0-6984050CFCAF}" srcOrd="0" destOrd="0" presId="urn:microsoft.com/office/officeart/2005/8/layout/list1"/>
    <dgm:cxn modelId="{E2A547C4-39AC-4FDC-8FD0-218C2F9CC663}" type="presParOf" srcId="{721F9BDA-7E16-461A-BAEB-268FCE77BA58}" destId="{82AC8414-E6BF-4ED1-8307-5C993E7AD80C}" srcOrd="1" destOrd="0" presId="urn:microsoft.com/office/officeart/2005/8/layout/list1"/>
    <dgm:cxn modelId="{65DF03AA-3CCD-4955-84EC-65567FD8C8BE}" type="presParOf" srcId="{526F5C6F-C154-449F-8ACD-9C12D587F143}" destId="{42EB194B-A0F4-4F94-9DCF-40CADED6216C}" srcOrd="5" destOrd="0" presId="urn:microsoft.com/office/officeart/2005/8/layout/list1"/>
    <dgm:cxn modelId="{FDC60F23-9188-4772-8725-23518F172475}" type="presParOf" srcId="{526F5C6F-C154-449F-8ACD-9C12D587F143}" destId="{C7DCEA42-0B4F-415F-9A39-7C93B71A1836}" srcOrd="6" destOrd="0" presId="urn:microsoft.com/office/officeart/2005/8/layout/list1"/>
    <dgm:cxn modelId="{EC09A3E2-8F4A-45B9-BDF2-C36DB27B6657}" type="presParOf" srcId="{526F5C6F-C154-449F-8ACD-9C12D587F143}" destId="{1D42AAA8-876A-4048-B5CF-F0BB17647C67}" srcOrd="7" destOrd="0" presId="urn:microsoft.com/office/officeart/2005/8/layout/list1"/>
    <dgm:cxn modelId="{83F87FDD-71AC-47A3-877D-F1785DD827CD}" type="presParOf" srcId="{526F5C6F-C154-449F-8ACD-9C12D587F143}" destId="{D89E9D45-5900-42E9-B37D-8B23FD96807C}" srcOrd="8" destOrd="0" presId="urn:microsoft.com/office/officeart/2005/8/layout/list1"/>
    <dgm:cxn modelId="{7C7EF306-80B0-4F76-B5C1-5C3CE236F7AC}" type="presParOf" srcId="{D89E9D45-5900-42E9-B37D-8B23FD96807C}" destId="{DE0743DB-48D1-4BC4-AAF6-DC084DAE3FB7}" srcOrd="0" destOrd="0" presId="urn:microsoft.com/office/officeart/2005/8/layout/list1"/>
    <dgm:cxn modelId="{7C42033A-1DFC-4C0A-A5D6-05E3C793843D}" type="presParOf" srcId="{D89E9D45-5900-42E9-B37D-8B23FD96807C}" destId="{CDFBAA1E-3593-4C40-B7A7-7A1E55026661}" srcOrd="1" destOrd="0" presId="urn:microsoft.com/office/officeart/2005/8/layout/list1"/>
    <dgm:cxn modelId="{B3B2F2D5-EA06-45C6-9238-C8345C325B9E}" type="presParOf" srcId="{526F5C6F-C154-449F-8ACD-9C12D587F143}" destId="{80F2CEA3-8971-468B-AE6B-3C66659239E7}" srcOrd="9" destOrd="0" presId="urn:microsoft.com/office/officeart/2005/8/layout/list1"/>
    <dgm:cxn modelId="{3F777AFA-E6DA-4E9F-BE57-358D25D8C0C6}" type="presParOf" srcId="{526F5C6F-C154-449F-8ACD-9C12D587F143}" destId="{461A1602-A09C-4E02-873A-C4242AEFBA7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B6F4B55-3445-4D99-A615-F9528E514AE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45C7BF7-469B-4857-BA53-F8FF3276693F}">
      <dgm:prSet phldrT="[Text]"/>
      <dgm:spPr/>
      <dgm:t>
        <a:bodyPr/>
        <a:lstStyle/>
        <a:p>
          <a:r>
            <a:rPr lang="en-US" dirty="0" err="1" smtClean="0"/>
            <a:t>Dictyocaulus</a:t>
          </a:r>
          <a:r>
            <a:rPr lang="en-US" dirty="0" smtClean="0"/>
            <a:t> </a:t>
          </a:r>
          <a:r>
            <a:rPr lang="en-US" dirty="0" err="1" smtClean="0"/>
            <a:t>viviparus</a:t>
          </a:r>
          <a:endParaRPr lang="en-IN" dirty="0"/>
        </a:p>
      </dgm:t>
    </dgm:pt>
    <dgm:pt modelId="{B2C2FD66-4B1C-448F-8327-CDE3BF046303}" type="parTrans" cxnId="{DBE38DF1-C708-4299-B2EE-5D3A17C480D6}">
      <dgm:prSet/>
      <dgm:spPr/>
      <dgm:t>
        <a:bodyPr/>
        <a:lstStyle/>
        <a:p>
          <a:endParaRPr lang="en-IN"/>
        </a:p>
      </dgm:t>
    </dgm:pt>
    <dgm:pt modelId="{1F9810DC-7F86-4BF8-9128-FC17E9F1B598}" type="sibTrans" cxnId="{DBE38DF1-C708-4299-B2EE-5D3A17C480D6}">
      <dgm:prSet/>
      <dgm:spPr/>
      <dgm:t>
        <a:bodyPr/>
        <a:lstStyle/>
        <a:p>
          <a:endParaRPr lang="en-IN"/>
        </a:p>
      </dgm:t>
    </dgm:pt>
    <dgm:pt modelId="{D7412ACF-67AC-4EA4-AA7B-0FE339C06F21}">
      <dgm:prSet phldrT="[Text]"/>
      <dgm:spPr/>
      <dgm:t>
        <a:bodyPr/>
        <a:lstStyle/>
        <a:p>
          <a:r>
            <a:rPr lang="en-US" dirty="0" smtClean="0"/>
            <a:t>Disease is </a:t>
          </a:r>
          <a:r>
            <a:rPr lang="en-US" dirty="0" smtClean="0"/>
            <a:t>Characterized </a:t>
          </a:r>
          <a:r>
            <a:rPr lang="en-US" dirty="0" smtClean="0"/>
            <a:t>by </a:t>
          </a:r>
          <a:r>
            <a:rPr lang="en-US" dirty="0" smtClean="0"/>
            <a:t>Pneumonia </a:t>
          </a:r>
          <a:r>
            <a:rPr lang="en-US" dirty="0" smtClean="0"/>
            <a:t>and Coughing</a:t>
          </a:r>
          <a:endParaRPr lang="en-IN" dirty="0"/>
        </a:p>
      </dgm:t>
    </dgm:pt>
    <dgm:pt modelId="{B38F062A-C61B-4649-8A88-560573F344E9}" type="parTrans" cxnId="{1343CD71-C736-4D8C-A72D-78C2804244D5}">
      <dgm:prSet/>
      <dgm:spPr/>
      <dgm:t>
        <a:bodyPr/>
        <a:lstStyle/>
        <a:p>
          <a:endParaRPr lang="en-IN"/>
        </a:p>
      </dgm:t>
    </dgm:pt>
    <dgm:pt modelId="{DE1BC63F-7D04-46E7-AD00-8DDDF91AD128}" type="sibTrans" cxnId="{1343CD71-C736-4D8C-A72D-78C2804244D5}">
      <dgm:prSet/>
      <dgm:spPr/>
      <dgm:t>
        <a:bodyPr/>
        <a:lstStyle/>
        <a:p>
          <a:endParaRPr lang="en-IN"/>
        </a:p>
      </dgm:t>
    </dgm:pt>
    <dgm:pt modelId="{2EC39AF8-05D9-472B-A9EE-31F49F1BDC4D}">
      <dgm:prSet phldrT="[Text]"/>
      <dgm:spPr/>
      <dgm:t>
        <a:bodyPr/>
        <a:lstStyle/>
        <a:p>
          <a:r>
            <a:rPr lang="en-US" dirty="0" smtClean="0"/>
            <a:t>Host- Cattle, Generally calf </a:t>
          </a:r>
          <a:r>
            <a:rPr lang="en-US" dirty="0" err="1" smtClean="0"/>
            <a:t>upto</a:t>
          </a:r>
          <a:r>
            <a:rPr lang="en-US" dirty="0" smtClean="0"/>
            <a:t> 4 month of age are highly susceptible</a:t>
          </a:r>
          <a:endParaRPr lang="en-IN" dirty="0"/>
        </a:p>
      </dgm:t>
    </dgm:pt>
    <dgm:pt modelId="{BDC33DEE-A1DA-4237-B2FE-275D39C00380}" type="parTrans" cxnId="{EB3C6B76-AF55-4DC9-98E8-76D6A106695B}">
      <dgm:prSet/>
      <dgm:spPr/>
      <dgm:t>
        <a:bodyPr/>
        <a:lstStyle/>
        <a:p>
          <a:endParaRPr lang="en-IN"/>
        </a:p>
      </dgm:t>
    </dgm:pt>
    <dgm:pt modelId="{72AB125A-D59A-4656-BA5B-7A701575CEB7}" type="sibTrans" cxnId="{EB3C6B76-AF55-4DC9-98E8-76D6A106695B}">
      <dgm:prSet/>
      <dgm:spPr/>
      <dgm:t>
        <a:bodyPr/>
        <a:lstStyle/>
        <a:p>
          <a:endParaRPr lang="en-IN"/>
        </a:p>
      </dgm:t>
    </dgm:pt>
    <dgm:pt modelId="{81349C46-9E34-40B4-9B63-7DD585A42EB5}" type="pres">
      <dgm:prSet presAssocID="{7B6F4B55-3445-4D99-A615-F9528E514A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6021D75E-E270-43FC-8E32-1C65EC081126}" type="pres">
      <dgm:prSet presAssocID="{B45C7BF7-469B-4857-BA53-F8FF3276693F}" presName="parentLin" presStyleCnt="0"/>
      <dgm:spPr/>
    </dgm:pt>
    <dgm:pt modelId="{2630EE73-F74D-4224-8F39-16172CB8D953}" type="pres">
      <dgm:prSet presAssocID="{B45C7BF7-469B-4857-BA53-F8FF3276693F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3D350634-ECEE-46BE-B627-EEEAD5DE6464}" type="pres">
      <dgm:prSet presAssocID="{B45C7BF7-469B-4857-BA53-F8FF3276693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F7C7992-DB23-461A-8093-EC43BAA488A4}" type="pres">
      <dgm:prSet presAssocID="{B45C7BF7-469B-4857-BA53-F8FF3276693F}" presName="negativeSpace" presStyleCnt="0"/>
      <dgm:spPr/>
    </dgm:pt>
    <dgm:pt modelId="{BD9B1A16-BE28-4DA3-830C-D8CF2884EFAA}" type="pres">
      <dgm:prSet presAssocID="{B45C7BF7-469B-4857-BA53-F8FF3276693F}" presName="childText" presStyleLbl="conFgAcc1" presStyleIdx="0" presStyleCnt="3">
        <dgm:presLayoutVars>
          <dgm:bulletEnabled val="1"/>
        </dgm:presLayoutVars>
      </dgm:prSet>
      <dgm:spPr/>
    </dgm:pt>
    <dgm:pt modelId="{2E9E5BA9-ACCD-4824-89CF-480DF2B6FA1E}" type="pres">
      <dgm:prSet presAssocID="{1F9810DC-7F86-4BF8-9128-FC17E9F1B598}" presName="spaceBetweenRectangles" presStyleCnt="0"/>
      <dgm:spPr/>
    </dgm:pt>
    <dgm:pt modelId="{A1D043B7-CF9D-4ACA-BEEF-C4D91C7AAC74}" type="pres">
      <dgm:prSet presAssocID="{D7412ACF-67AC-4EA4-AA7B-0FE339C06F21}" presName="parentLin" presStyleCnt="0"/>
      <dgm:spPr/>
    </dgm:pt>
    <dgm:pt modelId="{356514DD-9934-41D3-A95E-3E208AE525BA}" type="pres">
      <dgm:prSet presAssocID="{D7412ACF-67AC-4EA4-AA7B-0FE339C06F21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2129E566-C1D5-4510-8617-0DB95CF841D2}" type="pres">
      <dgm:prSet presAssocID="{D7412ACF-67AC-4EA4-AA7B-0FE339C06F2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686AA9F-DC0B-4239-A7BB-829988701E13}" type="pres">
      <dgm:prSet presAssocID="{D7412ACF-67AC-4EA4-AA7B-0FE339C06F21}" presName="negativeSpace" presStyleCnt="0"/>
      <dgm:spPr/>
    </dgm:pt>
    <dgm:pt modelId="{AB9BFB45-1141-414D-AA7A-BCC8C91474D5}" type="pres">
      <dgm:prSet presAssocID="{D7412ACF-67AC-4EA4-AA7B-0FE339C06F21}" presName="childText" presStyleLbl="conFgAcc1" presStyleIdx="1" presStyleCnt="3">
        <dgm:presLayoutVars>
          <dgm:bulletEnabled val="1"/>
        </dgm:presLayoutVars>
      </dgm:prSet>
      <dgm:spPr/>
    </dgm:pt>
    <dgm:pt modelId="{F88F571C-0195-445B-8B99-5433946AD162}" type="pres">
      <dgm:prSet presAssocID="{DE1BC63F-7D04-46E7-AD00-8DDDF91AD128}" presName="spaceBetweenRectangles" presStyleCnt="0"/>
      <dgm:spPr/>
    </dgm:pt>
    <dgm:pt modelId="{1CBF2476-1A47-47FF-8825-130BD5AB24E8}" type="pres">
      <dgm:prSet presAssocID="{2EC39AF8-05D9-472B-A9EE-31F49F1BDC4D}" presName="parentLin" presStyleCnt="0"/>
      <dgm:spPr/>
    </dgm:pt>
    <dgm:pt modelId="{947BBB0F-D7CF-4548-9832-6BF4B0D16847}" type="pres">
      <dgm:prSet presAssocID="{2EC39AF8-05D9-472B-A9EE-31F49F1BDC4D}" presName="parentLeftMargin" presStyleLbl="node1" presStyleIdx="1" presStyleCnt="3"/>
      <dgm:spPr/>
      <dgm:t>
        <a:bodyPr/>
        <a:lstStyle/>
        <a:p>
          <a:endParaRPr lang="en-IN"/>
        </a:p>
      </dgm:t>
    </dgm:pt>
    <dgm:pt modelId="{CB141E82-9097-4795-A216-1F7D441F7807}" type="pres">
      <dgm:prSet presAssocID="{2EC39AF8-05D9-472B-A9EE-31F49F1BDC4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DEA303F-F00F-420D-BFD4-33000438F602}" type="pres">
      <dgm:prSet presAssocID="{2EC39AF8-05D9-472B-A9EE-31F49F1BDC4D}" presName="negativeSpace" presStyleCnt="0"/>
      <dgm:spPr/>
    </dgm:pt>
    <dgm:pt modelId="{8BDCD6DA-A9D6-4622-83A5-6EF38FB8FA82}" type="pres">
      <dgm:prSet presAssocID="{2EC39AF8-05D9-472B-A9EE-31F49F1BDC4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4CA0C6A-7BFE-4FB3-8E02-8D209DE7AA32}" type="presOf" srcId="{2EC39AF8-05D9-472B-A9EE-31F49F1BDC4D}" destId="{CB141E82-9097-4795-A216-1F7D441F7807}" srcOrd="1" destOrd="0" presId="urn:microsoft.com/office/officeart/2005/8/layout/list1"/>
    <dgm:cxn modelId="{A33EEF79-C35F-4C64-B75D-A066E3C737DD}" type="presOf" srcId="{B45C7BF7-469B-4857-BA53-F8FF3276693F}" destId="{2630EE73-F74D-4224-8F39-16172CB8D953}" srcOrd="0" destOrd="0" presId="urn:microsoft.com/office/officeart/2005/8/layout/list1"/>
    <dgm:cxn modelId="{5B3A2615-424D-4313-BB5D-14FF417771BE}" type="presOf" srcId="{2EC39AF8-05D9-472B-A9EE-31F49F1BDC4D}" destId="{947BBB0F-D7CF-4548-9832-6BF4B0D16847}" srcOrd="0" destOrd="0" presId="urn:microsoft.com/office/officeart/2005/8/layout/list1"/>
    <dgm:cxn modelId="{66ABF31D-C9BE-448D-8BD7-DB10E2F21525}" type="presOf" srcId="{B45C7BF7-469B-4857-BA53-F8FF3276693F}" destId="{3D350634-ECEE-46BE-B627-EEEAD5DE6464}" srcOrd="1" destOrd="0" presId="urn:microsoft.com/office/officeart/2005/8/layout/list1"/>
    <dgm:cxn modelId="{A5013490-420E-411C-92D8-0630FEC60BA6}" type="presOf" srcId="{D7412ACF-67AC-4EA4-AA7B-0FE339C06F21}" destId="{2129E566-C1D5-4510-8617-0DB95CF841D2}" srcOrd="1" destOrd="0" presId="urn:microsoft.com/office/officeart/2005/8/layout/list1"/>
    <dgm:cxn modelId="{5D95C933-D6C8-4939-8E94-DFA4D3D2B3C5}" type="presOf" srcId="{7B6F4B55-3445-4D99-A615-F9528E514AEB}" destId="{81349C46-9E34-40B4-9B63-7DD585A42EB5}" srcOrd="0" destOrd="0" presId="urn:microsoft.com/office/officeart/2005/8/layout/list1"/>
    <dgm:cxn modelId="{DBE38DF1-C708-4299-B2EE-5D3A17C480D6}" srcId="{7B6F4B55-3445-4D99-A615-F9528E514AEB}" destId="{B45C7BF7-469B-4857-BA53-F8FF3276693F}" srcOrd="0" destOrd="0" parTransId="{B2C2FD66-4B1C-448F-8327-CDE3BF046303}" sibTransId="{1F9810DC-7F86-4BF8-9128-FC17E9F1B598}"/>
    <dgm:cxn modelId="{7D732017-3643-4744-9701-0EB21B3D1F44}" type="presOf" srcId="{D7412ACF-67AC-4EA4-AA7B-0FE339C06F21}" destId="{356514DD-9934-41D3-A95E-3E208AE525BA}" srcOrd="0" destOrd="0" presId="urn:microsoft.com/office/officeart/2005/8/layout/list1"/>
    <dgm:cxn modelId="{EB3C6B76-AF55-4DC9-98E8-76D6A106695B}" srcId="{7B6F4B55-3445-4D99-A615-F9528E514AEB}" destId="{2EC39AF8-05D9-472B-A9EE-31F49F1BDC4D}" srcOrd="2" destOrd="0" parTransId="{BDC33DEE-A1DA-4237-B2FE-275D39C00380}" sibTransId="{72AB125A-D59A-4656-BA5B-7A701575CEB7}"/>
    <dgm:cxn modelId="{1343CD71-C736-4D8C-A72D-78C2804244D5}" srcId="{7B6F4B55-3445-4D99-A615-F9528E514AEB}" destId="{D7412ACF-67AC-4EA4-AA7B-0FE339C06F21}" srcOrd="1" destOrd="0" parTransId="{B38F062A-C61B-4649-8A88-560573F344E9}" sibTransId="{DE1BC63F-7D04-46E7-AD00-8DDDF91AD128}"/>
    <dgm:cxn modelId="{0EEFC786-143A-4C0F-96D7-6BB8B46B857F}" type="presParOf" srcId="{81349C46-9E34-40B4-9B63-7DD585A42EB5}" destId="{6021D75E-E270-43FC-8E32-1C65EC081126}" srcOrd="0" destOrd="0" presId="urn:microsoft.com/office/officeart/2005/8/layout/list1"/>
    <dgm:cxn modelId="{FB68A01F-C9A3-4785-B4CB-1F6499C0D412}" type="presParOf" srcId="{6021D75E-E270-43FC-8E32-1C65EC081126}" destId="{2630EE73-F74D-4224-8F39-16172CB8D953}" srcOrd="0" destOrd="0" presId="urn:microsoft.com/office/officeart/2005/8/layout/list1"/>
    <dgm:cxn modelId="{DBF229E7-63AC-4A08-A856-B3CCFE06A424}" type="presParOf" srcId="{6021D75E-E270-43FC-8E32-1C65EC081126}" destId="{3D350634-ECEE-46BE-B627-EEEAD5DE6464}" srcOrd="1" destOrd="0" presId="urn:microsoft.com/office/officeart/2005/8/layout/list1"/>
    <dgm:cxn modelId="{A22B6CDB-46F0-4B37-B435-8902A14F374D}" type="presParOf" srcId="{81349C46-9E34-40B4-9B63-7DD585A42EB5}" destId="{AF7C7992-DB23-461A-8093-EC43BAA488A4}" srcOrd="1" destOrd="0" presId="urn:microsoft.com/office/officeart/2005/8/layout/list1"/>
    <dgm:cxn modelId="{55416AB6-39CB-40DA-8513-A0BB9BE261E1}" type="presParOf" srcId="{81349C46-9E34-40B4-9B63-7DD585A42EB5}" destId="{BD9B1A16-BE28-4DA3-830C-D8CF2884EFAA}" srcOrd="2" destOrd="0" presId="urn:microsoft.com/office/officeart/2005/8/layout/list1"/>
    <dgm:cxn modelId="{FC44F9D9-69BA-48EA-8489-551B2B2D180D}" type="presParOf" srcId="{81349C46-9E34-40B4-9B63-7DD585A42EB5}" destId="{2E9E5BA9-ACCD-4824-89CF-480DF2B6FA1E}" srcOrd="3" destOrd="0" presId="urn:microsoft.com/office/officeart/2005/8/layout/list1"/>
    <dgm:cxn modelId="{8FAFA7BB-AD74-47A8-8C8A-9FA880CC5A32}" type="presParOf" srcId="{81349C46-9E34-40B4-9B63-7DD585A42EB5}" destId="{A1D043B7-CF9D-4ACA-BEEF-C4D91C7AAC74}" srcOrd="4" destOrd="0" presId="urn:microsoft.com/office/officeart/2005/8/layout/list1"/>
    <dgm:cxn modelId="{69D43BA2-1259-4DD5-B628-2DEE78D8317D}" type="presParOf" srcId="{A1D043B7-CF9D-4ACA-BEEF-C4D91C7AAC74}" destId="{356514DD-9934-41D3-A95E-3E208AE525BA}" srcOrd="0" destOrd="0" presId="urn:microsoft.com/office/officeart/2005/8/layout/list1"/>
    <dgm:cxn modelId="{9DFF4610-23D2-45BD-BAC0-BD98913799FE}" type="presParOf" srcId="{A1D043B7-CF9D-4ACA-BEEF-C4D91C7AAC74}" destId="{2129E566-C1D5-4510-8617-0DB95CF841D2}" srcOrd="1" destOrd="0" presId="urn:microsoft.com/office/officeart/2005/8/layout/list1"/>
    <dgm:cxn modelId="{49E9F201-7FEF-4B85-997A-6AAD73D4DD90}" type="presParOf" srcId="{81349C46-9E34-40B4-9B63-7DD585A42EB5}" destId="{4686AA9F-DC0B-4239-A7BB-829988701E13}" srcOrd="5" destOrd="0" presId="urn:microsoft.com/office/officeart/2005/8/layout/list1"/>
    <dgm:cxn modelId="{DEF67B0D-994C-43E6-BC6F-5D68F25E3104}" type="presParOf" srcId="{81349C46-9E34-40B4-9B63-7DD585A42EB5}" destId="{AB9BFB45-1141-414D-AA7A-BCC8C91474D5}" srcOrd="6" destOrd="0" presId="urn:microsoft.com/office/officeart/2005/8/layout/list1"/>
    <dgm:cxn modelId="{864A37C1-016B-4AD3-BBBD-45B45AF78FB3}" type="presParOf" srcId="{81349C46-9E34-40B4-9B63-7DD585A42EB5}" destId="{F88F571C-0195-445B-8B99-5433946AD162}" srcOrd="7" destOrd="0" presId="urn:microsoft.com/office/officeart/2005/8/layout/list1"/>
    <dgm:cxn modelId="{6A2D5829-3D18-4E43-9A9C-1320B3624D54}" type="presParOf" srcId="{81349C46-9E34-40B4-9B63-7DD585A42EB5}" destId="{1CBF2476-1A47-47FF-8825-130BD5AB24E8}" srcOrd="8" destOrd="0" presId="urn:microsoft.com/office/officeart/2005/8/layout/list1"/>
    <dgm:cxn modelId="{41D829F3-6B2E-411F-94DF-76B5E862B28F}" type="presParOf" srcId="{1CBF2476-1A47-47FF-8825-130BD5AB24E8}" destId="{947BBB0F-D7CF-4548-9832-6BF4B0D16847}" srcOrd="0" destOrd="0" presId="urn:microsoft.com/office/officeart/2005/8/layout/list1"/>
    <dgm:cxn modelId="{240EE16C-51D7-4A35-8556-444D0BC14FC3}" type="presParOf" srcId="{1CBF2476-1A47-47FF-8825-130BD5AB24E8}" destId="{CB141E82-9097-4795-A216-1F7D441F7807}" srcOrd="1" destOrd="0" presId="urn:microsoft.com/office/officeart/2005/8/layout/list1"/>
    <dgm:cxn modelId="{31DFCE0F-1CF2-4950-A3D3-A56CA0D79CDC}" type="presParOf" srcId="{81349C46-9E34-40B4-9B63-7DD585A42EB5}" destId="{1DEA303F-F00F-420D-BFD4-33000438F602}" srcOrd="9" destOrd="0" presId="urn:microsoft.com/office/officeart/2005/8/layout/list1"/>
    <dgm:cxn modelId="{E3B407DB-B8C4-4417-B484-522F93B5F4DD}" type="presParOf" srcId="{81349C46-9E34-40B4-9B63-7DD585A42EB5}" destId="{8BDCD6DA-A9D6-4622-83A5-6EF38FB8FA8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F4F9B-3341-45BA-9D84-5277F5117DF1}">
      <dsp:nvSpPr>
        <dsp:cNvPr id="0" name=""/>
        <dsp:cNvSpPr/>
      </dsp:nvSpPr>
      <dsp:spPr>
        <a:xfrm>
          <a:off x="1035553" y="601659"/>
          <a:ext cx="2940859" cy="38941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Red worms are nematodes commonly found in large intestine of horses and other </a:t>
          </a:r>
          <a:r>
            <a:rPr lang="en-US" sz="2000" b="1" kern="1200" dirty="0" err="1" smtClean="0"/>
            <a:t>equide</a:t>
          </a:r>
          <a:endParaRPr lang="en-IN" sz="2000" b="1" kern="1200" dirty="0"/>
        </a:p>
      </dsp:txBody>
      <dsp:txXfrm>
        <a:off x="1466232" y="1171943"/>
        <a:ext cx="2079501" cy="2753576"/>
      </dsp:txXfrm>
    </dsp:sp>
    <dsp:sp modelId="{CF68E40D-0612-4112-B5B1-CC46D153DA0A}">
      <dsp:nvSpPr>
        <dsp:cNvPr id="0" name=""/>
        <dsp:cNvSpPr/>
      </dsp:nvSpPr>
      <dsp:spPr>
        <a:xfrm>
          <a:off x="3541382" y="677857"/>
          <a:ext cx="2662063" cy="37417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It is one of the important disease of horse characterized by  </a:t>
          </a:r>
          <a:r>
            <a:rPr lang="en-US" sz="1800" b="1" kern="1200" dirty="0" err="1" smtClean="0"/>
            <a:t>verminious</a:t>
          </a:r>
          <a:r>
            <a:rPr lang="en-US" sz="1800" b="1" kern="1200" dirty="0" smtClean="0"/>
            <a:t> arteritis and colic</a:t>
          </a:r>
          <a:r>
            <a:rPr lang="en-US" sz="1600" kern="1200" dirty="0" smtClean="0"/>
            <a:t>.</a:t>
          </a:r>
          <a:endParaRPr lang="en-IN" sz="1600" kern="1200" dirty="0"/>
        </a:p>
      </dsp:txBody>
      <dsp:txXfrm>
        <a:off x="3931232" y="1225823"/>
        <a:ext cx="1882363" cy="264581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76213-9686-48AC-A9F3-A23CDBDAB7B2}">
      <dsp:nvSpPr>
        <dsp:cNvPr id="0" name=""/>
        <dsp:cNvSpPr/>
      </dsp:nvSpPr>
      <dsp:spPr>
        <a:xfrm>
          <a:off x="3497" y="334416"/>
          <a:ext cx="1084212" cy="650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FF0000"/>
              </a:solidFill>
            </a:rPr>
            <a:t>Adult worm</a:t>
          </a:r>
          <a:endParaRPr lang="en-IN" sz="1100" b="1" kern="1200" dirty="0">
            <a:solidFill>
              <a:srgbClr val="FF0000"/>
            </a:solidFill>
          </a:endParaRPr>
        </a:p>
      </dsp:txBody>
      <dsp:txXfrm>
        <a:off x="22550" y="353469"/>
        <a:ext cx="1046106" cy="612421"/>
      </dsp:txXfrm>
    </dsp:sp>
    <dsp:sp modelId="{08B8D303-459D-4082-96E6-4A4E106293C9}">
      <dsp:nvSpPr>
        <dsp:cNvPr id="0" name=""/>
        <dsp:cNvSpPr/>
      </dsp:nvSpPr>
      <dsp:spPr>
        <a:xfrm>
          <a:off x="1183121" y="525238"/>
          <a:ext cx="229853" cy="268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000" b="1" kern="1200">
            <a:solidFill>
              <a:srgbClr val="FF0000"/>
            </a:solidFill>
          </a:endParaRPr>
        </a:p>
      </dsp:txBody>
      <dsp:txXfrm>
        <a:off x="1183121" y="579015"/>
        <a:ext cx="160897" cy="161330"/>
      </dsp:txXfrm>
    </dsp:sp>
    <dsp:sp modelId="{D808DE99-C8C4-4FC5-A0C9-3179E7884026}">
      <dsp:nvSpPr>
        <dsp:cNvPr id="0" name=""/>
        <dsp:cNvSpPr/>
      </dsp:nvSpPr>
      <dsp:spPr>
        <a:xfrm>
          <a:off x="1521395" y="334416"/>
          <a:ext cx="1084212" cy="650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FF0000"/>
              </a:solidFill>
            </a:rPr>
            <a:t>Trachea &amp; Bronchi</a:t>
          </a:r>
          <a:endParaRPr lang="en-IN" sz="1100" b="1" kern="1200" dirty="0">
            <a:solidFill>
              <a:srgbClr val="FF0000"/>
            </a:solidFill>
          </a:endParaRPr>
        </a:p>
      </dsp:txBody>
      <dsp:txXfrm>
        <a:off x="1540448" y="353469"/>
        <a:ext cx="1046106" cy="612421"/>
      </dsp:txXfrm>
    </dsp:sp>
    <dsp:sp modelId="{D9487D58-7A88-49D7-8A54-6B2EBB1BF9D0}">
      <dsp:nvSpPr>
        <dsp:cNvPr id="0" name=""/>
        <dsp:cNvSpPr/>
      </dsp:nvSpPr>
      <dsp:spPr>
        <a:xfrm>
          <a:off x="2701019" y="525238"/>
          <a:ext cx="229853" cy="268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000" b="1" kern="1200">
            <a:solidFill>
              <a:srgbClr val="FF0000"/>
            </a:solidFill>
          </a:endParaRPr>
        </a:p>
      </dsp:txBody>
      <dsp:txXfrm>
        <a:off x="2701019" y="579015"/>
        <a:ext cx="160897" cy="161330"/>
      </dsp:txXfrm>
    </dsp:sp>
    <dsp:sp modelId="{FE611E53-5807-4F52-BF78-FC7DD9789A3D}">
      <dsp:nvSpPr>
        <dsp:cNvPr id="0" name=""/>
        <dsp:cNvSpPr/>
      </dsp:nvSpPr>
      <dsp:spPr>
        <a:xfrm>
          <a:off x="3039293" y="334416"/>
          <a:ext cx="1084212" cy="650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FF0000"/>
              </a:solidFill>
            </a:rPr>
            <a:t>Eggs</a:t>
          </a:r>
          <a:endParaRPr lang="en-IN" sz="1100" b="1" kern="1200" dirty="0">
            <a:solidFill>
              <a:srgbClr val="FF0000"/>
            </a:solidFill>
          </a:endParaRPr>
        </a:p>
      </dsp:txBody>
      <dsp:txXfrm>
        <a:off x="3058346" y="353469"/>
        <a:ext cx="1046106" cy="612421"/>
      </dsp:txXfrm>
    </dsp:sp>
    <dsp:sp modelId="{71DB3FF8-F867-4AA7-BA8F-21EC62639B4A}">
      <dsp:nvSpPr>
        <dsp:cNvPr id="0" name=""/>
        <dsp:cNvSpPr/>
      </dsp:nvSpPr>
      <dsp:spPr>
        <a:xfrm>
          <a:off x="4218917" y="525238"/>
          <a:ext cx="229853" cy="268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000" b="1" kern="1200">
            <a:solidFill>
              <a:srgbClr val="FF0000"/>
            </a:solidFill>
          </a:endParaRPr>
        </a:p>
      </dsp:txBody>
      <dsp:txXfrm>
        <a:off x="4218917" y="579015"/>
        <a:ext cx="160897" cy="161330"/>
      </dsp:txXfrm>
    </dsp:sp>
    <dsp:sp modelId="{22240BD8-79FB-4751-A043-C74FFE8CBCDB}">
      <dsp:nvSpPr>
        <dsp:cNvPr id="0" name=""/>
        <dsp:cNvSpPr/>
      </dsp:nvSpPr>
      <dsp:spPr>
        <a:xfrm>
          <a:off x="4557191" y="334416"/>
          <a:ext cx="1084212" cy="650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FF0000"/>
              </a:solidFill>
            </a:rPr>
            <a:t>Coughed</a:t>
          </a:r>
          <a:endParaRPr lang="en-IN" sz="1100" b="1" kern="1200" dirty="0">
            <a:solidFill>
              <a:srgbClr val="FF0000"/>
            </a:solidFill>
          </a:endParaRPr>
        </a:p>
      </dsp:txBody>
      <dsp:txXfrm>
        <a:off x="4576244" y="353469"/>
        <a:ext cx="1046106" cy="612421"/>
      </dsp:txXfrm>
    </dsp:sp>
    <dsp:sp modelId="{587FA1DF-69FE-436D-AA41-92EC2B607B8E}">
      <dsp:nvSpPr>
        <dsp:cNvPr id="0" name=""/>
        <dsp:cNvSpPr/>
      </dsp:nvSpPr>
      <dsp:spPr>
        <a:xfrm>
          <a:off x="5736815" y="525238"/>
          <a:ext cx="229853" cy="268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000" b="1" kern="1200">
            <a:solidFill>
              <a:srgbClr val="FF0000"/>
            </a:solidFill>
          </a:endParaRPr>
        </a:p>
      </dsp:txBody>
      <dsp:txXfrm>
        <a:off x="5736815" y="579015"/>
        <a:ext cx="160897" cy="161330"/>
      </dsp:txXfrm>
    </dsp:sp>
    <dsp:sp modelId="{D415B771-A03B-49EE-A76C-328A291E86A5}">
      <dsp:nvSpPr>
        <dsp:cNvPr id="0" name=""/>
        <dsp:cNvSpPr/>
      </dsp:nvSpPr>
      <dsp:spPr>
        <a:xfrm>
          <a:off x="6075089" y="334416"/>
          <a:ext cx="1084212" cy="650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FF0000"/>
              </a:solidFill>
            </a:rPr>
            <a:t>Swallowed</a:t>
          </a:r>
          <a:endParaRPr lang="en-IN" sz="1100" b="1" kern="1200" dirty="0">
            <a:solidFill>
              <a:srgbClr val="FF0000"/>
            </a:solidFill>
          </a:endParaRPr>
        </a:p>
      </dsp:txBody>
      <dsp:txXfrm>
        <a:off x="6094142" y="353469"/>
        <a:ext cx="1046106" cy="612421"/>
      </dsp:txXfrm>
    </dsp:sp>
    <dsp:sp modelId="{92CB2D43-B230-4D12-94C7-E6409BB68F79}">
      <dsp:nvSpPr>
        <dsp:cNvPr id="0" name=""/>
        <dsp:cNvSpPr/>
      </dsp:nvSpPr>
      <dsp:spPr>
        <a:xfrm rot="5400000">
          <a:off x="6502269" y="1060839"/>
          <a:ext cx="229853" cy="268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000" b="1" kern="1200">
            <a:solidFill>
              <a:srgbClr val="FF0000"/>
            </a:solidFill>
          </a:endParaRPr>
        </a:p>
      </dsp:txBody>
      <dsp:txXfrm rot="-5400000">
        <a:off x="6536531" y="1080354"/>
        <a:ext cx="161330" cy="160897"/>
      </dsp:txXfrm>
    </dsp:sp>
    <dsp:sp modelId="{400CC34C-53AF-4739-B0CF-7CE677CE46B2}">
      <dsp:nvSpPr>
        <dsp:cNvPr id="0" name=""/>
        <dsp:cNvSpPr/>
      </dsp:nvSpPr>
      <dsp:spPr>
        <a:xfrm>
          <a:off x="6075089" y="1418629"/>
          <a:ext cx="1084212" cy="650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FF0000"/>
              </a:solidFill>
            </a:rPr>
            <a:t>L1 &amp; L2 intestine</a:t>
          </a:r>
          <a:endParaRPr lang="en-IN" sz="1100" b="1" kern="1200" dirty="0">
            <a:solidFill>
              <a:srgbClr val="FF0000"/>
            </a:solidFill>
          </a:endParaRPr>
        </a:p>
      </dsp:txBody>
      <dsp:txXfrm>
        <a:off x="6094142" y="1437682"/>
        <a:ext cx="1046106" cy="612421"/>
      </dsp:txXfrm>
    </dsp:sp>
    <dsp:sp modelId="{DA4C4D1B-EAFE-4086-B0F2-88FF88F4871D}">
      <dsp:nvSpPr>
        <dsp:cNvPr id="0" name=""/>
        <dsp:cNvSpPr/>
      </dsp:nvSpPr>
      <dsp:spPr>
        <a:xfrm rot="10765359">
          <a:off x="5763513" y="1616944"/>
          <a:ext cx="220187" cy="268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000" b="1" kern="1200">
            <a:solidFill>
              <a:srgbClr val="FF0000"/>
            </a:solidFill>
          </a:endParaRPr>
        </a:p>
      </dsp:txBody>
      <dsp:txXfrm rot="10800000">
        <a:off x="5829567" y="1670388"/>
        <a:ext cx="154131" cy="161330"/>
      </dsp:txXfrm>
    </dsp:sp>
    <dsp:sp modelId="{11BA6146-9111-48FD-B349-24889517F12E}">
      <dsp:nvSpPr>
        <dsp:cNvPr id="0" name=""/>
        <dsp:cNvSpPr/>
      </dsp:nvSpPr>
      <dsp:spPr>
        <a:xfrm>
          <a:off x="4575449" y="1433741"/>
          <a:ext cx="1084212" cy="650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FF0000"/>
              </a:solidFill>
            </a:rPr>
            <a:t>Comes out in feces</a:t>
          </a:r>
          <a:endParaRPr lang="en-IN" sz="1100" b="1" kern="1200" dirty="0">
            <a:solidFill>
              <a:srgbClr val="FF0000"/>
            </a:solidFill>
          </a:endParaRPr>
        </a:p>
      </dsp:txBody>
      <dsp:txXfrm>
        <a:off x="4594502" y="1452794"/>
        <a:ext cx="1046106" cy="612421"/>
      </dsp:txXfrm>
    </dsp:sp>
    <dsp:sp modelId="{DE56EB08-725E-446B-9303-7CBF969C6140}">
      <dsp:nvSpPr>
        <dsp:cNvPr id="0" name=""/>
        <dsp:cNvSpPr/>
      </dsp:nvSpPr>
      <dsp:spPr>
        <a:xfrm rot="10833817">
          <a:off x="4236486" y="1617073"/>
          <a:ext cx="239541" cy="268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000" b="1" kern="1200">
            <a:solidFill>
              <a:srgbClr val="FF0000"/>
            </a:solidFill>
          </a:endParaRPr>
        </a:p>
      </dsp:txBody>
      <dsp:txXfrm rot="10800000">
        <a:off x="4308346" y="1671203"/>
        <a:ext cx="167679" cy="161330"/>
      </dsp:txXfrm>
    </dsp:sp>
    <dsp:sp modelId="{F48D19FE-A2A3-4EB0-93DA-2F100B945BE0}">
      <dsp:nvSpPr>
        <dsp:cNvPr id="0" name=""/>
        <dsp:cNvSpPr/>
      </dsp:nvSpPr>
      <dsp:spPr>
        <a:xfrm>
          <a:off x="3039293" y="1418629"/>
          <a:ext cx="1084212" cy="650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FF0000"/>
              </a:solidFill>
            </a:rPr>
            <a:t>L3 stage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FF0000"/>
              </a:solidFill>
            </a:rPr>
            <a:t>(Intestine)</a:t>
          </a:r>
          <a:endParaRPr lang="en-IN" sz="1100" b="1" kern="1200" dirty="0">
            <a:solidFill>
              <a:srgbClr val="FF0000"/>
            </a:solidFill>
          </a:endParaRPr>
        </a:p>
      </dsp:txBody>
      <dsp:txXfrm>
        <a:off x="3058346" y="1437682"/>
        <a:ext cx="1046106" cy="612421"/>
      </dsp:txXfrm>
    </dsp:sp>
    <dsp:sp modelId="{3360AB58-F0CD-40F1-8A65-DEF2D42E1B4C}">
      <dsp:nvSpPr>
        <dsp:cNvPr id="0" name=""/>
        <dsp:cNvSpPr/>
      </dsp:nvSpPr>
      <dsp:spPr>
        <a:xfrm rot="10800000">
          <a:off x="2714029" y="1609451"/>
          <a:ext cx="229853" cy="268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000" b="1" kern="1200">
            <a:solidFill>
              <a:srgbClr val="FF0000"/>
            </a:solidFill>
          </a:endParaRPr>
        </a:p>
      </dsp:txBody>
      <dsp:txXfrm rot="10800000">
        <a:off x="2782985" y="1663228"/>
        <a:ext cx="160897" cy="161330"/>
      </dsp:txXfrm>
    </dsp:sp>
    <dsp:sp modelId="{F1A639B3-5F37-489E-B34B-174E0E52EC9B}">
      <dsp:nvSpPr>
        <dsp:cNvPr id="0" name=""/>
        <dsp:cNvSpPr/>
      </dsp:nvSpPr>
      <dsp:spPr>
        <a:xfrm>
          <a:off x="1521395" y="1418629"/>
          <a:ext cx="1084212" cy="650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FF0000"/>
              </a:solidFill>
            </a:rPr>
            <a:t>Ingested by Cattle</a:t>
          </a:r>
          <a:endParaRPr lang="en-IN" sz="1100" b="1" kern="1200" dirty="0">
            <a:solidFill>
              <a:srgbClr val="FF0000"/>
            </a:solidFill>
          </a:endParaRPr>
        </a:p>
      </dsp:txBody>
      <dsp:txXfrm>
        <a:off x="1540448" y="1437682"/>
        <a:ext cx="1046106" cy="612421"/>
      </dsp:txXfrm>
    </dsp:sp>
    <dsp:sp modelId="{0E9E4A3F-39C1-4C72-91BD-0519ABAECE79}">
      <dsp:nvSpPr>
        <dsp:cNvPr id="0" name=""/>
        <dsp:cNvSpPr/>
      </dsp:nvSpPr>
      <dsp:spPr>
        <a:xfrm rot="10800000">
          <a:off x="1196131" y="1609451"/>
          <a:ext cx="229853" cy="268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000" b="1" kern="1200">
            <a:solidFill>
              <a:srgbClr val="FF0000"/>
            </a:solidFill>
          </a:endParaRPr>
        </a:p>
      </dsp:txBody>
      <dsp:txXfrm rot="10800000">
        <a:off x="1265087" y="1663228"/>
        <a:ext cx="160897" cy="161330"/>
      </dsp:txXfrm>
    </dsp:sp>
    <dsp:sp modelId="{18F6629A-4326-4053-A018-F38E19E65AD9}">
      <dsp:nvSpPr>
        <dsp:cNvPr id="0" name=""/>
        <dsp:cNvSpPr/>
      </dsp:nvSpPr>
      <dsp:spPr>
        <a:xfrm>
          <a:off x="3497" y="1418629"/>
          <a:ext cx="1084212" cy="650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FF0000"/>
              </a:solidFill>
            </a:rPr>
            <a:t>Penetrate intestinal wall</a:t>
          </a:r>
          <a:endParaRPr lang="en-IN" sz="1100" b="1" kern="1200" dirty="0">
            <a:solidFill>
              <a:srgbClr val="FF0000"/>
            </a:solidFill>
          </a:endParaRPr>
        </a:p>
      </dsp:txBody>
      <dsp:txXfrm>
        <a:off x="22550" y="1437682"/>
        <a:ext cx="1046106" cy="612421"/>
      </dsp:txXfrm>
    </dsp:sp>
    <dsp:sp modelId="{3D94ADC2-7E26-43B9-BC62-D2C938152D15}">
      <dsp:nvSpPr>
        <dsp:cNvPr id="0" name=""/>
        <dsp:cNvSpPr/>
      </dsp:nvSpPr>
      <dsp:spPr>
        <a:xfrm rot="5400000">
          <a:off x="430677" y="2145052"/>
          <a:ext cx="229853" cy="268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000" b="1" kern="1200">
            <a:solidFill>
              <a:srgbClr val="FF0000"/>
            </a:solidFill>
          </a:endParaRPr>
        </a:p>
      </dsp:txBody>
      <dsp:txXfrm rot="-5400000">
        <a:off x="464939" y="2164567"/>
        <a:ext cx="161330" cy="160897"/>
      </dsp:txXfrm>
    </dsp:sp>
    <dsp:sp modelId="{68DBAC0A-FC54-4A13-9D18-24ADE5655439}">
      <dsp:nvSpPr>
        <dsp:cNvPr id="0" name=""/>
        <dsp:cNvSpPr/>
      </dsp:nvSpPr>
      <dsp:spPr>
        <a:xfrm>
          <a:off x="3497" y="2502842"/>
          <a:ext cx="1084212" cy="650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FF0000"/>
              </a:solidFill>
            </a:rPr>
            <a:t>Enters </a:t>
          </a:r>
          <a:r>
            <a:rPr lang="en-US" sz="1100" b="1" kern="1200" dirty="0" err="1" smtClean="0">
              <a:solidFill>
                <a:srgbClr val="FF0000"/>
              </a:solidFill>
            </a:rPr>
            <a:t>mesentric</a:t>
          </a:r>
          <a:r>
            <a:rPr lang="en-US" sz="1100" b="1" kern="1200" dirty="0" smtClean="0">
              <a:solidFill>
                <a:srgbClr val="FF0000"/>
              </a:solidFill>
            </a:rPr>
            <a:t> lymph nodes</a:t>
          </a:r>
          <a:endParaRPr lang="en-IN" sz="1100" b="1" kern="1200" dirty="0">
            <a:solidFill>
              <a:srgbClr val="FF0000"/>
            </a:solidFill>
          </a:endParaRPr>
        </a:p>
      </dsp:txBody>
      <dsp:txXfrm>
        <a:off x="22550" y="2521895"/>
        <a:ext cx="1046106" cy="612421"/>
      </dsp:txXfrm>
    </dsp:sp>
    <dsp:sp modelId="{5AC63BFD-6738-4DBD-BD09-40BB6F47DF33}">
      <dsp:nvSpPr>
        <dsp:cNvPr id="0" name=""/>
        <dsp:cNvSpPr/>
      </dsp:nvSpPr>
      <dsp:spPr>
        <a:xfrm>
          <a:off x="1183121" y="2693664"/>
          <a:ext cx="229853" cy="268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000" b="1" kern="1200">
            <a:solidFill>
              <a:srgbClr val="FF0000"/>
            </a:solidFill>
          </a:endParaRPr>
        </a:p>
      </dsp:txBody>
      <dsp:txXfrm>
        <a:off x="1183121" y="2747441"/>
        <a:ext cx="160897" cy="161330"/>
      </dsp:txXfrm>
    </dsp:sp>
    <dsp:sp modelId="{0A60B887-2BE7-45A0-BA57-9481974B7C39}">
      <dsp:nvSpPr>
        <dsp:cNvPr id="0" name=""/>
        <dsp:cNvSpPr/>
      </dsp:nvSpPr>
      <dsp:spPr>
        <a:xfrm>
          <a:off x="1521395" y="2502842"/>
          <a:ext cx="1084212" cy="650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FF0000"/>
              </a:solidFill>
            </a:rPr>
            <a:t>Via </a:t>
          </a:r>
          <a:r>
            <a:rPr lang="en-US" sz="1100" b="1" kern="1200" dirty="0" err="1" smtClean="0">
              <a:solidFill>
                <a:srgbClr val="FF0000"/>
              </a:solidFill>
            </a:rPr>
            <a:t>lymphatics</a:t>
          </a:r>
          <a:endParaRPr lang="en-IN" sz="1100" b="1" kern="1200" dirty="0">
            <a:solidFill>
              <a:srgbClr val="FF0000"/>
            </a:solidFill>
          </a:endParaRPr>
        </a:p>
      </dsp:txBody>
      <dsp:txXfrm>
        <a:off x="1540448" y="2521895"/>
        <a:ext cx="1046106" cy="612421"/>
      </dsp:txXfrm>
    </dsp:sp>
    <dsp:sp modelId="{177C114A-0758-43FD-8F9B-CFA104F86BEB}">
      <dsp:nvSpPr>
        <dsp:cNvPr id="0" name=""/>
        <dsp:cNvSpPr/>
      </dsp:nvSpPr>
      <dsp:spPr>
        <a:xfrm>
          <a:off x="2701019" y="2693664"/>
          <a:ext cx="229853" cy="268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000" b="1" kern="1200">
            <a:solidFill>
              <a:srgbClr val="FF0000"/>
            </a:solidFill>
          </a:endParaRPr>
        </a:p>
      </dsp:txBody>
      <dsp:txXfrm>
        <a:off x="2701019" y="2747441"/>
        <a:ext cx="160897" cy="161330"/>
      </dsp:txXfrm>
    </dsp:sp>
    <dsp:sp modelId="{6B3372BF-70B0-468A-9D4F-EA300D45B826}">
      <dsp:nvSpPr>
        <dsp:cNvPr id="0" name=""/>
        <dsp:cNvSpPr/>
      </dsp:nvSpPr>
      <dsp:spPr>
        <a:xfrm>
          <a:off x="3039293" y="2502842"/>
          <a:ext cx="1084212" cy="650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FF0000"/>
              </a:solidFill>
            </a:rPr>
            <a:t>Enters into venous blood stream</a:t>
          </a:r>
          <a:endParaRPr lang="en-IN" sz="1100" b="1" kern="1200" dirty="0">
            <a:solidFill>
              <a:srgbClr val="FF0000"/>
            </a:solidFill>
          </a:endParaRPr>
        </a:p>
      </dsp:txBody>
      <dsp:txXfrm>
        <a:off x="3058346" y="2521895"/>
        <a:ext cx="1046106" cy="612421"/>
      </dsp:txXfrm>
    </dsp:sp>
    <dsp:sp modelId="{35D6900C-BD0F-455A-9F32-744E2346C52A}">
      <dsp:nvSpPr>
        <dsp:cNvPr id="0" name=""/>
        <dsp:cNvSpPr/>
      </dsp:nvSpPr>
      <dsp:spPr>
        <a:xfrm>
          <a:off x="4218917" y="2693664"/>
          <a:ext cx="229853" cy="268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000" b="1" kern="1200">
            <a:solidFill>
              <a:srgbClr val="FF0000"/>
            </a:solidFill>
          </a:endParaRPr>
        </a:p>
      </dsp:txBody>
      <dsp:txXfrm>
        <a:off x="4218917" y="2747441"/>
        <a:ext cx="160897" cy="161330"/>
      </dsp:txXfrm>
    </dsp:sp>
    <dsp:sp modelId="{336EE334-1FE5-49CD-8CA0-EC9CBDF41DAB}">
      <dsp:nvSpPr>
        <dsp:cNvPr id="0" name=""/>
        <dsp:cNvSpPr/>
      </dsp:nvSpPr>
      <dsp:spPr>
        <a:xfrm>
          <a:off x="4557191" y="2502842"/>
          <a:ext cx="1084212" cy="650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FF0000"/>
              </a:solidFill>
            </a:rPr>
            <a:t>heart</a:t>
          </a:r>
          <a:endParaRPr lang="en-IN" sz="1100" b="1" kern="1200" dirty="0">
            <a:solidFill>
              <a:srgbClr val="FF0000"/>
            </a:solidFill>
          </a:endParaRPr>
        </a:p>
      </dsp:txBody>
      <dsp:txXfrm>
        <a:off x="4576244" y="2521895"/>
        <a:ext cx="1046106" cy="612421"/>
      </dsp:txXfrm>
    </dsp:sp>
    <dsp:sp modelId="{66166B41-15F6-4CFA-A414-3FFF1893A763}">
      <dsp:nvSpPr>
        <dsp:cNvPr id="0" name=""/>
        <dsp:cNvSpPr/>
      </dsp:nvSpPr>
      <dsp:spPr>
        <a:xfrm>
          <a:off x="5736815" y="2693664"/>
          <a:ext cx="229853" cy="268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000" b="1" kern="1200">
            <a:solidFill>
              <a:srgbClr val="FF0000"/>
            </a:solidFill>
          </a:endParaRPr>
        </a:p>
      </dsp:txBody>
      <dsp:txXfrm>
        <a:off x="5736815" y="2747441"/>
        <a:ext cx="160897" cy="161330"/>
      </dsp:txXfrm>
    </dsp:sp>
    <dsp:sp modelId="{8B1F3837-1AB0-4815-8836-D09DDF6E38C7}">
      <dsp:nvSpPr>
        <dsp:cNvPr id="0" name=""/>
        <dsp:cNvSpPr/>
      </dsp:nvSpPr>
      <dsp:spPr>
        <a:xfrm>
          <a:off x="6075089" y="2502842"/>
          <a:ext cx="1084212" cy="650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FF0000"/>
              </a:solidFill>
            </a:rPr>
            <a:t>lung</a:t>
          </a:r>
          <a:endParaRPr lang="en-IN" sz="1100" b="1" kern="1200" dirty="0">
            <a:solidFill>
              <a:srgbClr val="FF0000"/>
            </a:solidFill>
          </a:endParaRPr>
        </a:p>
      </dsp:txBody>
      <dsp:txXfrm>
        <a:off x="6094142" y="2521895"/>
        <a:ext cx="1046106" cy="612421"/>
      </dsp:txXfrm>
    </dsp:sp>
    <dsp:sp modelId="{9AC56519-6235-4845-9485-85F62DF46724}">
      <dsp:nvSpPr>
        <dsp:cNvPr id="0" name=""/>
        <dsp:cNvSpPr/>
      </dsp:nvSpPr>
      <dsp:spPr>
        <a:xfrm rot="5400000">
          <a:off x="6502269" y="3229265"/>
          <a:ext cx="229853" cy="268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000" b="1" kern="1200">
            <a:solidFill>
              <a:srgbClr val="FF0000"/>
            </a:solidFill>
          </a:endParaRPr>
        </a:p>
      </dsp:txBody>
      <dsp:txXfrm rot="-5400000">
        <a:off x="6536531" y="3248780"/>
        <a:ext cx="161330" cy="160897"/>
      </dsp:txXfrm>
    </dsp:sp>
    <dsp:sp modelId="{C263D6B0-921A-44F3-AEFC-454775A49B91}">
      <dsp:nvSpPr>
        <dsp:cNvPr id="0" name=""/>
        <dsp:cNvSpPr/>
      </dsp:nvSpPr>
      <dsp:spPr>
        <a:xfrm>
          <a:off x="6075089" y="3587055"/>
          <a:ext cx="1084212" cy="650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FF0000"/>
              </a:solidFill>
            </a:rPr>
            <a:t>alveoli</a:t>
          </a:r>
          <a:endParaRPr lang="en-IN" sz="1100" b="1" kern="1200" dirty="0">
            <a:solidFill>
              <a:srgbClr val="FF0000"/>
            </a:solidFill>
          </a:endParaRPr>
        </a:p>
      </dsp:txBody>
      <dsp:txXfrm>
        <a:off x="6094142" y="3606108"/>
        <a:ext cx="1046106" cy="612421"/>
      </dsp:txXfrm>
    </dsp:sp>
    <dsp:sp modelId="{EF42045D-2069-491E-A91D-7CEE6130FE14}">
      <dsp:nvSpPr>
        <dsp:cNvPr id="0" name=""/>
        <dsp:cNvSpPr/>
      </dsp:nvSpPr>
      <dsp:spPr>
        <a:xfrm rot="10800000">
          <a:off x="5749825" y="3777876"/>
          <a:ext cx="229853" cy="268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000" b="1" kern="1200">
            <a:solidFill>
              <a:srgbClr val="FF0000"/>
            </a:solidFill>
          </a:endParaRPr>
        </a:p>
      </dsp:txBody>
      <dsp:txXfrm rot="10800000">
        <a:off x="5818781" y="3831653"/>
        <a:ext cx="160897" cy="161330"/>
      </dsp:txXfrm>
    </dsp:sp>
    <dsp:sp modelId="{71AFB654-6583-427D-ACB8-CC31E7DF1379}">
      <dsp:nvSpPr>
        <dsp:cNvPr id="0" name=""/>
        <dsp:cNvSpPr/>
      </dsp:nvSpPr>
      <dsp:spPr>
        <a:xfrm>
          <a:off x="4557191" y="3587055"/>
          <a:ext cx="1084212" cy="650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FF0000"/>
              </a:solidFill>
            </a:rPr>
            <a:t>Migrate to bronchioles, bronchi and trachea</a:t>
          </a:r>
          <a:endParaRPr lang="en-IN" sz="1100" b="1" kern="1200" dirty="0">
            <a:solidFill>
              <a:srgbClr val="FF0000"/>
            </a:solidFill>
          </a:endParaRPr>
        </a:p>
      </dsp:txBody>
      <dsp:txXfrm>
        <a:off x="4576244" y="3606108"/>
        <a:ext cx="1046106" cy="612421"/>
      </dsp:txXfrm>
    </dsp:sp>
    <dsp:sp modelId="{9575C85C-BF1A-4F14-AD98-27CC892D1A9B}">
      <dsp:nvSpPr>
        <dsp:cNvPr id="0" name=""/>
        <dsp:cNvSpPr/>
      </dsp:nvSpPr>
      <dsp:spPr>
        <a:xfrm rot="10800000">
          <a:off x="4231927" y="3777876"/>
          <a:ext cx="229853" cy="268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000" b="1" kern="1200">
            <a:solidFill>
              <a:srgbClr val="FF0000"/>
            </a:solidFill>
          </a:endParaRPr>
        </a:p>
      </dsp:txBody>
      <dsp:txXfrm rot="10800000">
        <a:off x="4300883" y="3831653"/>
        <a:ext cx="160897" cy="161330"/>
      </dsp:txXfrm>
    </dsp:sp>
    <dsp:sp modelId="{313A6F97-22B1-46F7-A2D0-909B69412610}">
      <dsp:nvSpPr>
        <dsp:cNvPr id="0" name=""/>
        <dsp:cNvSpPr/>
      </dsp:nvSpPr>
      <dsp:spPr>
        <a:xfrm>
          <a:off x="3039293" y="3587055"/>
          <a:ext cx="1084212" cy="650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FF0000"/>
              </a:solidFill>
            </a:rPr>
            <a:t>Egg laying</a:t>
          </a:r>
          <a:endParaRPr lang="en-IN" sz="1100" b="1" kern="1200" dirty="0">
            <a:solidFill>
              <a:srgbClr val="FF0000"/>
            </a:solidFill>
          </a:endParaRPr>
        </a:p>
      </dsp:txBody>
      <dsp:txXfrm>
        <a:off x="3058346" y="3606108"/>
        <a:ext cx="1046106" cy="6124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92096-1CA2-405A-9F35-060C281D68F8}">
      <dsp:nvSpPr>
        <dsp:cNvPr id="0" name=""/>
        <dsp:cNvSpPr/>
      </dsp:nvSpPr>
      <dsp:spPr>
        <a:xfrm>
          <a:off x="0" y="407357"/>
          <a:ext cx="679926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C4617C-E8BE-432B-B6D6-CF45B50315FF}">
      <dsp:nvSpPr>
        <dsp:cNvPr id="0" name=""/>
        <dsp:cNvSpPr/>
      </dsp:nvSpPr>
      <dsp:spPr>
        <a:xfrm>
          <a:off x="339963" y="23597"/>
          <a:ext cx="475948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Strongylus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vulgaris</a:t>
          </a:r>
          <a:endParaRPr lang="en-IN" sz="2600" kern="1200" dirty="0"/>
        </a:p>
      </dsp:txBody>
      <dsp:txXfrm>
        <a:off x="377430" y="61064"/>
        <a:ext cx="4684549" cy="692586"/>
      </dsp:txXfrm>
    </dsp:sp>
    <dsp:sp modelId="{23917702-E9E6-4D2B-A068-34762BD1DFAC}">
      <dsp:nvSpPr>
        <dsp:cNvPr id="0" name=""/>
        <dsp:cNvSpPr/>
      </dsp:nvSpPr>
      <dsp:spPr>
        <a:xfrm>
          <a:off x="0" y="1586717"/>
          <a:ext cx="679926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82B38-F0CD-4D1E-B660-BF065A0E623E}">
      <dsp:nvSpPr>
        <dsp:cNvPr id="0" name=""/>
        <dsp:cNvSpPr/>
      </dsp:nvSpPr>
      <dsp:spPr>
        <a:xfrm>
          <a:off x="339963" y="1202957"/>
          <a:ext cx="475948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S. </a:t>
          </a:r>
          <a:r>
            <a:rPr lang="en-US" sz="2600" kern="1200" dirty="0" err="1" smtClean="0"/>
            <a:t>edentatus</a:t>
          </a:r>
          <a:endParaRPr lang="en-IN" sz="2600" kern="1200" dirty="0"/>
        </a:p>
      </dsp:txBody>
      <dsp:txXfrm>
        <a:off x="377430" y="1240424"/>
        <a:ext cx="4684549" cy="692586"/>
      </dsp:txXfrm>
    </dsp:sp>
    <dsp:sp modelId="{DD384422-933B-40D2-AEEC-C85B4260CFAD}">
      <dsp:nvSpPr>
        <dsp:cNvPr id="0" name=""/>
        <dsp:cNvSpPr/>
      </dsp:nvSpPr>
      <dsp:spPr>
        <a:xfrm>
          <a:off x="0" y="2766077"/>
          <a:ext cx="679926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DF77E9-673A-4799-9D07-C57DB3BB4A7D}">
      <dsp:nvSpPr>
        <dsp:cNvPr id="0" name=""/>
        <dsp:cNvSpPr/>
      </dsp:nvSpPr>
      <dsp:spPr>
        <a:xfrm>
          <a:off x="339963" y="2382317"/>
          <a:ext cx="475948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S. equines</a:t>
          </a:r>
          <a:endParaRPr lang="en-IN" sz="2600" kern="1200" dirty="0"/>
        </a:p>
      </dsp:txBody>
      <dsp:txXfrm>
        <a:off x="377430" y="2419784"/>
        <a:ext cx="4684549" cy="692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F6E93-20E5-40C6-8E92-20469AE0D044}">
      <dsp:nvSpPr>
        <dsp:cNvPr id="0" name=""/>
        <dsp:cNvSpPr/>
      </dsp:nvSpPr>
      <dsp:spPr>
        <a:xfrm>
          <a:off x="3248" y="325474"/>
          <a:ext cx="1420173" cy="852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Eggs</a:t>
          </a:r>
          <a:endParaRPr lang="en-IN" sz="1100" b="0" kern="1200" dirty="0"/>
        </a:p>
      </dsp:txBody>
      <dsp:txXfrm>
        <a:off x="28205" y="350431"/>
        <a:ext cx="1370259" cy="802190"/>
      </dsp:txXfrm>
    </dsp:sp>
    <dsp:sp modelId="{48AD56A9-9AB5-4BCB-93C4-442276A7CB02}">
      <dsp:nvSpPr>
        <dsp:cNvPr id="0" name=""/>
        <dsp:cNvSpPr/>
      </dsp:nvSpPr>
      <dsp:spPr>
        <a:xfrm>
          <a:off x="1548397" y="575424"/>
          <a:ext cx="301076" cy="352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000" b="0" kern="1200"/>
        </a:p>
      </dsp:txBody>
      <dsp:txXfrm>
        <a:off x="1548397" y="645865"/>
        <a:ext cx="210753" cy="211321"/>
      </dsp:txXfrm>
    </dsp:sp>
    <dsp:sp modelId="{891F9CFA-3924-4428-B3E4-3459DA3CF2A9}">
      <dsp:nvSpPr>
        <dsp:cNvPr id="0" name=""/>
        <dsp:cNvSpPr/>
      </dsp:nvSpPr>
      <dsp:spPr>
        <a:xfrm>
          <a:off x="1991491" y="325474"/>
          <a:ext cx="1420173" cy="852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err="1" smtClean="0"/>
            <a:t>Faeces</a:t>
          </a:r>
          <a:endParaRPr lang="en-IN" sz="1100" b="0" kern="1200" dirty="0"/>
        </a:p>
      </dsp:txBody>
      <dsp:txXfrm>
        <a:off x="2016448" y="350431"/>
        <a:ext cx="1370259" cy="802190"/>
      </dsp:txXfrm>
    </dsp:sp>
    <dsp:sp modelId="{EB4DE262-67CF-48EB-AB28-FA6F37C7D0FC}">
      <dsp:nvSpPr>
        <dsp:cNvPr id="0" name=""/>
        <dsp:cNvSpPr/>
      </dsp:nvSpPr>
      <dsp:spPr>
        <a:xfrm>
          <a:off x="3536640" y="575424"/>
          <a:ext cx="301076" cy="352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000" b="0" kern="1200"/>
        </a:p>
      </dsp:txBody>
      <dsp:txXfrm>
        <a:off x="3536640" y="645865"/>
        <a:ext cx="210753" cy="211321"/>
      </dsp:txXfrm>
    </dsp:sp>
    <dsp:sp modelId="{9CCC4F45-B434-4D7A-8019-55DC6137ECF0}">
      <dsp:nvSpPr>
        <dsp:cNvPr id="0" name=""/>
        <dsp:cNvSpPr/>
      </dsp:nvSpPr>
      <dsp:spPr>
        <a:xfrm>
          <a:off x="3979734" y="325474"/>
          <a:ext cx="1420173" cy="852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L1 and stage L2</a:t>
          </a:r>
          <a:endParaRPr lang="en-IN" sz="1100" b="0" kern="1200" dirty="0"/>
        </a:p>
      </dsp:txBody>
      <dsp:txXfrm>
        <a:off x="4004691" y="350431"/>
        <a:ext cx="1370259" cy="802190"/>
      </dsp:txXfrm>
    </dsp:sp>
    <dsp:sp modelId="{736951AD-865F-405D-B160-A378AE3E6D42}">
      <dsp:nvSpPr>
        <dsp:cNvPr id="0" name=""/>
        <dsp:cNvSpPr/>
      </dsp:nvSpPr>
      <dsp:spPr>
        <a:xfrm>
          <a:off x="5524883" y="575424"/>
          <a:ext cx="301076" cy="352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000" b="0" kern="1200"/>
        </a:p>
      </dsp:txBody>
      <dsp:txXfrm>
        <a:off x="5524883" y="645865"/>
        <a:ext cx="210753" cy="211321"/>
      </dsp:txXfrm>
    </dsp:sp>
    <dsp:sp modelId="{29CC9CE6-8B3D-4673-BE4A-4E4A9B7D3E4F}">
      <dsp:nvSpPr>
        <dsp:cNvPr id="0" name=""/>
        <dsp:cNvSpPr/>
      </dsp:nvSpPr>
      <dsp:spPr>
        <a:xfrm>
          <a:off x="5967978" y="325474"/>
          <a:ext cx="1420173" cy="852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L3 stage</a:t>
          </a:r>
          <a:endParaRPr lang="en-IN" sz="1100" b="0" kern="1200" dirty="0"/>
        </a:p>
      </dsp:txBody>
      <dsp:txXfrm>
        <a:off x="5992935" y="350431"/>
        <a:ext cx="1370259" cy="802190"/>
      </dsp:txXfrm>
    </dsp:sp>
    <dsp:sp modelId="{A3E457F6-0E78-48FF-82AF-205DA8FB57E1}">
      <dsp:nvSpPr>
        <dsp:cNvPr id="0" name=""/>
        <dsp:cNvSpPr/>
      </dsp:nvSpPr>
      <dsp:spPr>
        <a:xfrm rot="5400000">
          <a:off x="6527526" y="1276990"/>
          <a:ext cx="301076" cy="352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000" b="0" kern="1200"/>
        </a:p>
      </dsp:txBody>
      <dsp:txXfrm rot="-5400000">
        <a:off x="6572404" y="1302554"/>
        <a:ext cx="211321" cy="210753"/>
      </dsp:txXfrm>
    </dsp:sp>
    <dsp:sp modelId="{B5D2F1C1-AAE7-49DD-84FD-4DC76F265A28}">
      <dsp:nvSpPr>
        <dsp:cNvPr id="0" name=""/>
        <dsp:cNvSpPr/>
      </dsp:nvSpPr>
      <dsp:spPr>
        <a:xfrm>
          <a:off x="5967978" y="1745647"/>
          <a:ext cx="1420173" cy="852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Penetrate the intestinal wall, formation of nodules in the muscular and </a:t>
          </a:r>
          <a:r>
            <a:rPr lang="en-US" sz="1100" b="0" kern="1200" dirty="0" smtClean="0"/>
            <a:t>sub </a:t>
          </a:r>
          <a:r>
            <a:rPr lang="en-US" sz="1100" b="0" kern="1200" dirty="0" err="1" smtClean="0"/>
            <a:t>serosal</a:t>
          </a:r>
          <a:r>
            <a:rPr lang="en-US" sz="1100" b="0" kern="1200" dirty="0" smtClean="0"/>
            <a:t> </a:t>
          </a:r>
          <a:r>
            <a:rPr lang="en-US" sz="1100" b="0" kern="1200" dirty="0" smtClean="0"/>
            <a:t>layer</a:t>
          </a:r>
          <a:endParaRPr lang="en-IN" sz="1100" b="0" kern="1200" dirty="0"/>
        </a:p>
      </dsp:txBody>
      <dsp:txXfrm>
        <a:off x="5992935" y="1770604"/>
        <a:ext cx="1370259" cy="802190"/>
      </dsp:txXfrm>
    </dsp:sp>
    <dsp:sp modelId="{B18B5CD0-691C-496F-91A1-40DF7C8E8493}">
      <dsp:nvSpPr>
        <dsp:cNvPr id="0" name=""/>
        <dsp:cNvSpPr/>
      </dsp:nvSpPr>
      <dsp:spPr>
        <a:xfrm rot="10800000">
          <a:off x="5541925" y="1995598"/>
          <a:ext cx="301076" cy="352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000" b="0" kern="1200"/>
        </a:p>
      </dsp:txBody>
      <dsp:txXfrm rot="10800000">
        <a:off x="5632248" y="2066039"/>
        <a:ext cx="210753" cy="211321"/>
      </dsp:txXfrm>
    </dsp:sp>
    <dsp:sp modelId="{8BBB520E-1523-4A37-ACC9-367C8A26C91F}">
      <dsp:nvSpPr>
        <dsp:cNvPr id="0" name=""/>
        <dsp:cNvSpPr/>
      </dsp:nvSpPr>
      <dsp:spPr>
        <a:xfrm>
          <a:off x="3979734" y="1745647"/>
          <a:ext cx="1420173" cy="852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err="1" smtClean="0"/>
            <a:t>Moult</a:t>
          </a:r>
          <a:r>
            <a:rPr lang="en-US" sz="1100" b="0" kern="1200" dirty="0" smtClean="0"/>
            <a:t> to L4 stage in </a:t>
          </a:r>
          <a:r>
            <a:rPr lang="en-US" sz="1100" b="0" kern="1200" smtClean="0"/>
            <a:t>the nodule</a:t>
          </a:r>
          <a:endParaRPr lang="en-IN" sz="1100" b="0" kern="1200"/>
        </a:p>
      </dsp:txBody>
      <dsp:txXfrm>
        <a:off x="4004691" y="1770604"/>
        <a:ext cx="1370259" cy="802190"/>
      </dsp:txXfrm>
    </dsp:sp>
    <dsp:sp modelId="{EC0F0DC3-15E0-49E8-A358-90A95DCE2ADC}">
      <dsp:nvSpPr>
        <dsp:cNvPr id="0" name=""/>
        <dsp:cNvSpPr/>
      </dsp:nvSpPr>
      <dsp:spPr>
        <a:xfrm rot="10800000">
          <a:off x="3553682" y="1995598"/>
          <a:ext cx="301076" cy="352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000" b="0" kern="1200"/>
        </a:p>
      </dsp:txBody>
      <dsp:txXfrm rot="10800000">
        <a:off x="3644005" y="2066039"/>
        <a:ext cx="210753" cy="211321"/>
      </dsp:txXfrm>
    </dsp:sp>
    <dsp:sp modelId="{299AF744-DAD7-46DE-AA62-4245E3AA0D34}">
      <dsp:nvSpPr>
        <dsp:cNvPr id="0" name=""/>
        <dsp:cNvSpPr/>
      </dsp:nvSpPr>
      <dsp:spPr>
        <a:xfrm>
          <a:off x="1991491" y="1745647"/>
          <a:ext cx="1420173" cy="852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Peritoneal cavity</a:t>
          </a:r>
          <a:endParaRPr lang="en-IN" sz="1100" b="0" kern="1200" dirty="0"/>
        </a:p>
      </dsp:txBody>
      <dsp:txXfrm>
        <a:off x="2016448" y="1770604"/>
        <a:ext cx="1370259" cy="802190"/>
      </dsp:txXfrm>
    </dsp:sp>
    <dsp:sp modelId="{7E184F0C-F6A7-4AB4-B8C8-71134C27B17A}">
      <dsp:nvSpPr>
        <dsp:cNvPr id="0" name=""/>
        <dsp:cNvSpPr/>
      </dsp:nvSpPr>
      <dsp:spPr>
        <a:xfrm rot="10800000">
          <a:off x="1565439" y="1995598"/>
          <a:ext cx="301076" cy="352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000" b="0" kern="1200"/>
        </a:p>
      </dsp:txBody>
      <dsp:txXfrm rot="10800000">
        <a:off x="1655762" y="2066039"/>
        <a:ext cx="210753" cy="211321"/>
      </dsp:txXfrm>
    </dsp:sp>
    <dsp:sp modelId="{997EB734-E312-4938-B8B9-4C52D72CE942}">
      <dsp:nvSpPr>
        <dsp:cNvPr id="0" name=""/>
        <dsp:cNvSpPr/>
      </dsp:nvSpPr>
      <dsp:spPr>
        <a:xfrm>
          <a:off x="3248" y="1745647"/>
          <a:ext cx="1420173" cy="852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Invade arteries</a:t>
          </a:r>
          <a:endParaRPr lang="en-IN" sz="1100" b="0" kern="1200" dirty="0"/>
        </a:p>
      </dsp:txBody>
      <dsp:txXfrm>
        <a:off x="28205" y="1770604"/>
        <a:ext cx="1370259" cy="802190"/>
      </dsp:txXfrm>
    </dsp:sp>
    <dsp:sp modelId="{B739FACC-0417-420A-A2A4-FD22612884EA}">
      <dsp:nvSpPr>
        <dsp:cNvPr id="0" name=""/>
        <dsp:cNvSpPr/>
      </dsp:nvSpPr>
      <dsp:spPr>
        <a:xfrm rot="5400000">
          <a:off x="562796" y="2697164"/>
          <a:ext cx="301076" cy="352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000" b="0" kern="1200"/>
        </a:p>
      </dsp:txBody>
      <dsp:txXfrm rot="-5400000">
        <a:off x="607674" y="2722728"/>
        <a:ext cx="211321" cy="210753"/>
      </dsp:txXfrm>
    </dsp:sp>
    <dsp:sp modelId="{221C38CE-612B-4231-806D-745C1EC59780}">
      <dsp:nvSpPr>
        <dsp:cNvPr id="0" name=""/>
        <dsp:cNvSpPr/>
      </dsp:nvSpPr>
      <dsp:spPr>
        <a:xfrm>
          <a:off x="3248" y="3165821"/>
          <a:ext cx="1420173" cy="852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Cranial mesenteric artery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Marked thickening of arterial wall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Thrombus formation</a:t>
          </a:r>
          <a:endParaRPr lang="en-IN" sz="1100" b="0" kern="1200" dirty="0"/>
        </a:p>
      </dsp:txBody>
      <dsp:txXfrm>
        <a:off x="28205" y="3190778"/>
        <a:ext cx="1370259" cy="802190"/>
      </dsp:txXfrm>
    </dsp:sp>
    <dsp:sp modelId="{5A739614-0416-4717-AC37-ABD8C2F7C5D6}">
      <dsp:nvSpPr>
        <dsp:cNvPr id="0" name=""/>
        <dsp:cNvSpPr/>
      </dsp:nvSpPr>
      <dsp:spPr>
        <a:xfrm>
          <a:off x="1548397" y="3415772"/>
          <a:ext cx="301076" cy="352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000" b="0" kern="1200"/>
        </a:p>
      </dsp:txBody>
      <dsp:txXfrm>
        <a:off x="1548397" y="3486213"/>
        <a:ext cx="210753" cy="211321"/>
      </dsp:txXfrm>
    </dsp:sp>
    <dsp:sp modelId="{7E17ADDB-D627-421A-835F-621AD489B484}">
      <dsp:nvSpPr>
        <dsp:cNvPr id="0" name=""/>
        <dsp:cNvSpPr/>
      </dsp:nvSpPr>
      <dsp:spPr>
        <a:xfrm>
          <a:off x="1991491" y="3165821"/>
          <a:ext cx="1420173" cy="852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L4 stage</a:t>
          </a:r>
          <a:endParaRPr lang="en-IN" sz="1100" b="0" kern="1200" dirty="0"/>
        </a:p>
      </dsp:txBody>
      <dsp:txXfrm>
        <a:off x="2016448" y="3190778"/>
        <a:ext cx="1370259" cy="802190"/>
      </dsp:txXfrm>
    </dsp:sp>
    <dsp:sp modelId="{994BF91B-CD9E-4519-80B0-08A6B05CAF6F}">
      <dsp:nvSpPr>
        <dsp:cNvPr id="0" name=""/>
        <dsp:cNvSpPr/>
      </dsp:nvSpPr>
      <dsp:spPr>
        <a:xfrm>
          <a:off x="3536640" y="3415772"/>
          <a:ext cx="301076" cy="352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000" b="0" kern="1200"/>
        </a:p>
      </dsp:txBody>
      <dsp:txXfrm>
        <a:off x="3536640" y="3486213"/>
        <a:ext cx="210753" cy="211321"/>
      </dsp:txXfrm>
    </dsp:sp>
    <dsp:sp modelId="{2A39F66E-319B-47AB-BAD7-ACC63E7ADBE5}">
      <dsp:nvSpPr>
        <dsp:cNvPr id="0" name=""/>
        <dsp:cNvSpPr/>
      </dsp:nvSpPr>
      <dsp:spPr>
        <a:xfrm>
          <a:off x="3979734" y="3165821"/>
          <a:ext cx="1420173" cy="852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Young adult return to </a:t>
          </a:r>
          <a:r>
            <a:rPr lang="en-US" sz="1100" b="0" kern="1200" dirty="0" err="1" smtClean="0"/>
            <a:t>s.i</a:t>
          </a:r>
          <a:r>
            <a:rPr lang="en-US" sz="1100" b="0" kern="1200" dirty="0" smtClean="0"/>
            <a:t> via the lamina of the arteries</a:t>
          </a:r>
          <a:endParaRPr lang="en-IN" sz="1100" b="0" kern="1200" dirty="0"/>
        </a:p>
      </dsp:txBody>
      <dsp:txXfrm>
        <a:off x="4004691" y="3190778"/>
        <a:ext cx="1370259" cy="802190"/>
      </dsp:txXfrm>
    </dsp:sp>
    <dsp:sp modelId="{FD9B5EBB-33F6-499D-B53B-480335508AE8}">
      <dsp:nvSpPr>
        <dsp:cNvPr id="0" name=""/>
        <dsp:cNvSpPr/>
      </dsp:nvSpPr>
      <dsp:spPr>
        <a:xfrm>
          <a:off x="5524883" y="3415772"/>
          <a:ext cx="301076" cy="352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000" b="0" kern="1200"/>
        </a:p>
      </dsp:txBody>
      <dsp:txXfrm>
        <a:off x="5524883" y="3486213"/>
        <a:ext cx="210753" cy="211321"/>
      </dsp:txXfrm>
    </dsp:sp>
    <dsp:sp modelId="{E8F08610-0B95-4D9A-870B-1BFFBC98EE88}">
      <dsp:nvSpPr>
        <dsp:cNvPr id="0" name=""/>
        <dsp:cNvSpPr/>
      </dsp:nvSpPr>
      <dsp:spPr>
        <a:xfrm>
          <a:off x="5967978" y="3165821"/>
          <a:ext cx="1420173" cy="852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Damage to mucosa of int. due to feeding habit</a:t>
          </a:r>
          <a:endParaRPr lang="en-IN" sz="1100" b="0" kern="1200" dirty="0"/>
        </a:p>
      </dsp:txBody>
      <dsp:txXfrm>
        <a:off x="5992935" y="3190778"/>
        <a:ext cx="1370259" cy="8021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48E3D-3C22-48AF-8333-EBFB0A38E767}">
      <dsp:nvSpPr>
        <dsp:cNvPr id="0" name=""/>
        <dsp:cNvSpPr/>
      </dsp:nvSpPr>
      <dsp:spPr>
        <a:xfrm>
          <a:off x="0" y="407357"/>
          <a:ext cx="679926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9824CF-03FB-4DBE-B26B-5334F39E85A3}">
      <dsp:nvSpPr>
        <dsp:cNvPr id="0" name=""/>
        <dsp:cNvSpPr/>
      </dsp:nvSpPr>
      <dsp:spPr>
        <a:xfrm>
          <a:off x="339963" y="23597"/>
          <a:ext cx="475948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Damage produced by migratory larvae</a:t>
          </a:r>
          <a:endParaRPr lang="en-IN" sz="2600" kern="1200" dirty="0"/>
        </a:p>
      </dsp:txBody>
      <dsp:txXfrm>
        <a:off x="377430" y="61064"/>
        <a:ext cx="4684549" cy="692586"/>
      </dsp:txXfrm>
    </dsp:sp>
    <dsp:sp modelId="{C51E16CF-1325-4A15-A567-98D7D392C901}">
      <dsp:nvSpPr>
        <dsp:cNvPr id="0" name=""/>
        <dsp:cNvSpPr/>
      </dsp:nvSpPr>
      <dsp:spPr>
        <a:xfrm>
          <a:off x="0" y="1586717"/>
          <a:ext cx="679926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B6D33C-1E19-4526-8917-C59D9DB80731}">
      <dsp:nvSpPr>
        <dsp:cNvPr id="0" name=""/>
        <dsp:cNvSpPr/>
      </dsp:nvSpPr>
      <dsp:spPr>
        <a:xfrm>
          <a:off x="339963" y="1202957"/>
          <a:ext cx="475948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Mass emergence of mucosal larvae</a:t>
          </a:r>
          <a:endParaRPr lang="en-IN" sz="2600" kern="1200" dirty="0"/>
        </a:p>
      </dsp:txBody>
      <dsp:txXfrm>
        <a:off x="377430" y="1240424"/>
        <a:ext cx="4684549" cy="692586"/>
      </dsp:txXfrm>
    </dsp:sp>
    <dsp:sp modelId="{1597402B-429B-4865-84AE-8591180080A9}">
      <dsp:nvSpPr>
        <dsp:cNvPr id="0" name=""/>
        <dsp:cNvSpPr/>
      </dsp:nvSpPr>
      <dsp:spPr>
        <a:xfrm>
          <a:off x="0" y="2766077"/>
          <a:ext cx="679926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D0391-C781-468D-9249-C88E2886BE80}">
      <dsp:nvSpPr>
        <dsp:cNvPr id="0" name=""/>
        <dsp:cNvSpPr/>
      </dsp:nvSpPr>
      <dsp:spPr>
        <a:xfrm>
          <a:off x="339963" y="2382317"/>
          <a:ext cx="475948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Adult worm</a:t>
          </a:r>
          <a:endParaRPr lang="en-IN" sz="2600" kern="1200" dirty="0"/>
        </a:p>
      </dsp:txBody>
      <dsp:txXfrm>
        <a:off x="377430" y="2419784"/>
        <a:ext cx="4684549" cy="6925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D3647-A6BC-4E59-AF29-C5AA39FECAE2}">
      <dsp:nvSpPr>
        <dsp:cNvPr id="0" name=""/>
        <dsp:cNvSpPr/>
      </dsp:nvSpPr>
      <dsp:spPr>
        <a:xfrm>
          <a:off x="0" y="330497"/>
          <a:ext cx="679926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CE491B-5D8D-4843-BC63-F6420DFF078C}">
      <dsp:nvSpPr>
        <dsp:cNvPr id="0" name=""/>
        <dsp:cNvSpPr/>
      </dsp:nvSpPr>
      <dsp:spPr>
        <a:xfrm>
          <a:off x="339963" y="50057"/>
          <a:ext cx="4759483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Pyrexia</a:t>
          </a:r>
          <a:endParaRPr lang="en-IN" sz="1900" kern="1200" dirty="0"/>
        </a:p>
      </dsp:txBody>
      <dsp:txXfrm>
        <a:off x="367343" y="77437"/>
        <a:ext cx="4704723" cy="506120"/>
      </dsp:txXfrm>
    </dsp:sp>
    <dsp:sp modelId="{46637710-5D42-43E6-A31D-38D2554CC1F9}">
      <dsp:nvSpPr>
        <dsp:cNvPr id="0" name=""/>
        <dsp:cNvSpPr/>
      </dsp:nvSpPr>
      <dsp:spPr>
        <a:xfrm>
          <a:off x="0" y="1192337"/>
          <a:ext cx="679926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87C982-5C1D-4697-A810-78585F69A9B9}">
      <dsp:nvSpPr>
        <dsp:cNvPr id="0" name=""/>
        <dsp:cNvSpPr/>
      </dsp:nvSpPr>
      <dsp:spPr>
        <a:xfrm>
          <a:off x="339963" y="911897"/>
          <a:ext cx="4759483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 </a:t>
          </a:r>
          <a:r>
            <a:rPr lang="en-US" sz="1900" kern="1200" dirty="0" err="1" smtClean="0"/>
            <a:t>appetance</a:t>
          </a:r>
          <a:endParaRPr lang="en-IN" sz="1900" kern="1200" dirty="0"/>
        </a:p>
      </dsp:txBody>
      <dsp:txXfrm>
        <a:off x="367343" y="939277"/>
        <a:ext cx="4704723" cy="506120"/>
      </dsp:txXfrm>
    </dsp:sp>
    <dsp:sp modelId="{350A8200-9C29-4E23-92FB-8B6936CDB435}">
      <dsp:nvSpPr>
        <dsp:cNvPr id="0" name=""/>
        <dsp:cNvSpPr/>
      </dsp:nvSpPr>
      <dsp:spPr>
        <a:xfrm>
          <a:off x="0" y="2054177"/>
          <a:ext cx="679926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D88A17-02AE-498D-B102-7BBB41D0DB8C}">
      <dsp:nvSpPr>
        <dsp:cNvPr id="0" name=""/>
        <dsp:cNvSpPr/>
      </dsp:nvSpPr>
      <dsp:spPr>
        <a:xfrm>
          <a:off x="339963" y="1773737"/>
          <a:ext cx="4759483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Intermittent colic</a:t>
          </a:r>
          <a:endParaRPr lang="en-IN" sz="1900" kern="1200" dirty="0"/>
        </a:p>
      </dsp:txBody>
      <dsp:txXfrm>
        <a:off x="367343" y="1801117"/>
        <a:ext cx="4704723" cy="506120"/>
      </dsp:txXfrm>
    </dsp:sp>
    <dsp:sp modelId="{0AAE9CFA-058E-459C-AF4F-661CFC43D6E5}">
      <dsp:nvSpPr>
        <dsp:cNvPr id="0" name=""/>
        <dsp:cNvSpPr/>
      </dsp:nvSpPr>
      <dsp:spPr>
        <a:xfrm>
          <a:off x="0" y="2916017"/>
          <a:ext cx="679926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E23EC3-A820-4F99-846C-85EB222BDD0F}">
      <dsp:nvSpPr>
        <dsp:cNvPr id="0" name=""/>
        <dsp:cNvSpPr/>
      </dsp:nvSpPr>
      <dsp:spPr>
        <a:xfrm>
          <a:off x="339963" y="2635577"/>
          <a:ext cx="4759483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Diarrhoea</a:t>
          </a:r>
          <a:r>
            <a:rPr lang="en-US" sz="1900" kern="1200" dirty="0" smtClean="0"/>
            <a:t> in heavy infection</a:t>
          </a:r>
          <a:endParaRPr lang="en-IN" sz="1900" kern="1200" dirty="0"/>
        </a:p>
      </dsp:txBody>
      <dsp:txXfrm>
        <a:off x="367343" y="2662957"/>
        <a:ext cx="4704723" cy="5061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76780-66F2-4052-9B9E-B937C9009FAF}">
      <dsp:nvSpPr>
        <dsp:cNvPr id="0" name=""/>
        <dsp:cNvSpPr/>
      </dsp:nvSpPr>
      <dsp:spPr>
        <a:xfrm>
          <a:off x="0" y="407357"/>
          <a:ext cx="679926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6268DA-F75D-45A7-9105-2888F656D819}">
      <dsp:nvSpPr>
        <dsp:cNvPr id="0" name=""/>
        <dsp:cNvSpPr/>
      </dsp:nvSpPr>
      <dsp:spPr>
        <a:xfrm>
          <a:off x="339963" y="23597"/>
          <a:ext cx="475948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Leucocytosis</a:t>
          </a:r>
          <a:endParaRPr lang="en-IN" sz="2600" kern="1200" dirty="0"/>
        </a:p>
      </dsp:txBody>
      <dsp:txXfrm>
        <a:off x="377430" y="61064"/>
        <a:ext cx="4684549" cy="692586"/>
      </dsp:txXfrm>
    </dsp:sp>
    <dsp:sp modelId="{95FFD0C0-928C-4B01-B5C0-4E24DB290699}">
      <dsp:nvSpPr>
        <dsp:cNvPr id="0" name=""/>
        <dsp:cNvSpPr/>
      </dsp:nvSpPr>
      <dsp:spPr>
        <a:xfrm>
          <a:off x="0" y="1586717"/>
          <a:ext cx="679926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E3509F-A3BD-4C63-B6B8-C18F261C911C}">
      <dsp:nvSpPr>
        <dsp:cNvPr id="0" name=""/>
        <dsp:cNvSpPr/>
      </dsp:nvSpPr>
      <dsp:spPr>
        <a:xfrm>
          <a:off x="339963" y="1202957"/>
          <a:ext cx="475948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Eosinophilia</a:t>
          </a:r>
          <a:endParaRPr lang="en-IN" sz="2600" kern="1200" dirty="0"/>
        </a:p>
      </dsp:txBody>
      <dsp:txXfrm>
        <a:off x="377430" y="1240424"/>
        <a:ext cx="4684549" cy="692586"/>
      </dsp:txXfrm>
    </dsp:sp>
    <dsp:sp modelId="{4DD75087-44C3-4189-8BBF-1851127582A0}">
      <dsp:nvSpPr>
        <dsp:cNvPr id="0" name=""/>
        <dsp:cNvSpPr/>
      </dsp:nvSpPr>
      <dsp:spPr>
        <a:xfrm>
          <a:off x="0" y="2766077"/>
          <a:ext cx="679926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455681-E5CB-4C38-8AF1-BA27DB460696}">
      <dsp:nvSpPr>
        <dsp:cNvPr id="0" name=""/>
        <dsp:cNvSpPr/>
      </dsp:nvSpPr>
      <dsp:spPr>
        <a:xfrm>
          <a:off x="339963" y="2382317"/>
          <a:ext cx="475948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Presence of red worm in intestine</a:t>
          </a:r>
          <a:endParaRPr lang="en-IN" sz="2600" kern="1200" dirty="0"/>
        </a:p>
      </dsp:txBody>
      <dsp:txXfrm>
        <a:off x="377430" y="2419784"/>
        <a:ext cx="4684549" cy="6925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CACE5-2455-44FA-BCE3-AC911117CBBB}">
      <dsp:nvSpPr>
        <dsp:cNvPr id="0" name=""/>
        <dsp:cNvSpPr/>
      </dsp:nvSpPr>
      <dsp:spPr>
        <a:xfrm>
          <a:off x="0" y="407357"/>
          <a:ext cx="679926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A98B33-876C-49D3-9A19-197E10CB0A4F}">
      <dsp:nvSpPr>
        <dsp:cNvPr id="0" name=""/>
        <dsp:cNvSpPr/>
      </dsp:nvSpPr>
      <dsp:spPr>
        <a:xfrm>
          <a:off x="339963" y="23597"/>
          <a:ext cx="475948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Anaemia</a:t>
          </a:r>
          <a:endParaRPr lang="en-IN" sz="2600" kern="1200" dirty="0"/>
        </a:p>
      </dsp:txBody>
      <dsp:txXfrm>
        <a:off x="377430" y="61064"/>
        <a:ext cx="4684549" cy="692586"/>
      </dsp:txXfrm>
    </dsp:sp>
    <dsp:sp modelId="{D8320BF8-42E5-4916-9B2C-3572FBC1300E}">
      <dsp:nvSpPr>
        <dsp:cNvPr id="0" name=""/>
        <dsp:cNvSpPr/>
      </dsp:nvSpPr>
      <dsp:spPr>
        <a:xfrm>
          <a:off x="0" y="1586717"/>
          <a:ext cx="679926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D5C57-9CA4-414C-A021-92777E514BBA}">
      <dsp:nvSpPr>
        <dsp:cNvPr id="0" name=""/>
        <dsp:cNvSpPr/>
      </dsp:nvSpPr>
      <dsp:spPr>
        <a:xfrm>
          <a:off x="339963" y="1202957"/>
          <a:ext cx="475948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Loose </a:t>
          </a:r>
          <a:r>
            <a:rPr lang="en-US" sz="2600" kern="1200" dirty="0" err="1" smtClean="0"/>
            <a:t>faeces</a:t>
          </a:r>
          <a:endParaRPr lang="en-IN" sz="2600" kern="1200" dirty="0"/>
        </a:p>
      </dsp:txBody>
      <dsp:txXfrm>
        <a:off x="377430" y="1240424"/>
        <a:ext cx="4684549" cy="692586"/>
      </dsp:txXfrm>
    </dsp:sp>
    <dsp:sp modelId="{82E5A493-4D12-40B1-901A-85D9E9AF3677}">
      <dsp:nvSpPr>
        <dsp:cNvPr id="0" name=""/>
        <dsp:cNvSpPr/>
      </dsp:nvSpPr>
      <dsp:spPr>
        <a:xfrm>
          <a:off x="0" y="2766077"/>
          <a:ext cx="679926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1AC956-DC55-4EF3-9558-46158920705F}">
      <dsp:nvSpPr>
        <dsp:cNvPr id="0" name=""/>
        <dsp:cNvSpPr/>
      </dsp:nvSpPr>
      <dsp:spPr>
        <a:xfrm>
          <a:off x="339963" y="2382317"/>
          <a:ext cx="475948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Thick shelled oval egg</a:t>
          </a:r>
          <a:endParaRPr lang="en-IN" sz="2600" kern="1200" dirty="0"/>
        </a:p>
      </dsp:txBody>
      <dsp:txXfrm>
        <a:off x="377430" y="2419784"/>
        <a:ext cx="4684549" cy="6925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6C082-0B23-4686-9904-279E2506676B}">
      <dsp:nvSpPr>
        <dsp:cNvPr id="0" name=""/>
        <dsp:cNvSpPr/>
      </dsp:nvSpPr>
      <dsp:spPr>
        <a:xfrm>
          <a:off x="0" y="407357"/>
          <a:ext cx="679926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B47F2B-8AAC-4527-9817-E03D2F23C8E7}">
      <dsp:nvSpPr>
        <dsp:cNvPr id="0" name=""/>
        <dsp:cNvSpPr/>
      </dsp:nvSpPr>
      <dsp:spPr>
        <a:xfrm>
          <a:off x="339963" y="23597"/>
          <a:ext cx="475948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Parasitic Bronchitis</a:t>
          </a:r>
          <a:endParaRPr lang="en-IN" sz="2600" kern="1200" dirty="0"/>
        </a:p>
      </dsp:txBody>
      <dsp:txXfrm>
        <a:off x="377430" y="61064"/>
        <a:ext cx="4684549" cy="692586"/>
      </dsp:txXfrm>
    </dsp:sp>
    <dsp:sp modelId="{C7DCEA42-0B4F-415F-9A39-7C93B71A1836}">
      <dsp:nvSpPr>
        <dsp:cNvPr id="0" name=""/>
        <dsp:cNvSpPr/>
      </dsp:nvSpPr>
      <dsp:spPr>
        <a:xfrm>
          <a:off x="0" y="1586717"/>
          <a:ext cx="679926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AC8414-E6BF-4ED1-8307-5C993E7AD80C}">
      <dsp:nvSpPr>
        <dsp:cNvPr id="0" name=""/>
        <dsp:cNvSpPr/>
      </dsp:nvSpPr>
      <dsp:spPr>
        <a:xfrm>
          <a:off x="339963" y="1202957"/>
          <a:ext cx="475948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Husk  </a:t>
          </a:r>
          <a:r>
            <a:rPr lang="en-US" sz="2600" kern="1200" dirty="0" smtClean="0"/>
            <a:t>or  </a:t>
          </a:r>
          <a:r>
            <a:rPr lang="en-US" sz="2600" kern="1200" dirty="0" err="1" smtClean="0"/>
            <a:t>Hoose</a:t>
          </a:r>
          <a:endParaRPr lang="en-IN" sz="2600" kern="1200" dirty="0"/>
        </a:p>
      </dsp:txBody>
      <dsp:txXfrm>
        <a:off x="377430" y="1240424"/>
        <a:ext cx="4684549" cy="692586"/>
      </dsp:txXfrm>
    </dsp:sp>
    <dsp:sp modelId="{461A1602-A09C-4E02-873A-C4242AEFBA7C}">
      <dsp:nvSpPr>
        <dsp:cNvPr id="0" name=""/>
        <dsp:cNvSpPr/>
      </dsp:nvSpPr>
      <dsp:spPr>
        <a:xfrm>
          <a:off x="0" y="2766077"/>
          <a:ext cx="679926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FBAA1E-3593-4C40-B7A7-7A1E55026661}">
      <dsp:nvSpPr>
        <dsp:cNvPr id="0" name=""/>
        <dsp:cNvSpPr/>
      </dsp:nvSpPr>
      <dsp:spPr>
        <a:xfrm>
          <a:off x="339963" y="2382317"/>
          <a:ext cx="475948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Lung worm disease of Cattle</a:t>
          </a:r>
          <a:endParaRPr lang="en-IN" sz="2600" kern="1200" dirty="0"/>
        </a:p>
      </dsp:txBody>
      <dsp:txXfrm>
        <a:off x="377430" y="2419784"/>
        <a:ext cx="4684549" cy="6925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B1A16-BE28-4DA3-830C-D8CF2884EFAA}">
      <dsp:nvSpPr>
        <dsp:cNvPr id="0" name=""/>
        <dsp:cNvSpPr/>
      </dsp:nvSpPr>
      <dsp:spPr>
        <a:xfrm>
          <a:off x="0" y="508517"/>
          <a:ext cx="679926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350634-ECEE-46BE-B627-EEEAD5DE6464}">
      <dsp:nvSpPr>
        <dsp:cNvPr id="0" name=""/>
        <dsp:cNvSpPr/>
      </dsp:nvSpPr>
      <dsp:spPr>
        <a:xfrm>
          <a:off x="339963" y="154277"/>
          <a:ext cx="4759483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Dictyocaulus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viviparus</a:t>
          </a:r>
          <a:endParaRPr lang="en-IN" sz="2400" kern="1200" dirty="0"/>
        </a:p>
      </dsp:txBody>
      <dsp:txXfrm>
        <a:off x="374548" y="188862"/>
        <a:ext cx="4690313" cy="639310"/>
      </dsp:txXfrm>
    </dsp:sp>
    <dsp:sp modelId="{AB9BFB45-1141-414D-AA7A-BCC8C91474D5}">
      <dsp:nvSpPr>
        <dsp:cNvPr id="0" name=""/>
        <dsp:cNvSpPr/>
      </dsp:nvSpPr>
      <dsp:spPr>
        <a:xfrm>
          <a:off x="0" y="1597157"/>
          <a:ext cx="679926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29E566-C1D5-4510-8617-0DB95CF841D2}">
      <dsp:nvSpPr>
        <dsp:cNvPr id="0" name=""/>
        <dsp:cNvSpPr/>
      </dsp:nvSpPr>
      <dsp:spPr>
        <a:xfrm>
          <a:off x="339963" y="1242917"/>
          <a:ext cx="4759483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Disease is </a:t>
          </a:r>
          <a:r>
            <a:rPr lang="en-US" sz="2400" kern="1200" dirty="0" smtClean="0"/>
            <a:t>Characterized </a:t>
          </a:r>
          <a:r>
            <a:rPr lang="en-US" sz="2400" kern="1200" dirty="0" smtClean="0"/>
            <a:t>by </a:t>
          </a:r>
          <a:r>
            <a:rPr lang="en-US" sz="2400" kern="1200" dirty="0" smtClean="0"/>
            <a:t>Pneumonia </a:t>
          </a:r>
          <a:r>
            <a:rPr lang="en-US" sz="2400" kern="1200" dirty="0" smtClean="0"/>
            <a:t>and Coughing</a:t>
          </a:r>
          <a:endParaRPr lang="en-IN" sz="2400" kern="1200" dirty="0"/>
        </a:p>
      </dsp:txBody>
      <dsp:txXfrm>
        <a:off x="374548" y="1277502"/>
        <a:ext cx="4690313" cy="639310"/>
      </dsp:txXfrm>
    </dsp:sp>
    <dsp:sp modelId="{8BDCD6DA-A9D6-4622-83A5-6EF38FB8FA82}">
      <dsp:nvSpPr>
        <dsp:cNvPr id="0" name=""/>
        <dsp:cNvSpPr/>
      </dsp:nvSpPr>
      <dsp:spPr>
        <a:xfrm>
          <a:off x="0" y="2685797"/>
          <a:ext cx="679926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141E82-9097-4795-A216-1F7D441F7807}">
      <dsp:nvSpPr>
        <dsp:cNvPr id="0" name=""/>
        <dsp:cNvSpPr/>
      </dsp:nvSpPr>
      <dsp:spPr>
        <a:xfrm>
          <a:off x="339963" y="2331557"/>
          <a:ext cx="4759483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Host- Cattle, Generally calf </a:t>
          </a:r>
          <a:r>
            <a:rPr lang="en-US" sz="2400" kern="1200" dirty="0" err="1" smtClean="0"/>
            <a:t>upto</a:t>
          </a:r>
          <a:r>
            <a:rPr lang="en-US" sz="2400" kern="1200" dirty="0" smtClean="0"/>
            <a:t> 4 month of age are highly susceptible</a:t>
          </a:r>
          <a:endParaRPr lang="en-IN" sz="2400" kern="1200" dirty="0"/>
        </a:p>
      </dsp:txBody>
      <dsp:txXfrm>
        <a:off x="374548" y="2366142"/>
        <a:ext cx="4690313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5945C-A567-45ED-AD17-584D0F44D097}" type="datetimeFigureOut">
              <a:rPr lang="en-US" smtClean="0"/>
              <a:pPr/>
              <a:t>4/29/2020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707CD-8C8B-4E4F-80A1-A6CA759B19F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02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2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280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29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51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632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404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547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179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3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897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9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44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33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0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026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1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2438400"/>
            <a:ext cx="5308866" cy="888996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800" b="1" dirty="0">
                <a:solidFill>
                  <a:srgbClr val="FF0000"/>
                </a:solidFill>
              </a:rPr>
              <a:t>Strongylosis in Horses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or Red worm disease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Pallav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hekhar</a:t>
            </a:r>
            <a:endParaRPr lang="en-US" dirty="0" smtClean="0"/>
          </a:p>
          <a:p>
            <a:r>
              <a:rPr lang="en-US" dirty="0" err="1" smtClean="0"/>
              <a:t>Asstt</a:t>
            </a:r>
            <a:r>
              <a:rPr lang="en-US" dirty="0" smtClean="0"/>
              <a:t>. Professor</a:t>
            </a:r>
          </a:p>
          <a:p>
            <a:r>
              <a:rPr lang="en-US" dirty="0" smtClean="0"/>
              <a:t>Veterinary Medicine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1981200" y="2667000"/>
            <a:ext cx="495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    </a:t>
            </a:r>
            <a:endParaRPr lang="en-IN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5943600"/>
            <a:ext cx="920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UNIT-6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Fenbendazole</a:t>
            </a:r>
            <a:r>
              <a:rPr lang="en-US" dirty="0" smtClean="0"/>
              <a:t> @ 30mg/kg</a:t>
            </a:r>
          </a:p>
          <a:p>
            <a:pPr>
              <a:buNone/>
            </a:pPr>
            <a:r>
              <a:rPr lang="en-US" dirty="0" smtClean="0"/>
              <a:t>Or</a:t>
            </a:r>
          </a:p>
          <a:p>
            <a:pPr>
              <a:buNone/>
            </a:pPr>
            <a:r>
              <a:rPr lang="en-US" dirty="0" smtClean="0"/>
              <a:t>7.5mg/kg daily for 5 days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Migratory </a:t>
            </a:r>
            <a:r>
              <a:rPr lang="en-US" dirty="0"/>
              <a:t>S</a:t>
            </a:r>
            <a:r>
              <a:rPr lang="en-US" dirty="0" smtClean="0"/>
              <a:t>trongylus </a:t>
            </a:r>
            <a:r>
              <a:rPr lang="en-US" dirty="0" smtClean="0"/>
              <a:t>vulgaris can be controlled by with </a:t>
            </a:r>
            <a:r>
              <a:rPr lang="en-US" dirty="0" err="1"/>
              <a:t>I</a:t>
            </a:r>
            <a:r>
              <a:rPr lang="en-US" dirty="0" err="1" smtClean="0"/>
              <a:t>vermectin</a:t>
            </a:r>
            <a:r>
              <a:rPr lang="en-US" dirty="0" smtClean="0"/>
              <a:t> </a:t>
            </a:r>
            <a:r>
              <a:rPr lang="en-US" dirty="0" smtClean="0"/>
              <a:t>@ 0.2mg/kg </a:t>
            </a:r>
            <a:r>
              <a:rPr lang="en-US" dirty="0" smtClean="0"/>
              <a:t>orally</a:t>
            </a:r>
            <a:r>
              <a:rPr lang="en-US" dirty="0" smtClean="0"/>
              <a:t>.</a:t>
            </a:r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989663"/>
          </a:xfrm>
        </p:spPr>
        <p:txBody>
          <a:bodyPr/>
          <a:lstStyle/>
          <a:p>
            <a:r>
              <a:rPr lang="en-US" dirty="0" smtClean="0"/>
              <a:t>Verminous Bronchitis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261818"/>
              </p:ext>
            </p:extLst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8391928"/>
              </p:ext>
            </p:extLst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337" y="777682"/>
            <a:ext cx="7162243" cy="706679"/>
          </a:xfrm>
        </p:spPr>
        <p:txBody>
          <a:bodyPr>
            <a:normAutofit/>
          </a:bodyPr>
          <a:lstStyle/>
          <a:p>
            <a:r>
              <a:rPr lang="en-US" b="1" dirty="0" smtClean="0"/>
              <a:t>Life Cycle</a:t>
            </a:r>
            <a:endParaRPr lang="en-IN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192664"/>
              </p:ext>
            </p:extLst>
          </p:nvPr>
        </p:nvGraphicFramePr>
        <p:xfrm>
          <a:off x="1066800" y="1600200"/>
          <a:ext cx="7162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837263"/>
          </a:xfrm>
        </p:spPr>
        <p:txBody>
          <a:bodyPr/>
          <a:lstStyle/>
          <a:p>
            <a:r>
              <a:rPr lang="en-US" dirty="0" smtClean="0"/>
              <a:t>Epidemiology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comparison with GI nematodes of cattle, relatively few worms are required to produce clinical signs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The disease is almost entirely confined to grazing cattle and occurs most frequently in young animals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chemeClr val="accent4"/>
                </a:solidFill>
              </a:rPr>
              <a:t>Disease spread by coughing and </a:t>
            </a:r>
            <a:r>
              <a:rPr lang="en-US" b="1" dirty="0" smtClean="0">
                <a:solidFill>
                  <a:schemeClr val="accent4"/>
                </a:solidFill>
              </a:rPr>
              <a:t>source </a:t>
            </a:r>
            <a:r>
              <a:rPr lang="en-US" b="1" dirty="0" smtClean="0">
                <a:solidFill>
                  <a:schemeClr val="accent4"/>
                </a:solidFill>
              </a:rPr>
              <a:t>of infection is infected pasture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837263"/>
          </a:xfrm>
        </p:spPr>
        <p:txBody>
          <a:bodyPr/>
          <a:lstStyle/>
          <a:p>
            <a:r>
              <a:rPr lang="en-US" b="1" dirty="0" smtClean="0"/>
              <a:t>Pathogenesis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90135"/>
            <a:ext cx="7391399" cy="3444997"/>
          </a:xfrm>
        </p:spPr>
        <p:txBody>
          <a:bodyPr>
            <a:normAutofit fontScale="85000" lnSpcReduction="20000"/>
          </a:bodyPr>
          <a:lstStyle/>
          <a:p>
            <a:r>
              <a:rPr lang="en-US" sz="3000" b="1" dirty="0" smtClean="0"/>
              <a:t>Migration of </a:t>
            </a:r>
            <a:r>
              <a:rPr lang="en-US" sz="3000" b="1" dirty="0" err="1" smtClean="0"/>
              <a:t>Dictyocalus</a:t>
            </a:r>
            <a:r>
              <a:rPr lang="en-US" sz="3000" b="1" dirty="0" smtClean="0"/>
              <a:t> larva does maximum damage to lung. Passage cause collapse of lung alveoli and blockage of bronchioles.</a:t>
            </a:r>
          </a:p>
          <a:p>
            <a:r>
              <a:rPr lang="en-US" sz="3000" b="1" dirty="0" smtClean="0"/>
              <a:t>When Coughed the eggs, larvae, fragment of worms are aspirated and provoke aspiration </a:t>
            </a:r>
            <a:r>
              <a:rPr lang="en-US" sz="3000" b="1" dirty="0" smtClean="0"/>
              <a:t>pneumonia.</a:t>
            </a:r>
            <a:endParaRPr lang="en-US" sz="3000" b="1" dirty="0" smtClean="0"/>
          </a:p>
          <a:p>
            <a:r>
              <a:rPr lang="en-US" sz="3000" b="1" dirty="0" smtClean="0"/>
              <a:t>It produces </a:t>
            </a:r>
            <a:r>
              <a:rPr lang="en-US" sz="3000" b="1" dirty="0" err="1" smtClean="0"/>
              <a:t>atelectesis</a:t>
            </a:r>
            <a:r>
              <a:rPr lang="en-US" sz="3000" b="1" dirty="0" smtClean="0"/>
              <a:t> and </a:t>
            </a:r>
            <a:r>
              <a:rPr lang="en-US" sz="3000" b="1" dirty="0" err="1" smtClean="0"/>
              <a:t>cattarhal</a:t>
            </a:r>
            <a:r>
              <a:rPr lang="en-US" sz="3000" b="1" dirty="0" smtClean="0"/>
              <a:t> pneumonia</a:t>
            </a:r>
          </a:p>
          <a:p>
            <a:r>
              <a:rPr lang="en-US" sz="3000" b="1" dirty="0" smtClean="0"/>
              <a:t>In massive invasion, it may lead to collapse of lung</a:t>
            </a:r>
            <a:r>
              <a:rPr lang="en-US" dirty="0" smtClean="0"/>
              <a:t>.</a:t>
            </a:r>
            <a:endParaRPr lang="en-I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Findings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Acute cases</a:t>
            </a:r>
            <a:r>
              <a:rPr lang="en-US" dirty="0" smtClean="0"/>
              <a:t>: </a:t>
            </a:r>
          </a:p>
          <a:p>
            <a:r>
              <a:rPr lang="en-US" dirty="0" smtClean="0"/>
              <a:t>Rapid, shallow breathing</a:t>
            </a:r>
          </a:p>
          <a:p>
            <a:r>
              <a:rPr lang="en-US" dirty="0" smtClean="0"/>
              <a:t>Coughing with slight nasal discharge.</a:t>
            </a:r>
          </a:p>
          <a:p>
            <a:r>
              <a:rPr lang="en-US" dirty="0" smtClean="0"/>
              <a:t>Temp </a:t>
            </a:r>
            <a:r>
              <a:rPr lang="en-US" dirty="0" err="1" smtClean="0"/>
              <a:t>upto</a:t>
            </a:r>
            <a:r>
              <a:rPr lang="en-US" dirty="0" smtClean="0"/>
              <a:t> 104-105 F</a:t>
            </a:r>
          </a:p>
          <a:p>
            <a:pPr>
              <a:buNone/>
            </a:pPr>
            <a:r>
              <a:rPr lang="en-US" b="1" dirty="0" smtClean="0"/>
              <a:t>Sub Acute form</a:t>
            </a:r>
            <a:r>
              <a:rPr lang="en-US" dirty="0" smtClean="0"/>
              <a:t>: </a:t>
            </a:r>
          </a:p>
          <a:p>
            <a:r>
              <a:rPr lang="en-US" dirty="0" smtClean="0"/>
              <a:t>More common in calves</a:t>
            </a:r>
          </a:p>
          <a:p>
            <a:r>
              <a:rPr lang="en-US" dirty="0" smtClean="0"/>
              <a:t>Temp. usually normal to slightly elevated.</a:t>
            </a:r>
          </a:p>
          <a:p>
            <a:r>
              <a:rPr lang="en-US" dirty="0" smtClean="0"/>
              <a:t>Susceptible to bacterial </a:t>
            </a:r>
            <a:r>
              <a:rPr lang="en-US" dirty="0" smtClean="0"/>
              <a:t>pneumonia.</a:t>
            </a:r>
            <a:endParaRPr lang="en-US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Dictyocalus</a:t>
            </a:r>
            <a:r>
              <a:rPr lang="en-US" b="1" dirty="0" smtClean="0"/>
              <a:t> </a:t>
            </a:r>
            <a:r>
              <a:rPr lang="en-US" b="1" dirty="0" err="1" smtClean="0"/>
              <a:t>viviparus</a:t>
            </a:r>
            <a:r>
              <a:rPr lang="en-US" b="1" dirty="0" smtClean="0"/>
              <a:t> confirm the lung worm infection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Diagnosis confirmation by Berman Technique</a:t>
            </a:r>
            <a:endParaRPr lang="en-IN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Anthelmentic</a:t>
            </a:r>
            <a:r>
              <a:rPr lang="en-US" dirty="0" smtClean="0"/>
              <a:t> + NSAID  or </a:t>
            </a:r>
            <a:r>
              <a:rPr lang="en-US" dirty="0" err="1" smtClean="0"/>
              <a:t>Corticosteriod</a:t>
            </a:r>
            <a:r>
              <a:rPr lang="en-US" dirty="0" smtClean="0"/>
              <a:t> + antibacterial + </a:t>
            </a:r>
            <a:r>
              <a:rPr lang="en-US" dirty="0" err="1" smtClean="0"/>
              <a:t>antiallergic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Ivermectin</a:t>
            </a:r>
            <a:r>
              <a:rPr lang="en-US" dirty="0" smtClean="0"/>
              <a:t> – </a:t>
            </a:r>
            <a:r>
              <a:rPr lang="en-US" dirty="0" smtClean="0"/>
              <a:t>0.2mg/kg </a:t>
            </a:r>
            <a:r>
              <a:rPr lang="en-US" dirty="0" smtClean="0"/>
              <a:t>s/c</a:t>
            </a:r>
          </a:p>
          <a:p>
            <a:r>
              <a:rPr lang="en-US" dirty="0" err="1" smtClean="0"/>
              <a:t>Fenbendazole</a:t>
            </a:r>
            <a:r>
              <a:rPr lang="en-US" dirty="0" smtClean="0"/>
              <a:t> -5mg/kg</a:t>
            </a:r>
          </a:p>
          <a:p>
            <a:r>
              <a:rPr lang="en-US" dirty="0" smtClean="0"/>
              <a:t>Levamisole-7.5mg/kg oral</a:t>
            </a:r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979259"/>
              </p:ext>
            </p:extLst>
          </p:nvPr>
        </p:nvGraphicFramePr>
        <p:xfrm>
          <a:off x="990600" y="838200"/>
          <a:ext cx="7239000" cy="5097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608663"/>
          </a:xfrm>
        </p:spPr>
        <p:txBody>
          <a:bodyPr>
            <a:normAutofit fontScale="90000"/>
          </a:bodyPr>
          <a:lstStyle/>
          <a:p>
            <a:r>
              <a:rPr lang="en-IN" dirty="0" err="1" smtClean="0"/>
              <a:t>Etiology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6848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</a:t>
            </a:r>
            <a:r>
              <a:rPr lang="en-US" dirty="0" smtClean="0"/>
              <a:t>ife Cycle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1963077"/>
              </p:ext>
            </p:extLst>
          </p:nvPr>
        </p:nvGraphicFramePr>
        <p:xfrm>
          <a:off x="838200" y="1828800"/>
          <a:ext cx="7391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b="1" dirty="0" smtClean="0"/>
              <a:t>The larvae of  Strongylus can alter intestinal motility, intestinal </a:t>
            </a:r>
            <a:r>
              <a:rPr lang="en-US" b="1" dirty="0" smtClean="0"/>
              <a:t>permeability </a:t>
            </a:r>
            <a:r>
              <a:rPr lang="en-US" b="1" dirty="0" smtClean="0"/>
              <a:t>and carbohydrate absorption.</a:t>
            </a:r>
          </a:p>
          <a:p>
            <a:pPr algn="just"/>
            <a:r>
              <a:rPr lang="en-US" b="1" dirty="0" smtClean="0"/>
              <a:t>The larvae of S. </a:t>
            </a:r>
            <a:r>
              <a:rPr lang="en-US" b="1" dirty="0" err="1" smtClean="0"/>
              <a:t>vulgaris</a:t>
            </a:r>
            <a:r>
              <a:rPr lang="en-US" b="1" dirty="0" smtClean="0"/>
              <a:t> are most pathogenic causing </a:t>
            </a:r>
            <a:r>
              <a:rPr lang="en-US" b="1" dirty="0" err="1" smtClean="0"/>
              <a:t>arteritis</a:t>
            </a:r>
            <a:r>
              <a:rPr lang="en-US" b="1" dirty="0" smtClean="0"/>
              <a:t>, thrombosis and thickening of the wall of the </a:t>
            </a:r>
            <a:r>
              <a:rPr lang="en-US" b="1" dirty="0" err="1" smtClean="0"/>
              <a:t>mesentry</a:t>
            </a:r>
            <a:r>
              <a:rPr lang="en-US" b="1" dirty="0" smtClean="0"/>
              <a:t>.</a:t>
            </a:r>
          </a:p>
          <a:p>
            <a:pPr algn="just"/>
            <a:r>
              <a:rPr lang="en-US" b="1" dirty="0" smtClean="0"/>
              <a:t>Colic may be caused by the pressure of the thickened cranial </a:t>
            </a:r>
            <a:r>
              <a:rPr lang="en-US" b="1" dirty="0" smtClean="0"/>
              <a:t>mesenteric artery </a:t>
            </a:r>
            <a:r>
              <a:rPr lang="en-US" b="1" dirty="0" smtClean="0"/>
              <a:t>on the </a:t>
            </a:r>
            <a:r>
              <a:rPr lang="en-US" b="1" dirty="0" smtClean="0"/>
              <a:t>mesenteric </a:t>
            </a:r>
            <a:r>
              <a:rPr lang="en-US" b="1" dirty="0" smtClean="0"/>
              <a:t>plexus</a:t>
            </a:r>
            <a:endParaRPr lang="en-IN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findings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35032"/>
              </p:ext>
            </p:extLst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10912</TotalTime>
  <Words>501</Words>
  <Application>Microsoft Office PowerPoint</Application>
  <PresentationFormat>On-screen Show (4:3)</PresentationFormat>
  <Paragraphs>111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Garamond</vt:lpstr>
      <vt:lpstr>Organic</vt:lpstr>
      <vt:lpstr> Strongylosis in Horses or Red worm disease</vt:lpstr>
      <vt:lpstr>PowerPoint Presentation</vt:lpstr>
      <vt:lpstr>Etiology</vt:lpstr>
      <vt:lpstr>Life Cycle</vt:lpstr>
      <vt:lpstr>Pathogenesis</vt:lpstr>
      <vt:lpstr>PowerPoint Presentation</vt:lpstr>
      <vt:lpstr>Clinical findings</vt:lpstr>
      <vt:lpstr>Pathology</vt:lpstr>
      <vt:lpstr>Diagnosis</vt:lpstr>
      <vt:lpstr>Treatment</vt:lpstr>
      <vt:lpstr>Verminous Bronchitis</vt:lpstr>
      <vt:lpstr>Etiology</vt:lpstr>
      <vt:lpstr>Life Cycle</vt:lpstr>
      <vt:lpstr>Epidemiology</vt:lpstr>
      <vt:lpstr>Pathogenesis</vt:lpstr>
      <vt:lpstr>Clinical Findings</vt:lpstr>
      <vt:lpstr>Diagnosis</vt:lpstr>
      <vt:lpstr>Treatment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Parasitic Diseases VEP-511</dc:title>
  <dc:creator>acer</dc:creator>
  <cp:lastModifiedBy>Windows User</cp:lastModifiedBy>
  <cp:revision>322</cp:revision>
  <dcterms:created xsi:type="dcterms:W3CDTF">2006-08-16T00:00:00Z</dcterms:created>
  <dcterms:modified xsi:type="dcterms:W3CDTF">2020-04-29T17:11:14Z</dcterms:modified>
</cp:coreProperties>
</file>