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99" r:id="rId2"/>
    <p:sldId id="300" r:id="rId3"/>
    <p:sldId id="257" r:id="rId4"/>
    <p:sldId id="308" r:id="rId5"/>
    <p:sldId id="313" r:id="rId6"/>
    <p:sldId id="305" r:id="rId7"/>
    <p:sldId id="303" r:id="rId8"/>
    <p:sldId id="264" r:id="rId9"/>
    <p:sldId id="266" r:id="rId10"/>
    <p:sldId id="269" r:id="rId11"/>
    <p:sldId id="270" r:id="rId12"/>
    <p:sldId id="311" r:id="rId13"/>
    <p:sldId id="312" r:id="rId14"/>
    <p:sldId id="30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B4162-4BCD-4BC2-9C4A-4E615843B04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7DD4C-6B79-4D97-B1BD-673578DF6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FDD6-4490-41F1-89C2-C59F4399305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4830-5937-4977-BE43-78CD31674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THROMBOSIS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SANJIV KUMAR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ASSTT.  PROFESSOR,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DEPTT.  OF PATHOLOGY, BVC, PATNA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Cardiac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arterial thrombi are pale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thrombi.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Venous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thrombi are dark 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RBC’s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often incorporated into a loose meshwork of platelets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fibrin.</a:t>
            </a:r>
          </a:p>
          <a:p>
            <a:pPr algn="just">
              <a:lnSpc>
                <a:spcPct val="11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Cardiac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larger arterial thrombi often have a laminated appearance created by rapid blood flow characterized by alternating layers of platelets (dark) and fibrin intermixed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Rbc’s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leucocytes (pale)-Lines of Zahn</a:t>
            </a:r>
          </a:p>
          <a:p>
            <a:pPr algn="just"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Morphologic appearance 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thrombus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Depends upon the location and composition (relative proportion of platelets, fibrin and erythrocytes)</a:t>
            </a:r>
            <a:b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002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882" y="3505200"/>
            <a:ext cx="2557518" cy="2667000"/>
          </a:xfrm>
          <a:prstGeom prst="rect">
            <a:avLst/>
          </a:prstGeom>
          <a:noFill/>
        </p:spPr>
      </p:pic>
      <p:pic>
        <p:nvPicPr>
          <p:cNvPr id="6" name="Content Placeholder 5" descr="00202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609600"/>
            <a:ext cx="3266536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POSSIBLE OUTCOME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Propagation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A small thrombus can become a large thrombus as more platelets and erythrocytes and fibrin accumulate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Dissolution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Thrombus may undergo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dissolution.</a:t>
            </a: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Thromboembolism-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thrombus may dislodge and form a new thrombus or obstruction at a distant location.</a:t>
            </a:r>
          </a:p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Infarction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ischaemia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-Reduced blood flow to tissue (ischemia) or complete obstruction of blood flow so that the tissue dies (Infarction)</a:t>
            </a:r>
          </a:p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Recanalization-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thrombus is converted to fibrous connective tissue. This scar tissue may contract allowing re-establishment of blood flow through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recanalized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vessel.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Disseminated intravascular coagulopathy (DIC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numerous thrombi are formed simultaneously in a widespread manner (infectious or neoplastic diseases)-coagulation factors and platelets become depleted- causes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disseminated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RECANALIZATION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0020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3051" y="1066800"/>
            <a:ext cx="3999149" cy="2819400"/>
          </a:xfrm>
          <a:prstGeom prst="rect">
            <a:avLst/>
          </a:prstGeom>
          <a:noFill/>
        </p:spPr>
      </p:pic>
      <p:pic>
        <p:nvPicPr>
          <p:cNvPr id="5" name="Picture 4" descr="00203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86200"/>
            <a:ext cx="3886200" cy="2660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92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BETWEEN PM CLOT AND THROMBUS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PM CLOT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clots within the vasculature after the death of animal. These clots are shiny, red, gelatinous.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yellow plasma near the surface-chicken fat clot and while base is red because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rbc’s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settle down in the clot-Currant-jelly clot.</a:t>
            </a:r>
          </a:p>
        </p:txBody>
      </p:sp>
    </p:spTree>
    <p:extLst>
      <p:ext uri="{BB962C8B-B14F-4D97-AF65-F5344CB8AC3E}">
        <p14:creationId xmlns:p14="http://schemas.microsoft.com/office/powerpoint/2010/main" val="39958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6568"/>
              </p:ext>
            </p:extLst>
          </p:nvPr>
        </p:nvGraphicFramePr>
        <p:xfrm>
          <a:off x="533400" y="457200"/>
          <a:ext cx="8305800" cy="578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276600"/>
                <a:gridCol w="3276600"/>
              </a:tblGrid>
              <a:tr h="6387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Character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Thrombus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PM Clot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3878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Fills the vessel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Smaller than vessel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1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Surface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Rough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Smooth, shiny and glistening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1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Attachment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Point of attachment with vessel wall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Not Attached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51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Structure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Laminated appearance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Homogenous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78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Color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Red, white or mixed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Red or chicken fat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78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Endothelium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Roughened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Smooth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1" dirty="0" smtClean="0">
              <a:solidFill>
                <a:srgbClr val="FF0066"/>
              </a:solidFill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Abnormal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formation of a blood clot within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vasculature of a living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mass of fibrin and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platelets along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other blood elements</a:t>
            </a:r>
          </a:p>
          <a:p>
            <a:pPr algn="l"/>
            <a:endParaRPr lang="en-US" sz="2400" b="1" dirty="0" smtClean="0">
              <a:solidFill>
                <a:srgbClr val="FF0066"/>
              </a:solidFill>
            </a:endParaRPr>
          </a:p>
          <a:p>
            <a:pPr marL="0" indent="0" algn="l">
              <a:buNone/>
            </a:pPr>
            <a:r>
              <a:rPr lang="en-US" sz="2400" b="1" dirty="0">
                <a:solidFill>
                  <a:srgbClr val="FF0066"/>
                </a:solidFill>
              </a:rPr>
              <a:t> </a:t>
            </a:r>
            <a:endParaRPr lang="en-US" sz="2400" b="1" dirty="0" smtClean="0">
              <a:solidFill>
                <a:srgbClr val="FF0066"/>
              </a:solidFill>
            </a:endParaRPr>
          </a:p>
          <a:p>
            <a:pPr algn="l"/>
            <a:endParaRPr lang="en-US" sz="2400" b="1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 lymphatic vessel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Heart (Mural thrombi)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Free in their lumens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Thrombo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-embolism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CAUSES AND MECHANISM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2400" b="1" dirty="0" smtClean="0">
                <a:solidFill>
                  <a:srgbClr val="92D050"/>
                </a:solidFill>
              </a:rPr>
              <a:t>Endothelial </a:t>
            </a:r>
            <a:r>
              <a:rPr lang="en-US" sz="2400" b="1" dirty="0">
                <a:solidFill>
                  <a:srgbClr val="92D050"/>
                </a:solidFill>
              </a:rPr>
              <a:t>damage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Hemodynamic changes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2060"/>
                </a:solidFill>
              </a:rPr>
              <a:t>Hypercoagulability </a:t>
            </a:r>
            <a:r>
              <a:rPr lang="en-US" sz="2400" b="1" dirty="0" smtClean="0">
                <a:solidFill>
                  <a:srgbClr val="002060"/>
                </a:solidFill>
              </a:rPr>
              <a:t>of </a:t>
            </a:r>
            <a:r>
              <a:rPr lang="en-US" sz="2400" b="1" dirty="0">
                <a:solidFill>
                  <a:srgbClr val="002060"/>
                </a:solidFill>
              </a:rPr>
              <a:t>blood</a:t>
            </a:r>
          </a:p>
        </p:txBody>
      </p:sp>
    </p:spTree>
    <p:extLst>
      <p:ext uri="{BB962C8B-B14F-4D97-AF65-F5344CB8AC3E}">
        <p14:creationId xmlns:p14="http://schemas.microsoft.com/office/powerpoint/2010/main" val="36032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020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7957" y="1066800"/>
            <a:ext cx="6668085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55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Mechanism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Damage to endothelial cells- Release of tissue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thromboplastin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Subendothelial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components-Collagen,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fibronectin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Platelet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adhere to the exposed sub-endothelial collagen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factor released by the damaged endothelial cells activate the coagulation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cascade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Decreased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PGI2, decreased nitric oxide (NO)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TXA2 causes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vasoconstriction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timulates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aggregation</a:t>
            </a:r>
          </a:p>
          <a:p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ENDOTHELIAL DAMAGE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002014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7538" y="381000"/>
            <a:ext cx="3798462" cy="3048000"/>
          </a:xfrm>
          <a:prstGeom prst="rect">
            <a:avLst/>
          </a:prstGeom>
          <a:noFill/>
        </p:spPr>
      </p:pic>
      <p:pic>
        <p:nvPicPr>
          <p:cNvPr id="8" name="Content Placeholder 7" descr="002014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657600"/>
            <a:ext cx="4038600" cy="283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57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20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HEMODYNAMIC CHANGES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003"/>
            <a:ext cx="68580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Abnormal blood flow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Turbulence or blood stasis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Disrupts laminar flow of blood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Platelets coming in close contact with vascular wall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Coagulation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factors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activated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Endothelial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injury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release of tissue factor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2286794" y="1751806"/>
            <a:ext cx="6088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2286794" y="2742406"/>
            <a:ext cx="6088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286794" y="3656806"/>
            <a:ext cx="6088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286794" y="4571206"/>
            <a:ext cx="6088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286794" y="5562600"/>
            <a:ext cx="6088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Favours thrombosis due to a change in make-up of the formed elements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Inherited deficiency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anticoagulent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component such as protein C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Imbalance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procoagulent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anticoagulent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components in the blood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Patients with certain kinds of cancer and dogs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hyperadrenocorticism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-hyper-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coagulable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HYPER-COAGULABILITY OF BLOOD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498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DEFINITION </vt:lpstr>
      <vt:lpstr>LOCATION</vt:lpstr>
      <vt:lpstr>CAUSES AND MECHANISM </vt:lpstr>
      <vt:lpstr>PowerPoint Presentation</vt:lpstr>
      <vt:lpstr>ENDOTHELIAL DAMAGE </vt:lpstr>
      <vt:lpstr>PowerPoint Presentation</vt:lpstr>
      <vt:lpstr>HEMODYNAMIC CHANGES</vt:lpstr>
      <vt:lpstr>HYPER-COAGULABILITY OF BLOOD</vt:lpstr>
      <vt:lpstr>Morphologic appearance of thrombus Depends upon the location and composition (relative proportion of platelets, fibrin and erythrocytes) </vt:lpstr>
      <vt:lpstr>PowerPoint Presentation</vt:lpstr>
      <vt:lpstr>POSSIBLE OUTCOME</vt:lpstr>
      <vt:lpstr>RECANALIZATION</vt:lpstr>
      <vt:lpstr>DIFFERENCE BETWEEN PM CLOT AND THROMBUS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Thrombosis                        Summary of Important Concepts  </dc:title>
  <dc:creator>Win7</dc:creator>
  <cp:lastModifiedBy>PC</cp:lastModifiedBy>
  <cp:revision>117</cp:revision>
  <dcterms:created xsi:type="dcterms:W3CDTF">2019-09-22T04:53:30Z</dcterms:created>
  <dcterms:modified xsi:type="dcterms:W3CDTF">2020-04-24T10:21:48Z</dcterms:modified>
</cp:coreProperties>
</file>