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5" r:id="rId2"/>
    <p:sldId id="297" r:id="rId3"/>
    <p:sldId id="274" r:id="rId4"/>
    <p:sldId id="298" r:id="rId5"/>
    <p:sldId id="300" r:id="rId6"/>
    <p:sldId id="301" r:id="rId7"/>
    <p:sldId id="299" r:id="rId8"/>
    <p:sldId id="313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7FA5F-B214-4DBE-944E-A9C4C157E4B5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EE397-EFBE-4FB9-A210-71F613DA466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141D-2F76-4A1A-8918-4BDD32EC2177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1697-E5E2-4D73-94E7-8B340847C81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" y="18864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+mj-lt"/>
              </a:rPr>
              <a:t>TICK </a:t>
            </a:r>
            <a:r>
              <a:rPr lang="en-IN" sz="4000" b="1" dirty="0" smtClean="0">
                <a:solidFill>
                  <a:srgbClr val="FF0000"/>
                </a:solidFill>
                <a:latin typeface="+mj-lt"/>
              </a:rPr>
              <a:t>FEVER IN </a:t>
            </a:r>
            <a:r>
              <a:rPr lang="en-IN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NEONATES</a:t>
            </a:r>
            <a:endParaRPr lang="en-IN" sz="40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50912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Sinha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TICK FEVER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smtClean="0"/>
              <a:t>Introduction: </a:t>
            </a:r>
          </a:p>
          <a:p>
            <a:r>
              <a:rPr lang="en-IN" dirty="0" smtClean="0"/>
              <a:t>A febrile disease transmitted by the bites of ticks.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Introduced in 1829 by cattle from Indonesia infested with the cattle tick Boophilus </a:t>
            </a:r>
            <a:r>
              <a:rPr lang="en-IN" dirty="0" smtClean="0"/>
              <a:t>microplus</a:t>
            </a:r>
          </a:p>
          <a:p>
            <a:r>
              <a:rPr lang="en-IN" dirty="0" smtClean="0"/>
              <a:t>Diagnosing, treating and preventing </a:t>
            </a:r>
            <a:r>
              <a:rPr lang="en-IN" dirty="0" smtClean="0"/>
              <a:t>this </a:t>
            </a:r>
            <a:r>
              <a:rPr lang="en-IN" dirty="0" smtClean="0"/>
              <a:t>diseases is very important for every cattle industry.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SYMPTOM OF TICK FEVER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 Fever (103-106oF)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Loss of appetite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Depression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Weakness and reluctance to move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Red urine (haemoglobinuria) followed by anaemia and jaundice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DIAGNOSIS, TREATMENT &amp; CONTROL OF TICK FEVER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Diagnosis: </a:t>
            </a:r>
            <a:r>
              <a:rPr lang="en-IN" dirty="0" smtClean="0"/>
              <a:t>Clinical symptom, Presence of tick on body, Blood smear examination</a:t>
            </a:r>
            <a:endParaRPr lang="en-IN" b="1" dirty="0" smtClean="0"/>
          </a:p>
          <a:p>
            <a:pPr>
              <a:buNone/>
            </a:pPr>
            <a:r>
              <a:rPr lang="en-IN" b="1" dirty="0" smtClean="0"/>
              <a:t>Treatment:</a:t>
            </a:r>
          </a:p>
          <a:p>
            <a:r>
              <a:rPr lang="en-IN" dirty="0" err="1" smtClean="0"/>
              <a:t>Diminazene</a:t>
            </a:r>
            <a:r>
              <a:rPr lang="en-IN" dirty="0" smtClean="0"/>
              <a:t> </a:t>
            </a:r>
            <a:r>
              <a:rPr lang="en-IN" dirty="0" err="1" smtClean="0"/>
              <a:t>aceturate</a:t>
            </a:r>
            <a:r>
              <a:rPr lang="en-IN" dirty="0" smtClean="0"/>
              <a:t> @ 3.5 – 7 mg/</a:t>
            </a:r>
            <a:r>
              <a:rPr lang="en-IN" dirty="0" err="1" smtClean="0"/>
              <a:t>K.b.wt</a:t>
            </a:r>
            <a:r>
              <a:rPr lang="en-IN" dirty="0" smtClean="0"/>
              <a:t> IM/SC or</a:t>
            </a:r>
          </a:p>
          <a:p>
            <a:r>
              <a:rPr lang="en-IN" dirty="0" err="1" smtClean="0"/>
              <a:t>Imidocarb</a:t>
            </a:r>
            <a:r>
              <a:rPr lang="en-IN" dirty="0" smtClean="0"/>
              <a:t> @ 1.2mg/</a:t>
            </a:r>
            <a:r>
              <a:rPr lang="en-IN" dirty="0" err="1" smtClean="0"/>
              <a:t>K.b.wt</a:t>
            </a:r>
            <a:r>
              <a:rPr lang="en-IN" dirty="0" smtClean="0"/>
              <a:t> IM </a:t>
            </a:r>
          </a:p>
          <a:p>
            <a:r>
              <a:rPr lang="en-IN" dirty="0" smtClean="0"/>
              <a:t>Haematinic</a:t>
            </a:r>
          </a:p>
          <a:p>
            <a:r>
              <a:rPr lang="en-IN" dirty="0" smtClean="0"/>
              <a:t>Other supportive </a:t>
            </a:r>
            <a:r>
              <a:rPr lang="en-IN" dirty="0" smtClean="0"/>
              <a:t>treatment</a:t>
            </a:r>
            <a:endParaRPr lang="en-I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and 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IN" b="1" dirty="0" smtClean="0"/>
          </a:p>
          <a:p>
            <a:pPr>
              <a:buFont typeface="Wingdings" pitchFamily="2" charset="2"/>
              <a:buChar char="Ø"/>
            </a:pPr>
            <a:r>
              <a:rPr lang="en-IN" sz="3300" dirty="0" smtClean="0"/>
              <a:t>Keeping animals tick- </a:t>
            </a:r>
            <a:r>
              <a:rPr lang="en-IN" sz="3300" dirty="0" smtClean="0"/>
              <a:t>free through application of</a:t>
            </a:r>
          </a:p>
          <a:p>
            <a:r>
              <a:rPr lang="en-IN" sz="3300" dirty="0" smtClean="0"/>
              <a:t>Ectoparasiticides</a:t>
            </a:r>
          </a:p>
          <a:p>
            <a:r>
              <a:rPr lang="en-IN" sz="3300" dirty="0" smtClean="0"/>
              <a:t>Tick dips</a:t>
            </a:r>
            <a:endParaRPr lang="en-IN" sz="3300" dirty="0" smtClean="0"/>
          </a:p>
          <a:p>
            <a:pPr>
              <a:buFont typeface="Wingdings" pitchFamily="2" charset="2"/>
              <a:buChar char="Ø"/>
            </a:pPr>
            <a:r>
              <a:rPr lang="en-IN" sz="3300" dirty="0" err="1" smtClean="0"/>
              <a:t>Imidocarb</a:t>
            </a:r>
            <a:r>
              <a:rPr lang="en-IN" sz="3300" dirty="0" smtClean="0"/>
              <a:t> @ 3mg/</a:t>
            </a:r>
            <a:r>
              <a:rPr lang="en-IN" sz="3300" dirty="0" err="1" smtClean="0"/>
              <a:t>K.b.wt</a:t>
            </a:r>
            <a:r>
              <a:rPr lang="en-IN" sz="3300" dirty="0" smtClean="0"/>
              <a:t> IM will prevent infection for 4 -8 </a:t>
            </a:r>
            <a:r>
              <a:rPr lang="en-IN" sz="3300" dirty="0" smtClean="0"/>
              <a:t>week</a:t>
            </a:r>
          </a:p>
          <a:p>
            <a:pPr>
              <a:buFont typeface="Wingdings" pitchFamily="2" charset="2"/>
              <a:buChar char="Ø"/>
            </a:pPr>
            <a:r>
              <a:rPr lang="en-IN" sz="3300" dirty="0" smtClean="0"/>
              <a:t>Clean </a:t>
            </a:r>
            <a:r>
              <a:rPr lang="en-IN" sz="3300" dirty="0" smtClean="0"/>
              <a:t>environment</a:t>
            </a:r>
          </a:p>
          <a:p>
            <a:pPr>
              <a:buFont typeface="Wingdings" pitchFamily="2" charset="2"/>
              <a:buChar char="Ø"/>
            </a:pPr>
            <a:r>
              <a:rPr lang="en-IN" sz="3300" dirty="0" smtClean="0"/>
              <a:t>Removal </a:t>
            </a:r>
            <a:r>
              <a:rPr lang="en-IN" sz="3300" dirty="0" smtClean="0"/>
              <a:t>of the newborn from the infected environment</a:t>
            </a:r>
          </a:p>
          <a:p>
            <a:pPr>
              <a:buFont typeface="Wingdings" pitchFamily="2" charset="2"/>
              <a:buChar char="Ø"/>
            </a:pPr>
            <a:r>
              <a:rPr lang="en-IN" sz="3300" dirty="0" smtClean="0"/>
              <a:t>Feeding calves inadequately will reduce calf growth and their immune system response which helps fight diseases.</a:t>
            </a:r>
          </a:p>
          <a:p>
            <a:pPr>
              <a:buFont typeface="Wingdings" pitchFamily="2" charset="2"/>
              <a:buChar char="Ø"/>
            </a:pPr>
            <a:r>
              <a:rPr lang="en-IN" sz="3300" dirty="0" smtClean="0"/>
              <a:t>Ingestion of colostrums from dam within four to six hours of birth to receive adequate immunity.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132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Department of Veterinary  Medicine  Bihar Veterinary College, Patna – 800 014 (Bihar Animal Sciences University, Patna)</vt:lpstr>
      <vt:lpstr>TICK FEVER</vt:lpstr>
      <vt:lpstr>Slide 3</vt:lpstr>
      <vt:lpstr>SYMPTOM OF TICK FEVER</vt:lpstr>
      <vt:lpstr>Slide 5</vt:lpstr>
      <vt:lpstr>Slide 6</vt:lpstr>
      <vt:lpstr>DIAGNOSIS, TREATMENT &amp; CONTROL OF TICK FEVER</vt:lpstr>
      <vt:lpstr>Prevention and Control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</dc:title>
  <dc:creator>HP</dc:creator>
  <cp:lastModifiedBy>HP</cp:lastModifiedBy>
  <cp:revision>70</cp:revision>
  <dcterms:created xsi:type="dcterms:W3CDTF">2019-04-20T05:59:50Z</dcterms:created>
  <dcterms:modified xsi:type="dcterms:W3CDTF">2020-04-10T12:54:42Z</dcterms:modified>
</cp:coreProperties>
</file>