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1891" y="533400"/>
            <a:ext cx="7792509" cy="60729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1091" y="609600"/>
            <a:ext cx="7919509" cy="593963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1091" y="609600"/>
            <a:ext cx="7919509" cy="571103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4891" y="609600"/>
            <a:ext cx="7919509" cy="593963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4891" y="609600"/>
            <a:ext cx="8071909" cy="562272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8691" y="609600"/>
            <a:ext cx="7919509" cy="593963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7983" y="381000"/>
            <a:ext cx="7660217" cy="57451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7091" y="762000"/>
            <a:ext cx="8097309" cy="541512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91" y="685800"/>
            <a:ext cx="7817909" cy="58634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8783" y="533400"/>
            <a:ext cx="7457017" cy="55927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491" y="685800"/>
            <a:ext cx="8122709" cy="58634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2691" y="685800"/>
            <a:ext cx="7665509" cy="57491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8691" y="609600"/>
            <a:ext cx="7767109" cy="59396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491" y="457200"/>
            <a:ext cx="8046509" cy="603488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891" y="609600"/>
            <a:ext cx="8452909" cy="633968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lide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1091" y="609600"/>
            <a:ext cx="7843309" cy="58824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2</cp:revision>
  <dcterms:created xsi:type="dcterms:W3CDTF">2006-08-16T00:00:00Z</dcterms:created>
  <dcterms:modified xsi:type="dcterms:W3CDTF">2020-04-24T06:48:33Z</dcterms:modified>
</cp:coreProperties>
</file>