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6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57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71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71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3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3581400"/>
            <a:ext cx="6231466" cy="609600"/>
          </a:xfrm>
        </p:spPr>
        <p:txBody>
          <a:bodyPr/>
          <a:lstStyle/>
          <a:p>
            <a:r>
              <a:rPr lang="e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LYMPHANGITIS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029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UNIT-5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1" y="475488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 smtClean="0"/>
              <a:t>Anil Kumar</a:t>
            </a:r>
          </a:p>
          <a:p>
            <a:r>
              <a:rPr lang="en-IN" b="1" i="1" dirty="0" smtClean="0"/>
              <a:t>Asst. Professor</a:t>
            </a:r>
          </a:p>
          <a:p>
            <a:r>
              <a:rPr lang="en-IN" b="1" i="1" dirty="0" smtClean="0"/>
              <a:t>Dept. of VCC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102637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"/>
            <a:ext cx="7696200" cy="6705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 LYMPHANGITIS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Synonym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Pigeon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in Horse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Ulcerative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sequel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infection(s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the cutaneous lymphatic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Equines, ultimately affects the performance of horse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dueto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lameness and deformity of the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limbs.</a:t>
            </a:r>
          </a:p>
          <a:p>
            <a:pPr marL="0" indent="0" algn="just">
              <a:buNone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organism produces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extracellular exotoxins, which play a role in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virulence.</a:t>
            </a:r>
          </a:p>
          <a:p>
            <a:pPr marL="0" indent="0">
              <a:buNone/>
            </a:pP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r>
              <a:rPr lang="en-I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pseudotuberculosis</a:t>
            </a:r>
            <a:endParaRPr lang="en-IN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Range: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Equids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sheep, goats, cattle, buffalo,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camelids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rarely humans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Signs:Three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forms have been described in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horses: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infection/Ulcerative </a:t>
            </a:r>
            <a:r>
              <a:rPr lang="en-I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abscesses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Enternal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37717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"/>
            <a:ext cx="4724400" cy="6172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 infection: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severe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limb swelling and cellulitis, with multiple draining tracts following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lymphatics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both hind limbs are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cause severe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lameness, fever, lethargy and anorexia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chronic stage 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limb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prolonged or recurrent infection, lameness, weakness, and weight loss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romanL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1" y="102394"/>
            <a:ext cx="2698750" cy="2640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25" y="3276600"/>
            <a:ext cx="2600325" cy="2759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1" y="6161314"/>
            <a:ext cx="307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lymphangitis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"/>
            <a:ext cx="4343400" cy="66294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Abscesses:</a:t>
            </a:r>
          </a:p>
          <a:p>
            <a:pPr marL="514350" indent="-5143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manifestation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or multiple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abscesses can occur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anywhere on the body (prepuce, mammary gland, triceps, axilla, limbs, and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head),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most frequently develop in the pectoral region along the ventral midline of the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 and  swelling appears as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pigeon’s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breast. </a:t>
            </a:r>
          </a:p>
          <a:p>
            <a:pPr marL="514350" indent="-5143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 may ooze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odor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-free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purulent exudate and are usually well encapsulated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abscesses do not usually develop signs of systemic illness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0" y="163287"/>
            <a:ext cx="3197225" cy="311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57" y="3287488"/>
            <a:ext cx="31210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3857" y="5889175"/>
            <a:ext cx="33201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</a:t>
            </a:r>
            <a:r>
              <a:rPr lang="en-I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bursting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nodules can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pus</a:t>
            </a:r>
          </a:p>
        </p:txBody>
      </p:sp>
    </p:spTree>
    <p:extLst>
      <p:ext uri="{BB962C8B-B14F-4D97-AF65-F5344CB8AC3E}">
        <p14:creationId xmlns:p14="http://schemas.microsoft.com/office/powerpoint/2010/main" val="346642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4877"/>
            <a:ext cx="8001000" cy="67569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infection: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ccurs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approximately 8% of affected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horses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 most commonly involved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spleen and lungs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Pregnant foal may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placentitis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</a:p>
          <a:p>
            <a:pPr marL="0" indent="0" algn="just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667000"/>
            <a:ext cx="77724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to be remembered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appetite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lethargy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respiratory disease or abdominal pain.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observed in horses with internal abscesses include ventral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ventral dermatitis, ataxia,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(due to renal abscesses), and uncommonly, abortion.</a:t>
            </a:r>
          </a:p>
        </p:txBody>
      </p:sp>
    </p:spTree>
    <p:extLst>
      <p:ext uri="{BB962C8B-B14F-4D97-AF65-F5344CB8AC3E}">
        <p14:creationId xmlns:p14="http://schemas.microsoft.com/office/powerpoint/2010/main" val="189517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"/>
            <a:ext cx="7848600" cy="6781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be transmitted through horse-to-horse contact or from infected to susceptible horses via insects, other vectors, or contaminated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 of entry is through abrasions or wounds in the skin or mucous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membranes.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vectors (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Haematobia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irritans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Stomoxys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calcitrans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ventral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midline dermatitis is a predisposing cause of infection.</a:t>
            </a:r>
          </a:p>
          <a:p>
            <a:pPr marL="0" indent="0">
              <a:buNone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culture of aspirates or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exudate</a:t>
            </a:r>
          </a:p>
          <a:p>
            <a:pPr marL="400050" indent="-400050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abnormalities: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chronic disease,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leukocytosis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hyperfibrinogenemia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hyperproteinemia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249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"/>
            <a:ext cx="7924799" cy="655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 smtClean="0">
                <a:solidFill>
                  <a:srgbClr val="C00000"/>
                </a:solidFill>
              </a:rPr>
              <a:t>iii</a:t>
            </a:r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internal infection is based on clinical signs,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clinicopathological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serology, diagnostic imaging and bacterial culture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testing:</a:t>
            </a:r>
          </a:p>
          <a:p>
            <a:pPr marL="0" indent="0" algn="just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Synergistic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Inhibition (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SHI), may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 in diagnosis of internal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abscesses.</a:t>
            </a:r>
          </a:p>
          <a:p>
            <a:pPr marL="0" indent="0" algn="just">
              <a:buNone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Drainage of external abscesses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as penicillin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macrolides,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tetracyclines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cephalosporins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chloramphenicol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fluoroquinolones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rifampin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be 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recommondded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Trimethoprim-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mg/kg based on the trimethoprim fraction, twice daily orally) or </a:t>
            </a: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0"/>
            <a:ext cx="7848599" cy="59112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Procaine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penicillin (20,000 U/kg twice daily intramuscularly) are effective for external abscesses especially on the ventral midline.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Rifampin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(2.5-5 mg/kg twice daily orally) in combination with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ceftiofur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(2.5 – 5 mg/kg twice daily intramuscularly) appears highly effective for treatment of internal abscesses.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abscesses have also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well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enrofloxacin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(7.5 mg/kg once daily orally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average duration of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therapy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internal infection is 4-6 weeks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determined by repeat abdominal ultrasound and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clinicopathologic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 (hydrotherapy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hand walking, and leg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wraps)as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as NSAIDs 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also  recommended.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9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"/>
            <a:ext cx="7772399" cy="5835022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Zoonotic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 through working with infected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sheep developed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axillary lymphadenitis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Control: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Wearing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working with affected horses followed by hand washing is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affected horses from naive herd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horses from insect exposure by regular application of insect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repellants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Meticulous wound care (topical fly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repellants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antimicrobial ointments and bandages) to prevent infection from a contaminated environment</a:t>
            </a:r>
          </a:p>
          <a:p>
            <a:pPr>
              <a:buFont typeface="Wingdings" panose="05000000000000000000" pitchFamily="2" charset="2"/>
              <a:buChar char="v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77098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356</TotalTime>
  <Words>690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Wingdings 3</vt:lpstr>
      <vt:lpstr>Wisp</vt:lpstr>
      <vt:lpstr>ULCERATIVE LYMPHANGITIS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ULCERATIVE LYMPHANGITIS</dc:title>
  <dc:creator>anil kumar</dc:creator>
  <cp:lastModifiedBy>anil kumar</cp:lastModifiedBy>
  <cp:revision>13</cp:revision>
  <dcterms:created xsi:type="dcterms:W3CDTF">2006-08-16T00:00:00Z</dcterms:created>
  <dcterms:modified xsi:type="dcterms:W3CDTF">2020-03-31T11:44:25Z</dcterms:modified>
</cp:coreProperties>
</file>