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6363-F986-428E-826F-CDEF05180126}" type="datetimeFigureOut">
              <a:rPr lang="en-US" smtClean="0"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88EA-4EC0-4F1A-A5FD-8D02E84E0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/>
          <a:lstStyle/>
          <a:p>
            <a:r>
              <a:rPr lang="en-IN" dirty="0" smtClean="0"/>
              <a:t>Introduction to Biotechnology</a:t>
            </a:r>
            <a:endParaRPr lang="en-IN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143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VBC-321</a:t>
            </a:r>
            <a:b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Animal Biotechnology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Biotechnology consist of “ the controlled use of biological agents, such as, micro-organisms or cellular components, for benefit of the </a:t>
            </a:r>
            <a:r>
              <a:rPr lang="en-IN" smtClean="0"/>
              <a:t>animal kind.”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IN" dirty="0" smtClean="0"/>
              <a:t>History</a:t>
            </a:r>
            <a:endParaRPr lang="en-IN" dirty="0"/>
          </a:p>
        </p:txBody>
      </p:sp>
      <p:pic>
        <p:nvPicPr>
          <p:cNvPr id="6" name="Content Placeholder 5" descr="JPharmBioallSci_2011_3_3_321_84430_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96752"/>
            <a:ext cx="9144000" cy="5661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Biotechnology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National Biotechnology Board (NBTB)- 1982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Department of Biotechnology (DBT)-1986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National Dairy Research Institute (NDRI) -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karnal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Indian Veterinary Research Institute (IVRI)-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Izatnagar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Bareilly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International Centre for Genetic Engineering and Biotechnology (ICGEB)-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Triesta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Italy</a:t>
            </a:r>
          </a:p>
          <a:p>
            <a:pPr algn="just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one centre at new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delhi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Recombinant DNA Technology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853136"/>
          </a:xfrm>
        </p:spPr>
        <p:txBody>
          <a:bodyPr/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Recombinant DNA molecule is produced by joining together two or more DNA segments usually originated from different organisms</a:t>
            </a:r>
          </a:p>
          <a:p>
            <a:pPr algn="just">
              <a:buNone/>
            </a:pP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obtain a large number of specific DNA Molecule</a:t>
            </a:r>
          </a:p>
          <a:p>
            <a:pPr algn="just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Gene cloning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To recover large quantities of protein produce by   concerned gene-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Recombinant vaccine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integrate the gene in to the chromosome of target organism where it express its self –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Gene therapy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Gene-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segment of DNA, which govern some trait usually by Producing a polypeptide or only RNA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Vector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– A vector is DNA molecule that has ability to replicate autonomously in a appropriate host cell and in to which DNA fragment to be cloned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Insert DNA-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Vector containing DNA segment to be cloned, called DNA Insert</a:t>
            </a:r>
          </a:p>
          <a:p>
            <a:pPr algn="just"/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Chimaeric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gene-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gene constructed by combining coding sequence from one gene with regulatory sequence of another gene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Biotechnology</vt:lpstr>
      <vt:lpstr>Slide 2</vt:lpstr>
      <vt:lpstr>History</vt:lpstr>
      <vt:lpstr>Biotechnology in India</vt:lpstr>
      <vt:lpstr>Recombinant DNA Technology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Biotechnology</dc:title>
  <dc:creator>Dell</dc:creator>
  <cp:lastModifiedBy>Dell</cp:lastModifiedBy>
  <cp:revision>1</cp:revision>
  <dcterms:created xsi:type="dcterms:W3CDTF">2020-04-25T06:12:35Z</dcterms:created>
  <dcterms:modified xsi:type="dcterms:W3CDTF">2020-04-25T06:13:54Z</dcterms:modified>
</cp:coreProperties>
</file>