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/>
          </p:cNvSpPr>
          <p:nvPr>
            <p:ph type="ctrTitle"/>
          </p:nvPr>
        </p:nvSpPr>
        <p:spPr>
          <a:xfrm>
            <a:off x="1130300" y="2405063"/>
            <a:ext cx="5827713" cy="1646237"/>
          </a:xfrm>
        </p:spPr>
        <p:txBody>
          <a:bodyPr anchor="ctr"/>
          <a:lstStyle/>
          <a:p>
            <a:pPr eaLnBrk="1" hangingPunct="1"/>
            <a:r>
              <a:rPr lang="en-US" altLang="en-US" sz="4400" smtClean="0"/>
              <a:t>Lipid metabolism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30300" y="4051300"/>
            <a:ext cx="5827713" cy="109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sz="3200" dirty="0" smtClean="0"/>
              <a:t>Anil Gattani</a:t>
            </a:r>
            <a:endParaRPr lang="en-US" alt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774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7748" name="Picture 4" descr="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324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877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8772" name="Picture 4" descr="8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150" y="0"/>
            <a:ext cx="5708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955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79556" name="Picture 4" descr="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057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0580" name="Picture 4" descr="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8229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160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1604" name="Picture 4" descr="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262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2628" name="Picture 4" descr="4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365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3652" name="Picture 4" descr="6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"/>
            <a:ext cx="81534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467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4676" name="Picture 4" descr="7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7848600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569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5700" name="Picture 4" descr="4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672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6724" name="Picture 4" descr="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Lipid metabolism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 metabolism</dc:title>
  <dc:creator>Anita</dc:creator>
  <cp:lastModifiedBy>Anita</cp:lastModifiedBy>
  <cp:revision>2</cp:revision>
  <dcterms:created xsi:type="dcterms:W3CDTF">2006-08-16T00:00:00Z</dcterms:created>
  <dcterms:modified xsi:type="dcterms:W3CDTF">2020-04-13T12:45:01Z</dcterms:modified>
</cp:coreProperties>
</file>