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6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8B884E-EC7A-4721-932E-FD49310E8AD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3574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MEAT PRODUCTS PROCESSING</a:t>
            </a:r>
            <a:br>
              <a:rPr lang="en-US" dirty="0" smtClean="0"/>
            </a:br>
            <a:r>
              <a:rPr lang="en-US" dirty="0" smtClean="0"/>
              <a:t>( MEAT SCIENCE)</a:t>
            </a:r>
            <a:br>
              <a:rPr lang="en-US" dirty="0" smtClean="0"/>
            </a:br>
            <a:r>
              <a:rPr lang="en-US" dirty="0" smtClean="0"/>
              <a:t>LPT- 321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14752"/>
            <a:ext cx="9144000" cy="314324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Dr. SUSHMA KUMARI</a:t>
            </a:r>
          </a:p>
          <a:p>
            <a:r>
              <a:rPr lang="en-US" dirty="0" smtClean="0"/>
              <a:t>                      ASST. PROF., DEPT. OF LPT,BVC</a:t>
            </a:r>
          </a:p>
          <a:p>
            <a:r>
              <a:rPr lang="en-US" dirty="0" smtClean="0"/>
              <a:t>                BIHAR ANIMAL SCIENCES UNIVERSITY, PATNA</a:t>
            </a:r>
            <a:endParaRPr lang="en-US" dirty="0"/>
          </a:p>
        </p:txBody>
      </p:sp>
      <p:sp>
        <p:nvSpPr>
          <p:cNvPr id="34818" name="AutoShape 2" descr="Image result for LOGO OF BASU PAT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Image result for LOGO OF BASU PAT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Image result for LOGO OF BASU PAT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AutoShape 8" descr="Image result for LOGO OF BASU PAT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AutoShape 10" descr="Image result for LOGO OF BASU PAT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ngredients in Meat Processing&#10;Food additives&#10; a mixture of concentrates added to food as a result of production&#10;and [pr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3999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. Preservatives are added to food to prevent the growth of bacteria,&#10;which are instrumental to food spoilage&#10;Example of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4. Stabilizers - added to food to improve consistency and texture usually&#10;polysaecharide food gums. Example are guar gum,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ausage&#10;Salami&#10;Lollipop&#10;Chicken 65&#10;Ball&#10;Ham&#10;Pop cor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opular Indian Products&#10;• Kabab&#10;• Tandoori products&#10;• Daniwal Korma&#10;• Gustaba&#10;• Biryani&#10;• Meat Patties&#10;• Meat jellies&#10;• M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w Trends and Innovations&#10;• Dietary supplementation functional ingredients&#10;• Fortification of essential nutrients, e.g. 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dvantages of Meat Processing&#10;• Value Addition&#10;• Masking of odour, colour and other attributes of meat&#10;• Minimizing wast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664" y="1071546"/>
            <a:ext cx="9174664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eat Production &amp; Processing: Future&#10;• Population Growth: 6.9 to 7.6 billion by 2020,&#10;i.e. +700 million people (88% occur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eat Production &amp; Processing: Future (Contd.)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15384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305800" cy="1428760"/>
          </a:xfrm>
        </p:spPr>
        <p:txBody>
          <a:bodyPr>
            <a:normAutofit/>
          </a:bodyPr>
          <a:lstStyle/>
          <a:p>
            <a:pPr algn="ctr"/>
            <a:r>
              <a:rPr lang="en-IN" sz="8800" b="1" i="1" dirty="0" smtClean="0"/>
              <a:t>THANKS</a:t>
            </a:r>
            <a:endParaRPr lang="en-US" sz="88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PROCESSING OF MEAT PRODUCTS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Meat Products: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Comminuted meat products (ii) Non- Comminuted meat products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Comminuted meat products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Comminution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 is the mechanical process of reducing raw materials to small particles called as minced meat. 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Depending upon the final use of the 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communited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 meat the degree of 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comminution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 is done which differs among various processed products and is often a unique characteristic of a particular product ranging from very coarsely comminuted (to produce non-emulsified sausages like salamis and summer sausages), to finely comminuted, (to produce emulsified sausages like frankfurters, bologna, etc).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F-R ANIMAL SCIENCE 1WF-R ANIMAL SCIENCE 1&#10;• The characteristics of meat that affect&#10;quality maybe grouped into:&#10;–Appear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F-R ANIMAL SCIENCE 1WF-R ANIMAL SCIENCE 1&#10;• Traits of meat that is GOOD for&#10;processing:&#10;–High water-holding capacity&#10;–Hi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F-R ANIMAL SCIENCE 1WF-R ANIMAL SCIENCE 1&#10;WATER HOLDING CAPACITY&#10;– WHC is decreased when:&#10;• animals are stressed before&#10;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F-R ANIMAL SCIENCE 1WF-R ANIMAL SCIENCE 1&#10;EMULSIFYING CAPACITY&#10;• The ability of meat to form stable emulsion&#10;with a lipi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F-R ANIMAL SCIENCE 1WF-R ANIMAL SCIENCE 1&#10;SOLUBLE PROTEINS&#10;• Required in binding the pieces of meat&#10;together in processe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F-R ANIMAL SCIENCE 1WF-R ANIMAL SCIENCE 1&#10;PSE AND DFD MEAT&#10;• Not good for processing&#10;• Very low water holding capacity 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F-R ANIMAL SCIENCE 1&#10;PALE, SOFT &amp; EXUDATIVE&#10;• PSE MEAT • DFD MEAT• NORMAL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434" y="1285860"/>
            <a:ext cx="9184434" cy="55721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42</Words>
  <Application>Microsoft Office PowerPoint</Application>
  <PresentationFormat>On-screen Show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 MEAT PRODUCTS PROCESSING ( MEAT SCIENCE) LPT- 321</vt:lpstr>
      <vt:lpstr>PROCESSING OF MEAT PRODUCTS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THANKS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MEAT PRODUCTS PROCESSING ( MEAT SCIENCE) LPT- 321 </dc:title>
  <dc:creator>HP</dc:creator>
  <cp:lastModifiedBy>HP</cp:lastModifiedBy>
  <cp:revision>7</cp:revision>
  <dcterms:created xsi:type="dcterms:W3CDTF">2020-04-22T16:29:46Z</dcterms:created>
  <dcterms:modified xsi:type="dcterms:W3CDTF">2020-04-23T02:28:55Z</dcterms:modified>
</cp:coreProperties>
</file>