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</a:p>
          <a:p>
            <a:pPr marL="0" indent="0" algn="ctr">
              <a:buNone/>
            </a:pP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SANJIV KUMAR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ASSTT.  PROFESSOR,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DEPTT.  OF PATHOLOGY, BVC, PATNA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7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 trauma,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accident, spinal cord injury.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disruption of vasomotor control, loss of vascular tone, vasodilation and peripheral pooling of blood.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NEUROGENIC SHOCK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Decreased tissue perfusion causes anoxic injury</a:t>
            </a:r>
          </a:p>
          <a:p>
            <a:pPr>
              <a:buNone/>
            </a:pPr>
            <a:r>
              <a:rPr lang="en-US" sz="2000" dirty="0" smtClean="0"/>
              <a:t>Anoxic injury to endothelial cells     Insufficient renal &amp; muscular</a:t>
            </a:r>
            <a:r>
              <a:rPr lang="en-US" sz="2400" dirty="0" smtClean="0"/>
              <a:t> </a:t>
            </a:r>
            <a:r>
              <a:rPr lang="en-US" sz="2000" dirty="0" smtClean="0"/>
              <a:t>perfusion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Increased vascular permeability                       metabolic acidosis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Loss of intravascular fluid                           Suppress cardiac output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Insufficient myocardial perfusion         Anoxic injury to </a:t>
            </a:r>
            <a:r>
              <a:rPr lang="en-US" sz="2000" dirty="0" err="1" smtClean="0"/>
              <a:t>myocytes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Decreased cardiac output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CONSEQUENCES OF SHOCK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/>
              <a:t>                     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867694" y="27805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906294" y="27805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867694" y="35425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906294" y="36187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5029200"/>
            <a:ext cx="3794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677694" y="5371306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95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heart rate and contractibility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blood pressure through vasoconstriction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Conserve body water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BODY RESPONSE TO SHOCK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                     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35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Failure of the circulatory system to adequately perfuse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vital organs.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emergency condition.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152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                    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53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Cardiogenic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Hypovolemic shock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Septic/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Endotoxic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shock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Neurogenic shock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Anaphylactic shock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8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from cardiac pump failure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Cardiac output= heart rate x stroke volume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Myocarditis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-Septicaemia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viral infection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Myocardial degeneration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-Vita E/Se def, infarcts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Cardiac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temponade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-Haemopericardium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Electrolyte imbalance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uremic animals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CARDIOGENIC SHOCK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8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Inadequate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cardiac output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 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mpaired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perfusion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hypoxia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00200" y="2286000"/>
            <a:ext cx="0" cy="382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00200" y="3657600"/>
            <a:ext cx="0" cy="382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00200" y="4876800"/>
            <a:ext cx="0" cy="382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43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Sudden severe loss of blood volume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-&gt;1/4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1/3rd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 of fluid: vomiting,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vascular permeability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 of intravascular fluid &amp; proteins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24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Hypovolemic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Shock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                     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7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Hypovolemic</a:t>
            </a:r>
            <a:r>
              <a:rPr lang="en-US" sz="2400" b="1" dirty="0" smtClean="0"/>
              <a:t> Shock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381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Cardiogenic</a:t>
            </a:r>
            <a:r>
              <a:rPr lang="en-US" sz="2400" b="1" dirty="0" smtClean="0"/>
              <a:t> shock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57994" y="10660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410994" y="2743200"/>
            <a:ext cx="12184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210594" y="10660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129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fluid loss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29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 fluid loss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34194" y="2894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3124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vascular permeability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1981200"/>
            <a:ext cx="1600200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Endotoxaemia</a:t>
            </a:r>
            <a:endParaRPr lang="en-US" dirty="0" smtClean="0"/>
          </a:p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981200"/>
            <a:ext cx="1524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Haemorrhage</a:t>
            </a:r>
            <a:endParaRPr lang="en-US" dirty="0" smtClean="0"/>
          </a:p>
          <a:p>
            <a:r>
              <a:rPr lang="en-US" dirty="0" err="1" smtClean="0"/>
              <a:t>Diarrhoea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362994" y="2818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3124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Decreased blood volume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71600" y="35052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71800" y="3581400"/>
            <a:ext cx="6080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3276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Decreased venous return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876800" y="3505200"/>
            <a:ext cx="5318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10200" y="1066800"/>
            <a:ext cx="152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 err="1" smtClean="0"/>
              <a:t>temponade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3352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Decreased cardiac output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868194" y="41140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4572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Decreased tissue perfusion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5753100" y="53721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10200" y="56388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Anoxic cell injury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rot="10800000">
            <a:off x="2590800" y="5715000"/>
            <a:ext cx="2363788" cy="777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54864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Endothelial damage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90500" y="48387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10400" y="44196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Heart failure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6743700" y="3924300"/>
            <a:ext cx="457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743700" y="4991100"/>
            <a:ext cx="685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96200" y="4953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Anaerobic </a:t>
            </a:r>
            <a:r>
              <a:rPr lang="en-US" sz="1600" dirty="0" err="1" smtClean="0"/>
              <a:t>glycolysis</a:t>
            </a:r>
            <a:r>
              <a:rPr lang="en-US" sz="1600" dirty="0" smtClean="0"/>
              <a:t> in muscles</a:t>
            </a:r>
            <a:endParaRPr lang="en-US" sz="16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086600" y="54864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2971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Metabolic acidosis</a:t>
            </a:r>
            <a:endParaRPr lang="en-US" sz="1600" dirty="0"/>
          </a:p>
        </p:txBody>
      </p:sp>
      <p:cxnSp>
        <p:nvCxnSpPr>
          <p:cNvPr id="48" name="Straight Arrow Connector 47"/>
          <p:cNvCxnSpPr>
            <a:endCxn id="47" idx="2"/>
          </p:cNvCxnSpPr>
          <p:nvPr/>
        </p:nvCxnSpPr>
        <p:spPr>
          <a:xfrm rot="16200000" flipV="1">
            <a:off x="7550438" y="4121438"/>
            <a:ext cx="1472625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6705600" y="32004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924800" y="5943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Renal failure</a:t>
            </a:r>
            <a:endParaRPr lang="en-US" sz="1600" dirty="0"/>
          </a:p>
        </p:txBody>
      </p:sp>
      <p:cxnSp>
        <p:nvCxnSpPr>
          <p:cNvPr id="55" name="Straight Arrow Connector 54"/>
          <p:cNvCxnSpPr>
            <a:endCxn id="54" idx="1"/>
          </p:cNvCxnSpPr>
          <p:nvPr/>
        </p:nvCxnSpPr>
        <p:spPr>
          <a:xfrm>
            <a:off x="7239000" y="6019800"/>
            <a:ext cx="685800" cy="930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V="1">
            <a:off x="7353300" y="4381500"/>
            <a:ext cx="25908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2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from bacterial infection in which large quantities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endotoxins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released into circulation.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Endotoxins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complex components of cell wall of gram 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bacteria (LPS)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Endotoxins bind to serum proteins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Resulting complex bind to Macrophage/monocyte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TNF alpha, IL-1 secreted into circulation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Marked capillary dilation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 pooling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venocapillary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blood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cardiac venous return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Cardiovascular collapse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SEPTIC/ENDOTOXIC SHOCK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Systemic manifestation of an acute allergic response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Exposure to allergens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Activation of mast cells or other effector cells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Release of histamine and other chemical mediators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Marked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venocapillary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dilation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vascular permeability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Loss of intravascular fluid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cardiac venous return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Cardiovascular collapse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Anaphylactic shock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9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325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                       </vt:lpstr>
      <vt:lpstr>Types</vt:lpstr>
      <vt:lpstr>CARDIOGENIC SHOCK                         </vt:lpstr>
      <vt:lpstr>Mechanism</vt:lpstr>
      <vt:lpstr> Hypovolemic Shock                         </vt:lpstr>
      <vt:lpstr>PowerPoint Presentation</vt:lpstr>
      <vt:lpstr> SEPTIC/ENDOTOXIC SHOCK                         </vt:lpstr>
      <vt:lpstr> Anaphylactic shock                         </vt:lpstr>
      <vt:lpstr> NEUROGENIC SHOCK                         </vt:lpstr>
      <vt:lpstr> CLINICAL CONSEQUENCES OF SHOCK                         </vt:lpstr>
      <vt:lpstr> BODY RESPONSE TO SHOCK      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                         </dc:title>
  <dc:creator>PC</dc:creator>
  <cp:lastModifiedBy>PC</cp:lastModifiedBy>
  <cp:revision>5</cp:revision>
  <dcterms:created xsi:type="dcterms:W3CDTF">2006-08-16T00:00:00Z</dcterms:created>
  <dcterms:modified xsi:type="dcterms:W3CDTF">2020-04-24T10:40:24Z</dcterms:modified>
</cp:coreProperties>
</file>